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256" r:id="rId5"/>
    <p:sldId id="318" r:id="rId6"/>
    <p:sldId id="310" r:id="rId7"/>
    <p:sldId id="312" r:id="rId8"/>
    <p:sldId id="356" r:id="rId9"/>
    <p:sldId id="341" r:id="rId10"/>
    <p:sldId id="342" r:id="rId11"/>
    <p:sldId id="343" r:id="rId12"/>
    <p:sldId id="344" r:id="rId13"/>
    <p:sldId id="345" r:id="rId14"/>
    <p:sldId id="346" r:id="rId15"/>
    <p:sldId id="350" r:id="rId16"/>
    <p:sldId id="347" r:id="rId17"/>
    <p:sldId id="348" r:id="rId18"/>
    <p:sldId id="349" r:id="rId19"/>
    <p:sldId id="351" r:id="rId20"/>
    <p:sldId id="352" r:id="rId21"/>
    <p:sldId id="353" r:id="rId22"/>
    <p:sldId id="354" r:id="rId23"/>
    <p:sldId id="355" r:id="rId24"/>
    <p:sldId id="277" r:id="rId25"/>
    <p:sldId id="290" r:id="rId2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02E6F57C-BD62-474A-BC18-75B552900717}">
          <p14:sldIdLst>
            <p14:sldId id="256"/>
          </p14:sldIdLst>
        </p14:section>
        <p14:section name="Vanquish Basics" id="{6CA433FB-F8D8-4DA8-A26E-B861A8894C12}">
          <p14:sldIdLst>
            <p14:sldId id="314"/>
            <p14:sldId id="318"/>
            <p14:sldId id="310"/>
            <p14:sldId id="319"/>
            <p14:sldId id="312"/>
            <p14:sldId id="308"/>
            <p14:sldId id="335"/>
            <p14:sldId id="321"/>
          </p14:sldIdLst>
        </p14:section>
        <p14:section name="Solutions" id="{23345581-5048-4FB8-ACB3-C477D689896A}">
          <p14:sldIdLst>
            <p14:sldId id="276"/>
            <p14:sldId id="277"/>
            <p14:sldId id="278"/>
            <p14:sldId id="339"/>
            <p14:sldId id="340"/>
            <p14:sldId id="281"/>
          </p14:sldIdLst>
        </p14:section>
        <p14:section name="Vanquish Applications" id="{4FE669F7-610F-4555-89A8-8BF521BB3445}">
          <p14:sldIdLst>
            <p14:sldId id="315"/>
            <p14:sldId id="270"/>
            <p14:sldId id="271"/>
            <p14:sldId id="272"/>
            <p14:sldId id="273"/>
            <p14:sldId id="274"/>
            <p14:sldId id="300"/>
            <p14:sldId id="309"/>
          </p14:sldIdLst>
        </p14:section>
        <p14:section name="Vanquish Flex Quaternary Applications" id="{682F86E4-348A-453E-8E86-82FD0BFB9AA5}">
          <p14:sldIdLst>
            <p14:sldId id="316"/>
            <p14:sldId id="301"/>
            <p14:sldId id="302"/>
            <p14:sldId id="303"/>
            <p14:sldId id="304"/>
            <p14:sldId id="305"/>
            <p14:sldId id="306"/>
          </p14:sldIdLst>
        </p14:section>
        <p14:section name="Vanquish Flex Binary applications" id="{751C47A8-402D-4A5D-930A-5B4D4D9EC432}">
          <p14:sldIdLst>
            <p14:sldId id="324"/>
            <p14:sldId id="332"/>
            <p14:sldId id="334"/>
            <p14:sldId id="337"/>
          </p14:sldIdLst>
        </p14:section>
        <p14:section name="Modular overiew" id="{9D45F6EA-6C37-4529-9169-F61ABC48D6CB}">
          <p14:sldIdLst>
            <p14:sldId id="317"/>
            <p14:sldId id="282"/>
            <p14:sldId id="283"/>
            <p14:sldId id="323"/>
            <p14:sldId id="284"/>
            <p14:sldId id="285"/>
            <p14:sldId id="286"/>
            <p14:sldId id="287"/>
            <p14:sldId id="331"/>
            <p14:sldId id="288"/>
            <p14:sldId id="289"/>
          </p14:sldIdLst>
        </p14:section>
        <p14:section name="Technical" id="{112B97C8-FD66-46F9-878A-47134A50C930}">
          <p14:sldIdLst>
            <p14:sldId id="290"/>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m Hegarty" initials="J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0" autoAdjust="0"/>
    <p:restoredTop sz="96207" autoAdjust="0"/>
  </p:normalViewPr>
  <p:slideViewPr>
    <p:cSldViewPr snapToGrid="0" showGuides="1">
      <p:cViewPr>
        <p:scale>
          <a:sx n="75" d="100"/>
          <a:sy n="75" d="100"/>
        </p:scale>
        <p:origin x="-258" y="-78"/>
      </p:cViewPr>
      <p:guideLst>
        <p:guide orient="horz" pos="3473"/>
        <p:guide orient="horz" pos="753"/>
        <p:guide orient="horz" pos="3118"/>
        <p:guide orient="horz" pos="2703"/>
        <p:guide orient="horz" pos="2316"/>
        <p:guide orient="horz" pos="1911"/>
        <p:guide orient="horz" pos="1524"/>
        <p:guide orient="horz" pos="1141"/>
        <p:guide pos="3840"/>
        <p:guide pos="1015"/>
        <p:guide pos="1597"/>
        <p:guide pos="2062"/>
      </p:guideLst>
    </p:cSldViewPr>
  </p:slideViewPr>
  <p:outlineViewPr>
    <p:cViewPr>
      <p:scale>
        <a:sx n="33" d="100"/>
        <a:sy n="33" d="100"/>
      </p:scale>
      <p:origin x="0" y="3030"/>
    </p:cViewPr>
  </p:outlineViewPr>
  <p:notesTextViewPr>
    <p:cViewPr>
      <p:scale>
        <a:sx n="1" d="1"/>
        <a:sy n="1" d="1"/>
      </p:scale>
      <p:origin x="0" y="0"/>
    </p:cViewPr>
  </p:notesTextViewPr>
  <p:sorterViewPr>
    <p:cViewPr>
      <p:scale>
        <a:sx n="66" d="100"/>
        <a:sy n="66" d="100"/>
      </p:scale>
      <p:origin x="0" y="6552"/>
    </p:cViewPr>
  </p:sorterViewPr>
  <p:notesViewPr>
    <p:cSldViewPr snapToGrid="0">
      <p:cViewPr varScale="1">
        <p:scale>
          <a:sx n="86" d="100"/>
          <a:sy n="86" d="100"/>
        </p:scale>
        <p:origin x="-3042" y="-78"/>
      </p:cViewPr>
      <p:guideLst>
        <p:guide orient="horz" pos="3127"/>
        <p:guide pos="214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10.128.28.29\prjsf3\Marketing\00_Wrike\02_Projects\2015_STRAT_PROJECTS\2015_STP_009_VQ-2015_NPDI_MAT\A_NPDI_Process\03_Implementation_Phase\00_General\MAT\MAT_Results\MAT-ID_03\RT-precis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nl-NL"/>
  <c:chart>
    <c:title>
      <c:tx>
        <c:rich>
          <a:bodyPr/>
          <a:lstStyle/>
          <a:p>
            <a:pPr>
              <a:defRPr sz="1400" b="0">
                <a:latin typeface="Arial" pitchFamily="34" charset="0"/>
                <a:cs typeface="Arial" pitchFamily="34" charset="0"/>
              </a:defRPr>
            </a:pPr>
            <a:r>
              <a:rPr lang="en-US" sz="1400" b="0">
                <a:latin typeface="Arial" pitchFamily="34" charset="0"/>
                <a:cs typeface="Arial" pitchFamily="34" charset="0"/>
              </a:rPr>
              <a:t>Retention Time RSD distribution</a:t>
            </a:r>
          </a:p>
        </c:rich>
      </c:tx>
      <c:layout>
        <c:manualLayout>
          <c:xMode val="edge"/>
          <c:yMode val="edge"/>
          <c:x val="0.30813859403367139"/>
          <c:y val="4.0676799719609177E-2"/>
        </c:manualLayout>
      </c:layout>
    </c:title>
    <c:plotArea>
      <c:layout/>
      <c:pieChart>
        <c:varyColors val="1"/>
        <c:ser>
          <c:idx val="0"/>
          <c:order val="0"/>
          <c:cat>
            <c:strRef>
              <c:f>Sheet2!$AC$151:$AC$154</c:f>
              <c:strCache>
                <c:ptCount val="4"/>
                <c:pt idx="0">
                  <c:v>&lt;0.02%</c:v>
                </c:pt>
                <c:pt idx="1">
                  <c:v>0.02-0.05%</c:v>
                </c:pt>
                <c:pt idx="2">
                  <c:v>0.05-0.1%</c:v>
                </c:pt>
                <c:pt idx="3">
                  <c:v>&gt;0.1%</c:v>
                </c:pt>
              </c:strCache>
            </c:strRef>
          </c:cat>
          <c:val>
            <c:numRef>
              <c:f>Sheet2!$AD$151:$AD$154</c:f>
              <c:numCache>
                <c:formatCode>General</c:formatCode>
                <c:ptCount val="4"/>
                <c:pt idx="0">
                  <c:v>31</c:v>
                </c:pt>
                <c:pt idx="1">
                  <c:v>59</c:v>
                </c:pt>
                <c:pt idx="2">
                  <c:v>18</c:v>
                </c:pt>
                <c:pt idx="3">
                  <c:v>5</c:v>
                </c:pt>
              </c:numCache>
            </c:numRef>
          </c:val>
        </c:ser>
        <c:firstSliceAng val="0"/>
      </c:pieChart>
    </c:plotArea>
    <c:legend>
      <c:legendPos val="r"/>
      <c:layout/>
      <c:txPr>
        <a:bodyPr/>
        <a:lstStyle/>
        <a:p>
          <a:pPr>
            <a:defRPr>
              <a:latin typeface="Arial" pitchFamily="34" charset="0"/>
              <a:cs typeface="Arial" pitchFamily="34" charset="0"/>
            </a:defRPr>
          </a:pPr>
          <a:endParaRPr lang="nl-NL"/>
        </a:p>
      </c:txPr>
    </c:legend>
    <c:plotVisOnly val="1"/>
    <c:dispBlanksAs val="zero"/>
  </c:chart>
  <c:externalData r:id="rId1"/>
</c:chartSpace>
</file>

<file path=ppt/comments/comment1.xml><?xml version="1.0" encoding="utf-8"?>
<p:cmLst xmlns:a="http://schemas.openxmlformats.org/drawingml/2006/main" xmlns:r="http://schemas.openxmlformats.org/officeDocument/2006/relationships" xmlns:p="http://schemas.openxmlformats.org/presentationml/2006/main">
  <p:cm authorId="0" dt="2014-10-15T12:18:03.843" idx="1">
    <p:pos x="5223" y="-278"/>
    <p:text>Please format with title-case text.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C61588C-352D-42A1-A906-5EEAFC4D2838}" type="datetimeFigureOut">
              <a:rPr lang="en-US" smtClean="0"/>
              <a:pPr/>
              <a:t>9/26/2016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95907E6-12FA-4999-B01D-739F46B6DD63}" type="slidenum">
              <a:rPr lang="en-US" smtClean="0"/>
              <a:pPr/>
              <a:t>‹#›</a:t>
            </a:fld>
            <a:endParaRPr lang="en-US"/>
          </a:p>
        </p:txBody>
      </p:sp>
    </p:spTree>
    <p:extLst>
      <p:ext uri="{BB962C8B-B14F-4D97-AF65-F5344CB8AC3E}">
        <p14:creationId xmlns="" xmlns:p14="http://schemas.microsoft.com/office/powerpoint/2010/main" val="3205989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bg1"/>
              </a:buClr>
            </a:pPr>
            <a:endParaRPr lang="en-US" sz="1200" dirty="0" smtClean="0">
              <a:solidFill>
                <a:schemeClr val="bg1"/>
              </a:solidFill>
              <a:latin typeface="Arial" pitchFamily="124" charset="0"/>
            </a:endParaRPr>
          </a:p>
        </p:txBody>
      </p:sp>
      <p:sp>
        <p:nvSpPr>
          <p:cNvPr id="4" name="Slide Number Placeholder 3"/>
          <p:cNvSpPr>
            <a:spLocks noGrp="1"/>
          </p:cNvSpPr>
          <p:nvPr>
            <p:ph type="sldNum" sz="quarter" idx="10"/>
          </p:nvPr>
        </p:nvSpPr>
        <p:spPr/>
        <p:txBody>
          <a:bodyPr/>
          <a:lstStyle/>
          <a:p>
            <a:fld id="{695907E6-12FA-4999-B01D-739F46B6DD63}" type="slidenum">
              <a:rPr lang="en-US" smtClean="0"/>
              <a:pPr/>
              <a:t>1</a:t>
            </a:fld>
            <a:endParaRPr lang="en-US"/>
          </a:p>
        </p:txBody>
      </p:sp>
    </p:spTree>
    <p:extLst>
      <p:ext uri="{BB962C8B-B14F-4D97-AF65-F5344CB8AC3E}">
        <p14:creationId xmlns="" xmlns:p14="http://schemas.microsoft.com/office/powerpoint/2010/main" val="2344773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695907E6-12FA-4999-B01D-739F46B6DD6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95907E6-12FA-4999-B01D-739F46B6DD6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95907E6-12FA-4999-B01D-739F46B6DD63}"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Although there are very good benefits to using pH gradients, it is not easy to</a:t>
            </a:r>
            <a:r>
              <a:rPr lang="en-GB" baseline="0" dirty="0" smtClean="0"/>
              <a:t> produce an eluent buffer system that will produce a linear pH gradient.</a:t>
            </a:r>
          </a:p>
          <a:p>
            <a:r>
              <a:rPr lang="en-GB" baseline="0" dirty="0" smtClean="0"/>
              <a:t>Each of the traces above have had exactly the same linear gradient programed into the pump and it is only the Thermofisher CX-1 pH buffers that produce a linear pH profile. The pH in this case has been monitored on line using the PCM3000  pH and Conductivity detector.</a:t>
            </a:r>
          </a:p>
          <a:p>
            <a:r>
              <a:rPr lang="en-GB" baseline="0" dirty="0" smtClean="0"/>
              <a:t>The top left is a buffer cocktail produced by Genentech in the first publication advocating the use of pH gradients, here we see what is really happening during the gradient. The top left is another published pH buffer method using Goods buffers.</a:t>
            </a:r>
          </a:p>
          <a:p>
            <a:r>
              <a:rPr lang="en-GB" baseline="0" dirty="0" smtClean="0"/>
              <a:t>And the bottom right is from a few publications which claim a simple phosphate gradient can be used, it obviously cannot perform in this way. It can be seen how the phosphate buffer holds the pH within its natural buffering capacity around pH 7.</a:t>
            </a:r>
            <a:endParaRPr lang="en-GB" dirty="0"/>
          </a:p>
        </p:txBody>
      </p:sp>
      <p:sp>
        <p:nvSpPr>
          <p:cNvPr id="4" name="Slide Number Placeholder 3"/>
          <p:cNvSpPr>
            <a:spLocks noGrp="1"/>
          </p:cNvSpPr>
          <p:nvPr>
            <p:ph type="sldNum" sz="quarter" idx="10"/>
          </p:nvPr>
        </p:nvSpPr>
        <p:spPr/>
        <p:txBody>
          <a:bodyPr/>
          <a:lstStyle/>
          <a:p>
            <a:fld id="{34DAF2D3-D273-4148-ADB6-B0CFFDBA1522}" type="slidenum">
              <a:rPr lang="en-US" smtClean="0"/>
              <a:pPr/>
              <a:t>18</a:t>
            </a:fld>
            <a:endParaRPr lang="en-US" dirty="0"/>
          </a:p>
        </p:txBody>
      </p:sp>
    </p:spTree>
    <p:extLst>
      <p:ext uri="{BB962C8B-B14F-4D97-AF65-F5344CB8AC3E}">
        <p14:creationId xmlns:p14="http://schemas.microsoft.com/office/powerpoint/2010/main" xmlns="" val="124315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87513" y="508000"/>
            <a:ext cx="3422650" cy="1925638"/>
          </a:xfrm>
        </p:spPr>
      </p:sp>
      <p:sp>
        <p:nvSpPr>
          <p:cNvPr id="3" name="Notes Placeholder 2"/>
          <p:cNvSpPr>
            <a:spLocks noGrp="1"/>
          </p:cNvSpPr>
          <p:nvPr>
            <p:ph type="body" idx="1"/>
          </p:nvPr>
        </p:nvSpPr>
        <p:spPr/>
        <p:txBody>
          <a:bodyPr/>
          <a:lstStyle/>
          <a:p>
            <a:r>
              <a:rPr lang="en-GB" dirty="0" smtClean="0"/>
              <a:t>This can be speeded up dramatically by using a shorter small particle size column, with run times for a global Mab charged variant analysis of 10 minutes.</a:t>
            </a:r>
          </a:p>
          <a:p>
            <a:endParaRPr lang="nl-NL" dirty="0"/>
          </a:p>
        </p:txBody>
      </p:sp>
      <p:sp>
        <p:nvSpPr>
          <p:cNvPr id="4" name="Slide Number Placeholder 3"/>
          <p:cNvSpPr>
            <a:spLocks noGrp="1"/>
          </p:cNvSpPr>
          <p:nvPr>
            <p:ph type="sldNum" sz="quarter" idx="10"/>
          </p:nvPr>
        </p:nvSpPr>
        <p:spPr/>
        <p:txBody>
          <a:bodyPr/>
          <a:lstStyle/>
          <a:p>
            <a:fld id="{F62245ED-4D90-4207-A7F4-41F8BBDF8AFE}" type="slidenum">
              <a:rPr lang="nl-NL" smtClean="0"/>
              <a:pPr/>
              <a:t>19</a:t>
            </a:fld>
            <a:endParaRPr lang="nl-NL"/>
          </a:p>
        </p:txBody>
      </p:sp>
    </p:spTree>
    <p:extLst>
      <p:ext uri="{BB962C8B-B14F-4D97-AF65-F5344CB8AC3E}">
        <p14:creationId xmlns:p14="http://schemas.microsoft.com/office/powerpoint/2010/main" xmlns="" val="332007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87513" y="508000"/>
            <a:ext cx="3422650" cy="1925638"/>
          </a:xfrm>
        </p:spPr>
      </p:sp>
      <p:sp>
        <p:nvSpPr>
          <p:cNvPr id="3" name="Notes Placeholder 2"/>
          <p:cNvSpPr>
            <a:spLocks noGrp="1"/>
          </p:cNvSpPr>
          <p:nvPr>
            <p:ph type="body" idx="1"/>
          </p:nvPr>
        </p:nvSpPr>
        <p:spPr/>
        <p:txBody>
          <a:bodyPr/>
          <a:lstStyle/>
          <a:p>
            <a:r>
              <a:rPr lang="en-GB" dirty="0" smtClean="0"/>
              <a:t>Due to the linearity of the buffer system these methods can be optimised and speeded up even further with a very short and simple method development protocol.</a:t>
            </a:r>
          </a:p>
          <a:p>
            <a:endParaRPr lang="nl-NL" dirty="0"/>
          </a:p>
        </p:txBody>
      </p:sp>
      <p:sp>
        <p:nvSpPr>
          <p:cNvPr id="4" name="Slide Number Placeholder 3"/>
          <p:cNvSpPr>
            <a:spLocks noGrp="1"/>
          </p:cNvSpPr>
          <p:nvPr>
            <p:ph type="sldNum" sz="quarter" idx="10"/>
          </p:nvPr>
        </p:nvSpPr>
        <p:spPr/>
        <p:txBody>
          <a:bodyPr/>
          <a:lstStyle/>
          <a:p>
            <a:fld id="{F62245ED-4D90-4207-A7F4-41F8BBDF8AFE}" type="slidenum">
              <a:rPr lang="nl-NL" smtClean="0"/>
              <a:pPr/>
              <a:t>20</a:t>
            </a:fld>
            <a:endParaRPr lang="nl-NL"/>
          </a:p>
        </p:txBody>
      </p:sp>
    </p:spTree>
    <p:extLst>
      <p:ext uri="{BB962C8B-B14F-4D97-AF65-F5344CB8AC3E}">
        <p14:creationId xmlns:p14="http://schemas.microsoft.com/office/powerpoint/2010/main" xmlns="" val="1780204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cstate="screen">
            <a:lum/>
            <a:extLst>
              <a:ext uri="{28A0092B-C50C-407E-A947-70E740481C1C}">
                <a14:useLocalDpi xmlns=""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bwMode="auto">
          <a:xfrm>
            <a:off x="0" y="3429000"/>
            <a:ext cx="12192000" cy="3436044"/>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endParaRPr lang="en-US" sz="1800">
              <a:latin typeface="Arial" pitchFamily="124" charset="0"/>
            </a:endParaRPr>
          </a:p>
        </p:txBody>
      </p:sp>
      <p:pic>
        <p:nvPicPr>
          <p:cNvPr id="10" name="image12.png"/>
          <p:cNvPicPr/>
          <p:nvPr userDrawn="1"/>
        </p:nvPicPr>
        <p:blipFill>
          <a:blip r:embed="rId3" cstate="screen">
            <a:extLst>
              <a:ext uri="{28A0092B-C50C-407E-A947-70E740481C1C}">
                <a14:useLocalDpi xmlns="" xmlns:a14="http://schemas.microsoft.com/office/drawing/2010/main"/>
              </a:ext>
            </a:extLst>
          </a:blip>
          <a:stretch>
            <a:fillRect/>
          </a:stretch>
        </p:blipFill>
        <p:spPr>
          <a:xfrm>
            <a:off x="336553" y="3650462"/>
            <a:ext cx="2376099" cy="569187"/>
          </a:xfrm>
          <a:prstGeom prst="rect">
            <a:avLst/>
          </a:prstGeom>
          <a:ln w="12700" cap="flat">
            <a:noFill/>
            <a:miter lim="400000"/>
          </a:ln>
          <a:effectLst/>
        </p:spPr>
      </p:pic>
      <p:sp>
        <p:nvSpPr>
          <p:cNvPr id="16" name="Text Placeholder 15"/>
          <p:cNvSpPr>
            <a:spLocks noGrp="1"/>
          </p:cNvSpPr>
          <p:nvPr userDrawn="1">
            <p:ph type="body" sz="quarter" idx="10" hasCustomPrompt="1"/>
          </p:nvPr>
        </p:nvSpPr>
        <p:spPr>
          <a:xfrm>
            <a:off x="336550" y="5368413"/>
            <a:ext cx="4023360" cy="932010"/>
          </a:xfrm>
        </p:spPr>
        <p:txBody>
          <a:bodyPr/>
          <a:lstStyle>
            <a:lvl1pPr>
              <a:spcAft>
                <a:spcPts val="0"/>
              </a:spcAft>
              <a:buFontTx/>
              <a:buNone/>
              <a:defRPr sz="1600" b="0" baseline="0">
                <a:solidFill>
                  <a:schemeClr val="accent5"/>
                </a:solidFill>
              </a:defRPr>
            </a:lvl1pPr>
            <a:lvl2pPr marL="114300" indent="4763">
              <a:spcAft>
                <a:spcPts val="0"/>
              </a:spcAft>
              <a:buFontTx/>
              <a:buNone/>
              <a:defRPr sz="1400" i="1" baseline="0">
                <a:solidFill>
                  <a:schemeClr val="accent5"/>
                </a:solidFill>
              </a:defRPr>
            </a:lvl2pPr>
          </a:lstStyle>
          <a:p>
            <a:pPr lvl="0"/>
            <a:r>
              <a:rPr lang="en-US" dirty="0" smtClean="0"/>
              <a:t>16pt Presenter Name</a:t>
            </a:r>
          </a:p>
          <a:p>
            <a:pPr lvl="1"/>
            <a:r>
              <a:rPr lang="en-US" dirty="0" smtClean="0"/>
              <a:t>14pt Italic Presenter Title </a:t>
            </a:r>
          </a:p>
        </p:txBody>
      </p:sp>
      <p:sp>
        <p:nvSpPr>
          <p:cNvPr id="18" name="Title 16"/>
          <p:cNvSpPr>
            <a:spLocks noGrp="1"/>
          </p:cNvSpPr>
          <p:nvPr userDrawn="1">
            <p:ph type="title" hasCustomPrompt="1"/>
          </p:nvPr>
        </p:nvSpPr>
        <p:spPr>
          <a:xfrm>
            <a:off x="336551" y="4850575"/>
            <a:ext cx="11548533" cy="443190"/>
          </a:xfrm>
          <a:noFill/>
        </p:spPr>
        <p:txBody>
          <a:bodyPr wrap="square" lIns="91440">
            <a:noAutofit/>
          </a:bodyPr>
          <a:lstStyle>
            <a:lvl1pPr>
              <a:defRPr sz="2800" b="1">
                <a:solidFill>
                  <a:schemeClr val="accent5"/>
                </a:solidFill>
              </a:defRPr>
            </a:lvl1pPr>
          </a:lstStyle>
          <a:p>
            <a:r>
              <a:rPr lang="en-US" dirty="0" smtClean="0"/>
              <a:t>28pt Arial Title</a:t>
            </a:r>
            <a:endParaRPr lang="en-US" dirty="0"/>
          </a:p>
        </p:txBody>
      </p:sp>
      <p:grpSp>
        <p:nvGrpSpPr>
          <p:cNvPr id="2" name="Group 5"/>
          <p:cNvGrpSpPr/>
          <p:nvPr userDrawn="1"/>
        </p:nvGrpSpPr>
        <p:grpSpPr>
          <a:xfrm>
            <a:off x="0" y="6297614"/>
            <a:ext cx="12192000" cy="567431"/>
            <a:chOff x="0" y="6289662"/>
            <a:chExt cx="9144000" cy="567431"/>
          </a:xfrm>
        </p:grpSpPr>
        <p:sp>
          <p:nvSpPr>
            <p:cNvPr id="7" name="Rectangle 6"/>
            <p:cNvSpPr/>
            <p:nvPr/>
          </p:nvSpPr>
          <p:spPr bwMode="auto">
            <a:xfrm>
              <a:off x="0" y="6289662"/>
              <a:ext cx="9144000" cy="567431"/>
            </a:xfrm>
            <a:prstGeom prst="rect">
              <a:avLst/>
            </a:prstGeom>
            <a:solidFill>
              <a:schemeClr val="accent4"/>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endParaRPr lang="en-US" sz="1800">
                <a:latin typeface="Arial" pitchFamily="124" charset="0"/>
              </a:endParaRPr>
            </a:p>
          </p:txBody>
        </p:sp>
        <p:sp>
          <p:nvSpPr>
            <p:cNvPr id="8" name="TextBox 7"/>
            <p:cNvSpPr txBox="1"/>
            <p:nvPr/>
          </p:nvSpPr>
          <p:spPr>
            <a:xfrm>
              <a:off x="4572000" y="6467489"/>
              <a:ext cx="4320089" cy="215444"/>
            </a:xfrm>
            <a:prstGeom prst="rect">
              <a:avLst/>
            </a:prstGeom>
            <a:noFill/>
          </p:spPr>
          <p:txBody>
            <a:bodyPr vert="horz" wrap="square" lIns="0" tIns="0" rIns="0" bIns="0" rtlCol="0" anchor="ctr" anchorCtr="0">
              <a:noAutofit/>
            </a:bodyPr>
            <a:lstStyle/>
            <a:p>
              <a:pPr algn="r"/>
              <a:r>
                <a:rPr lang="en-US" sz="1400" dirty="0">
                  <a:solidFill>
                    <a:schemeClr val="bg1"/>
                  </a:solidFill>
                  <a:latin typeface="Arial"/>
                </a:rPr>
                <a:t>The world leader in serving science</a:t>
              </a:r>
            </a:p>
          </p:txBody>
        </p:sp>
      </p:grpSp>
    </p:spTree>
    <p:extLst>
      <p:ext uri="{BB962C8B-B14F-4D97-AF65-F5344CB8AC3E}">
        <p14:creationId xmlns="" xmlns:p14="http://schemas.microsoft.com/office/powerpoint/2010/main" val="2479947295"/>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23851" y="1065214"/>
            <a:ext cx="11569700" cy="4833937"/>
          </a:xfrm>
        </p:spPr>
        <p:txBody>
          <a:bodyPr/>
          <a:lstStyle>
            <a:lvl1pPr>
              <a:defRPr/>
            </a:lvl1pPr>
            <a:lvl2pPr>
              <a:defRPr baseline="0"/>
            </a:lvl2pPr>
            <a:lvl3pPr>
              <a:buClr>
                <a:schemeClr val="accent5">
                  <a:lumMod val="75000"/>
                </a:schemeClr>
              </a:buClr>
              <a:defRPr/>
            </a:lvl3pPr>
          </a:lstStyle>
          <a:p>
            <a:pPr lvl="0"/>
            <a:r>
              <a:rPr lang="en-US" dirty="0" smtClean="0"/>
              <a:t>First level: Arial 20pt</a:t>
            </a:r>
          </a:p>
          <a:p>
            <a:pPr lvl="1"/>
            <a:r>
              <a:rPr lang="en-US" dirty="0" smtClean="0"/>
              <a:t>Second level: Arial 18pt</a:t>
            </a:r>
          </a:p>
          <a:p>
            <a:pPr lvl="2"/>
            <a:r>
              <a:rPr lang="en-US" dirty="0" smtClean="0"/>
              <a:t>Third level: Arial 16pt</a:t>
            </a: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2189583787"/>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4132844604"/>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Title and body box">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13267" y="777923"/>
            <a:ext cx="11580284" cy="5127578"/>
          </a:xfrm>
          <a:prstGeom prst="roundRect">
            <a:avLst>
              <a:gd name="adj" fmla="val 2774"/>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101600" dir="8400000" sx="98000" sy="98000" rotWithShape="0">
              <a:prstClr val="black">
                <a:alpha val="40000"/>
              </a:prstClr>
            </a:outerShdw>
          </a:effectLst>
        </p:spPr>
        <p:txBody>
          <a:bodyPr vert="horz" wrap="square" lIns="91430" tIns="91440"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1200"/>
              </a:spcAft>
              <a:buClr>
                <a:srgbClr val="EE3134"/>
              </a:buClr>
              <a:buSzPts val="2000"/>
              <a:buFont typeface=""/>
              <a:buChar char="•"/>
              <a:defRPr lang="en-US" sz="2000" b="0" kern="1200" dirty="0" smtClean="0">
                <a:solidFill>
                  <a:srgbClr val="000000"/>
                </a:solidFill>
                <a:latin typeface="Arial"/>
                <a:ea typeface="ＭＳ Ｐゴシック" pitchFamily="100" charset="-128"/>
                <a:cs typeface="+mn-cs"/>
              </a:defRPr>
            </a:lvl1pPr>
            <a:lvl2pPr marL="342900" indent="-171450" algn="l" rtl="0" eaLnBrk="1" fontAlgn="base" hangingPunct="1">
              <a:lnSpc>
                <a:spcPct val="100000"/>
              </a:lnSpc>
              <a:spcBef>
                <a:spcPct val="0"/>
              </a:spcBef>
              <a:spcAft>
                <a:spcPts val="1200"/>
              </a:spcAft>
              <a:buClr>
                <a:schemeClr val="accent5"/>
              </a:buClr>
              <a:buSzPct val="100000"/>
              <a:buFont typeface="Arial"/>
              <a:buChar char="•"/>
              <a:defRPr lang="en-US" sz="1800" b="0" kern="1200" dirty="0" smtClean="0">
                <a:solidFill>
                  <a:srgbClr val="000000"/>
                </a:solidFill>
                <a:latin typeface="Arial"/>
                <a:ea typeface="ＭＳ Ｐゴシック" pitchFamily="100" charset="-128"/>
                <a:cs typeface="+mn-cs"/>
              </a:defRPr>
            </a:lvl2pPr>
            <a:lvl3pPr marL="635000" indent="-190500" algn="l" rtl="0" eaLnBrk="1" fontAlgn="base" hangingPunct="1">
              <a:lnSpc>
                <a:spcPct val="100000"/>
              </a:lnSpc>
              <a:spcBef>
                <a:spcPct val="0"/>
              </a:spcBef>
              <a:spcAft>
                <a:spcPts val="1200"/>
              </a:spcAft>
              <a:buClr>
                <a:schemeClr val="accent5"/>
              </a:buClr>
              <a:buSzPct val="100000"/>
              <a:buFont typeface="Arial"/>
              <a:buChar char="•"/>
              <a:defRPr lang="en-US" sz="1600" b="0" kern="1200" dirty="0" smtClean="0">
                <a:solidFill>
                  <a:srgbClr val="000000"/>
                </a:solidFill>
                <a:latin typeface="Arial"/>
                <a:ea typeface="ＭＳ Ｐゴシック" pitchFamily="100" charset="-128"/>
                <a:cs typeface="+mn-cs"/>
              </a:defRPr>
            </a:lvl3pPr>
          </a:lstStyle>
          <a:p>
            <a:pPr lvl="0"/>
            <a:r>
              <a:rPr lang="en-US" dirty="0" smtClean="0"/>
              <a:t>First level: Arial 20pt</a:t>
            </a:r>
          </a:p>
          <a:p>
            <a:pPr lvl="1"/>
            <a:r>
              <a:rPr lang="en-US" dirty="0" smtClean="0"/>
              <a:t>Second level: Arial 18pt</a:t>
            </a:r>
          </a:p>
          <a:p>
            <a:pPr lvl="2"/>
            <a:r>
              <a:rPr lang="en-US" dirty="0" smtClean="0"/>
              <a:t>Third level: Arial 16pt</a:t>
            </a:r>
          </a:p>
        </p:txBody>
      </p:sp>
      <p:sp>
        <p:nvSpPr>
          <p:cNvPr id="3" name="Title 2"/>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2317534133"/>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41195" y="905775"/>
            <a:ext cx="5526617" cy="4825100"/>
          </a:xfrm>
        </p:spPr>
        <p:txBody>
          <a:bodyPr/>
          <a:lstStyle>
            <a:lvl1pPr marL="0" indent="-188913" algn="l">
              <a:lnSpc>
                <a:spcPct val="100000"/>
              </a:lnSpc>
              <a:spcBef>
                <a:spcPct val="0"/>
              </a:spcBef>
              <a:spcAft>
                <a:spcPts val="1200"/>
              </a:spcAft>
              <a:buClr>
                <a:srgbClr val="EE3134"/>
              </a:buClr>
              <a:buSzPct val="100000"/>
              <a:buFont typeface=""/>
              <a:buChar char="•"/>
              <a:defRPr sz="2000" b="0" baseline="0">
                <a:solidFill>
                  <a:srgbClr val="000000"/>
                </a:solidFill>
                <a:latin typeface="Arial"/>
              </a:defRPr>
            </a:lvl1pPr>
            <a:lvl2pPr marL="403225" indent="-171450" algn="l">
              <a:lnSpc>
                <a:spcPct val="100000"/>
              </a:lnSpc>
              <a:spcBef>
                <a:spcPct val="0"/>
              </a:spcBef>
              <a:spcAft>
                <a:spcPts val="1200"/>
              </a:spcAft>
              <a:buClr>
                <a:schemeClr val="accent5"/>
              </a:buClr>
              <a:buSzPct val="100000"/>
              <a:buFont typeface="Arial"/>
              <a:buChar char="•"/>
              <a:defRPr sz="1800">
                <a:solidFill>
                  <a:srgbClr val="000000"/>
                </a:solidFill>
                <a:latin typeface="Arial"/>
              </a:defRPr>
            </a:lvl2pPr>
            <a:lvl3pPr marL="457200" indent="169863" algn="l">
              <a:lnSpc>
                <a:spcPct val="100000"/>
              </a:lnSpc>
              <a:spcBef>
                <a:spcPct val="0"/>
              </a:spcBef>
              <a:spcAft>
                <a:spcPts val="1200"/>
              </a:spcAft>
              <a:buClr>
                <a:schemeClr val="accent5"/>
              </a:buClr>
              <a:buSzPct val="100000"/>
              <a:buFont typeface="Arial"/>
              <a:buChar char="•"/>
              <a:defRPr sz="1600">
                <a:solidFill>
                  <a:srgbClr val="000000"/>
                </a:solidFill>
                <a:latin typeface="Arial"/>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18pt</a:t>
            </a:r>
          </a:p>
          <a:p>
            <a:pPr lvl="1"/>
            <a:r>
              <a:rPr lang="en-US" dirty="0" smtClean="0"/>
              <a:t>Second level: Arial 16pt</a:t>
            </a:r>
          </a:p>
          <a:p>
            <a:pPr lvl="2"/>
            <a:r>
              <a:rPr lang="en-US" dirty="0" smtClean="0"/>
              <a:t>Third level: Arial 14pt</a:t>
            </a: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5" name="Content Placeholder 2"/>
          <p:cNvSpPr>
            <a:spLocks noGrp="1"/>
          </p:cNvSpPr>
          <p:nvPr>
            <p:ph sz="half" idx="10" hasCustomPrompt="1"/>
          </p:nvPr>
        </p:nvSpPr>
        <p:spPr>
          <a:xfrm>
            <a:off x="6351485" y="905775"/>
            <a:ext cx="5526617" cy="4825100"/>
          </a:xfrm>
        </p:spPr>
        <p:txBody>
          <a:bodyPr/>
          <a:lstStyle>
            <a:lvl1pPr marL="0" indent="-188913" algn="l">
              <a:lnSpc>
                <a:spcPct val="100000"/>
              </a:lnSpc>
              <a:spcBef>
                <a:spcPct val="0"/>
              </a:spcBef>
              <a:spcAft>
                <a:spcPts val="1200"/>
              </a:spcAft>
              <a:buClr>
                <a:srgbClr val="EE3134"/>
              </a:buClr>
              <a:buSzPct val="100000"/>
              <a:buFont typeface=""/>
              <a:buChar char="•"/>
              <a:defRPr sz="2000" b="0" baseline="0">
                <a:solidFill>
                  <a:srgbClr val="000000"/>
                </a:solidFill>
                <a:latin typeface="Arial"/>
              </a:defRPr>
            </a:lvl1pPr>
            <a:lvl2pPr marL="403225" indent="-171450" algn="l">
              <a:lnSpc>
                <a:spcPct val="100000"/>
              </a:lnSpc>
              <a:spcBef>
                <a:spcPct val="0"/>
              </a:spcBef>
              <a:spcAft>
                <a:spcPts val="1200"/>
              </a:spcAft>
              <a:buClr>
                <a:schemeClr val="accent5"/>
              </a:buClr>
              <a:buSzPct val="100000"/>
              <a:buFont typeface="Arial"/>
              <a:buChar char="•"/>
              <a:defRPr sz="1800">
                <a:solidFill>
                  <a:srgbClr val="000000"/>
                </a:solidFill>
                <a:latin typeface="Arial"/>
              </a:defRPr>
            </a:lvl2pPr>
            <a:lvl3pPr marL="457200" indent="169863" algn="l">
              <a:lnSpc>
                <a:spcPct val="100000"/>
              </a:lnSpc>
              <a:spcBef>
                <a:spcPct val="0"/>
              </a:spcBef>
              <a:spcAft>
                <a:spcPts val="1200"/>
              </a:spcAft>
              <a:buClr>
                <a:schemeClr val="accent5"/>
              </a:buClr>
              <a:buSzPct val="100000"/>
              <a:buFont typeface="Arial"/>
              <a:buChar char="•"/>
              <a:defRPr sz="1600">
                <a:solidFill>
                  <a:srgbClr val="000000"/>
                </a:solidFill>
                <a:latin typeface="Arial"/>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18pt</a:t>
            </a:r>
          </a:p>
          <a:p>
            <a:pPr lvl="1"/>
            <a:r>
              <a:rPr lang="en-US" dirty="0" smtClean="0"/>
              <a:t>Second level: Arial 16pt</a:t>
            </a:r>
          </a:p>
          <a:p>
            <a:pPr lvl="2"/>
            <a:r>
              <a:rPr lang="en-US" dirty="0" smtClean="0"/>
              <a:t>Third level: Arial 14pt</a:t>
            </a:r>
          </a:p>
        </p:txBody>
      </p:sp>
    </p:spTree>
    <p:extLst>
      <p:ext uri="{BB962C8B-B14F-4D97-AF65-F5344CB8AC3E}">
        <p14:creationId xmlns="" xmlns:p14="http://schemas.microsoft.com/office/powerpoint/2010/main" val="4014440295"/>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boxes">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6366935" y="905776"/>
            <a:ext cx="5526616" cy="4999725"/>
          </a:xfrm>
          <a:prstGeom prst="roundRect">
            <a:avLst>
              <a:gd name="adj" fmla="val 343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101600" dir="8400000" sx="98000" sy="98000" rotWithShape="0">
              <a:prstClr val="black">
                <a:alpha val="40000"/>
              </a:prstClr>
            </a:outerShdw>
          </a:effectLst>
        </p:spPr>
        <p:txBody>
          <a:bodyPr vert="horz" wrap="square" lIns="91430" tIns="91440" rIns="91430" bIns="45716" numCol="1" anchor="t" anchorCtr="0" compatLnSpc="1">
            <a:prstTxWarp prst="textNoShape">
              <a:avLst/>
            </a:prstTxWarp>
          </a:bodyPr>
          <a:lstStyle>
            <a:lvl1pPr>
              <a:spcAft>
                <a:spcPts val="1200"/>
              </a:spcAft>
              <a:defRPr lang="en-US" kern="1200" dirty="0" smtClean="0">
                <a:solidFill>
                  <a:srgbClr val="000000"/>
                </a:solidFill>
                <a:latin typeface="Arial"/>
                <a:ea typeface="ＭＳ Ｐゴシック" pitchFamily="100" charset="-128"/>
                <a:cs typeface="+mn-cs"/>
              </a:defRPr>
            </a:lvl1pPr>
            <a:lvl2pPr>
              <a:spcAft>
                <a:spcPts val="1200"/>
              </a:spcAft>
              <a:defRPr lang="en-US" b="0" kern="1200" dirty="0" smtClean="0">
                <a:solidFill>
                  <a:srgbClr val="000000"/>
                </a:solidFill>
                <a:latin typeface="Arial"/>
                <a:ea typeface="ＭＳ Ｐゴシック" pitchFamily="100" charset="-128"/>
                <a:cs typeface="+mn-cs"/>
              </a:defRPr>
            </a:lvl2pPr>
            <a:lvl3pPr>
              <a:spcAft>
                <a:spcPts val="1200"/>
              </a:spcAft>
              <a:defRPr lang="en-US" b="0" kern="1200" dirty="0" smtClean="0">
                <a:solidFill>
                  <a:srgbClr val="000000"/>
                </a:solidFill>
                <a:latin typeface="Arial"/>
                <a:ea typeface="ＭＳ Ｐゴシック" pitchFamily="100" charset="-128"/>
                <a:cs typeface="+mn-cs"/>
              </a:defRPr>
            </a:lvl3pPr>
          </a:lstStyle>
          <a:p>
            <a:pPr marL="157428" lvl="0" indent="-157428">
              <a:lnSpc>
                <a:spcPct val="100000"/>
              </a:lnSpc>
              <a:buClr>
                <a:srgbClr val="EE3134"/>
              </a:buClr>
              <a:buSzPts val="2000"/>
              <a:buFont typeface=""/>
            </a:pPr>
            <a:r>
              <a:rPr lang="en-US" dirty="0" smtClean="0"/>
              <a:t>First level: Arial 18pt</a:t>
            </a:r>
          </a:p>
          <a:p>
            <a:pPr lvl="1">
              <a:lnSpc>
                <a:spcPct val="100000"/>
              </a:lnSpc>
              <a:buClr>
                <a:schemeClr val="accent5"/>
              </a:buClr>
              <a:buSzPct val="100000"/>
              <a:buFont typeface="Arial"/>
            </a:pPr>
            <a:r>
              <a:rPr lang="en-US" dirty="0" smtClean="0"/>
              <a:t>Second level: Arial 16pt</a:t>
            </a:r>
          </a:p>
          <a:p>
            <a:pPr marL="635000" lvl="2" indent="-190500">
              <a:lnSpc>
                <a:spcPct val="100000"/>
              </a:lnSpc>
              <a:buClr>
                <a:schemeClr val="accent5"/>
              </a:buClr>
              <a:buSzPct val="100000"/>
              <a:buFont typeface="Arial"/>
            </a:pPr>
            <a:r>
              <a:rPr lang="en-US" dirty="0" smtClean="0"/>
              <a:t>Third level: Arial 14pt</a:t>
            </a:r>
          </a:p>
        </p:txBody>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hasCustomPrompt="1"/>
          </p:nvPr>
        </p:nvSpPr>
        <p:spPr>
          <a:xfrm>
            <a:off x="313268" y="905776"/>
            <a:ext cx="5526617" cy="4999725"/>
          </a:xfrm>
          <a:prstGeom prst="roundRect">
            <a:avLst>
              <a:gd name="adj" fmla="val 343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101600" dir="8400000" sx="98000" sy="98000" rotWithShape="0">
              <a:prstClr val="black">
                <a:alpha val="40000"/>
              </a:prstClr>
            </a:outerShdw>
          </a:effectLst>
        </p:spPr>
        <p:txBody>
          <a:bodyPr vert="horz" wrap="square" lIns="91430" tIns="91440" rIns="91430" bIns="45716" numCol="1" anchor="t" anchorCtr="0" compatLnSpc="1">
            <a:prstTxWarp prst="textNoShape">
              <a:avLst/>
            </a:prstTxWarp>
          </a:bodyPr>
          <a:lstStyle>
            <a:lvl1pPr>
              <a:spcAft>
                <a:spcPts val="1200"/>
              </a:spcAft>
              <a:defRPr lang="en-US" kern="1200" dirty="0" smtClean="0">
                <a:solidFill>
                  <a:srgbClr val="000000"/>
                </a:solidFill>
                <a:latin typeface="Arial"/>
                <a:ea typeface="ＭＳ Ｐゴシック" pitchFamily="100" charset="-128"/>
                <a:cs typeface="+mn-cs"/>
              </a:defRPr>
            </a:lvl1pPr>
            <a:lvl2pPr>
              <a:spcAft>
                <a:spcPts val="1200"/>
              </a:spcAft>
              <a:defRPr lang="en-US" b="0" kern="1200" dirty="0" smtClean="0">
                <a:solidFill>
                  <a:srgbClr val="000000"/>
                </a:solidFill>
                <a:latin typeface="Arial"/>
                <a:ea typeface="ＭＳ Ｐゴシック" pitchFamily="100" charset="-128"/>
                <a:cs typeface="+mn-cs"/>
              </a:defRPr>
            </a:lvl2pPr>
            <a:lvl3pPr>
              <a:spcAft>
                <a:spcPts val="1200"/>
              </a:spcAft>
              <a:defRPr lang="en-US" b="0" kern="1200" dirty="0" smtClean="0">
                <a:solidFill>
                  <a:srgbClr val="000000"/>
                </a:solidFill>
                <a:latin typeface="Arial"/>
                <a:ea typeface="ＭＳ Ｐゴシック" pitchFamily="100" charset="-128"/>
                <a:cs typeface="+mn-cs"/>
              </a:defRPr>
            </a:lvl3pPr>
          </a:lstStyle>
          <a:p>
            <a:pPr marL="157428" lvl="0" indent="-157428">
              <a:lnSpc>
                <a:spcPct val="100000"/>
              </a:lnSpc>
              <a:buClr>
                <a:srgbClr val="EE3134"/>
              </a:buClr>
              <a:buSzPts val="2000"/>
              <a:buFont typeface=""/>
            </a:pPr>
            <a:r>
              <a:rPr lang="en-US" dirty="0" smtClean="0"/>
              <a:t>First level: Arial 18pt</a:t>
            </a:r>
          </a:p>
          <a:p>
            <a:pPr lvl="1">
              <a:lnSpc>
                <a:spcPct val="100000"/>
              </a:lnSpc>
              <a:buClr>
                <a:schemeClr val="accent5"/>
              </a:buClr>
              <a:buSzPct val="100000"/>
              <a:buFont typeface="Arial"/>
            </a:pPr>
            <a:r>
              <a:rPr lang="en-US" dirty="0" smtClean="0"/>
              <a:t>Second level: Arial 16pt</a:t>
            </a:r>
          </a:p>
          <a:p>
            <a:pPr marL="635000" lvl="2" indent="-190500">
              <a:lnSpc>
                <a:spcPct val="100000"/>
              </a:lnSpc>
              <a:buClr>
                <a:schemeClr val="accent5"/>
              </a:buClr>
              <a:buSzPct val="100000"/>
              <a:buFont typeface="Arial"/>
            </a:pPr>
            <a:r>
              <a:rPr lang="en-US" dirty="0" smtClean="0"/>
              <a:t>Third level: Arial 14pt</a:t>
            </a:r>
          </a:p>
        </p:txBody>
      </p:sp>
    </p:spTree>
    <p:extLst>
      <p:ext uri="{BB962C8B-B14F-4D97-AF65-F5344CB8AC3E}">
        <p14:creationId xmlns="" xmlns:p14="http://schemas.microsoft.com/office/powerpoint/2010/main" val="3781575957"/>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Four boxes with takeawa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hasCustomPrompt="1"/>
          </p:nvPr>
        </p:nvSpPr>
        <p:spPr>
          <a:xfrm>
            <a:off x="332317" y="942975"/>
            <a:ext cx="5513915" cy="2182126"/>
          </a:xfrm>
          <a:prstGeom prst="roundRect">
            <a:avLst>
              <a:gd name="adj" fmla="val 521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ct val="100000"/>
              <a:buFont typeface=""/>
              <a:buChar char="•"/>
              <a:defRPr lang="en-US" sz="1600" b="0" kern="120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chemeClr val="accent5"/>
              </a:buClr>
              <a:buSzPct val="100000"/>
              <a:buFont typeface="Arial"/>
              <a:buChar char="•"/>
              <a:defRPr lang="en-US" sz="1400" b="0" kern="120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chemeClr val="accent5"/>
              </a:buClr>
              <a:buSzPct val="100000"/>
              <a:buFont typeface="Arial"/>
              <a:buChar char="•"/>
              <a:defRPr lang="en-US" sz="1200" b="0" kern="120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16pt</a:t>
            </a:r>
          </a:p>
          <a:p>
            <a:pPr lvl="1"/>
            <a:r>
              <a:rPr lang="en-US" dirty="0" smtClean="0"/>
              <a:t>Second level: Arial 14pt</a:t>
            </a:r>
          </a:p>
          <a:p>
            <a:pPr lvl="2"/>
            <a:r>
              <a:rPr lang="en-US" dirty="0" smtClean="0"/>
              <a:t>Third level: Arial 12pt</a:t>
            </a:r>
          </a:p>
        </p:txBody>
      </p:sp>
      <p:sp>
        <p:nvSpPr>
          <p:cNvPr id="5" name="Content Placeholder 2"/>
          <p:cNvSpPr>
            <a:spLocks noGrp="1"/>
          </p:cNvSpPr>
          <p:nvPr>
            <p:ph sz="half" idx="10" hasCustomPrompt="1"/>
          </p:nvPr>
        </p:nvSpPr>
        <p:spPr>
          <a:xfrm>
            <a:off x="332318" y="3304275"/>
            <a:ext cx="5513913" cy="2182126"/>
          </a:xfrm>
          <a:prstGeom prst="roundRect">
            <a:avLst>
              <a:gd name="adj" fmla="val 521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ts val="2000"/>
              <a:buFont typeface=""/>
              <a:buChar char="•"/>
              <a:defRPr lang="en-US" sz="1600" b="0" kern="1200" dirty="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rgbClr val="3E6181"/>
              </a:buClr>
              <a:buSzPts val="2000"/>
              <a:buFont typeface="Arial"/>
              <a:buChar char="•"/>
              <a:defRPr lang="en-US" sz="1400" b="0" kern="1200" dirty="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rgbClr val="3E6181"/>
              </a:buClr>
              <a:buSzPts val="2000"/>
              <a:buFont typeface="Arial"/>
              <a:buChar char="•"/>
              <a:defRPr lang="en-US" sz="1200" b="0" kern="1200" dirty="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16pt</a:t>
            </a:r>
          </a:p>
          <a:p>
            <a:pPr marL="308610" lvl="1" indent="-154305" algn="l" defTabSz="342900" rtl="0" eaLnBrk="1" fontAlgn="base" hangingPunct="1">
              <a:lnSpc>
                <a:spcPct val="100000"/>
              </a:lnSpc>
              <a:spcBef>
                <a:spcPct val="0"/>
              </a:spcBef>
              <a:spcAft>
                <a:spcPts val="600"/>
              </a:spcAft>
              <a:buClr>
                <a:schemeClr val="accent5"/>
              </a:buClr>
              <a:buSzPct val="100000"/>
              <a:buFont typeface="Arial"/>
              <a:buChar char="•"/>
            </a:pPr>
            <a:r>
              <a:rPr lang="en-US" dirty="0" smtClean="0"/>
              <a:t>Second level: Arial 14pt</a:t>
            </a:r>
          </a:p>
          <a:p>
            <a:pPr marL="508000" lvl="2" indent="-152400" algn="l" defTabSz="571500" rtl="0" eaLnBrk="1" fontAlgn="base" hangingPunct="1">
              <a:lnSpc>
                <a:spcPct val="100000"/>
              </a:lnSpc>
              <a:spcBef>
                <a:spcPct val="0"/>
              </a:spcBef>
              <a:spcAft>
                <a:spcPts val="600"/>
              </a:spcAft>
              <a:buClr>
                <a:schemeClr val="accent5"/>
              </a:buClr>
              <a:buSzPct val="100000"/>
              <a:buFont typeface="Arial"/>
              <a:buChar char="•"/>
            </a:pPr>
            <a:r>
              <a:rPr lang="en-US" dirty="0" smtClean="0"/>
              <a:t>Third level: Arial 12pt</a:t>
            </a:r>
          </a:p>
        </p:txBody>
      </p:sp>
      <p:sp>
        <p:nvSpPr>
          <p:cNvPr id="9" name="Content Placeholder 2"/>
          <p:cNvSpPr>
            <a:spLocks noGrp="1"/>
          </p:cNvSpPr>
          <p:nvPr>
            <p:ph sz="half" idx="13" hasCustomPrompt="1"/>
          </p:nvPr>
        </p:nvSpPr>
        <p:spPr>
          <a:xfrm>
            <a:off x="6400800" y="942975"/>
            <a:ext cx="5513915" cy="2182126"/>
          </a:xfrm>
          <a:prstGeom prst="roundRect">
            <a:avLst>
              <a:gd name="adj" fmla="val 521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ts val="2000"/>
              <a:buFont typeface=""/>
              <a:buChar char="•"/>
              <a:defRPr lang="en-US" sz="1600" b="0" kern="1200" dirty="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rgbClr val="3E6181"/>
              </a:buClr>
              <a:buSzPts val="2000"/>
              <a:buFont typeface="Arial"/>
              <a:buChar char="•"/>
              <a:defRPr lang="en-US" sz="1400" b="0" kern="1200" dirty="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rgbClr val="3E6181"/>
              </a:buClr>
              <a:buSzPts val="2000"/>
              <a:buFont typeface="Arial"/>
              <a:buChar char="•"/>
              <a:defRPr lang="en-US" sz="1200" b="0" kern="1200" dirty="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16pt</a:t>
            </a:r>
          </a:p>
          <a:p>
            <a:pPr marL="308610" lvl="1" indent="-154305" algn="l" defTabSz="342900" rtl="0" eaLnBrk="1" fontAlgn="base" hangingPunct="1">
              <a:lnSpc>
                <a:spcPct val="100000"/>
              </a:lnSpc>
              <a:spcBef>
                <a:spcPct val="0"/>
              </a:spcBef>
              <a:spcAft>
                <a:spcPts val="600"/>
              </a:spcAft>
              <a:buClr>
                <a:schemeClr val="accent5"/>
              </a:buClr>
              <a:buSzPct val="100000"/>
              <a:buFont typeface="Arial"/>
              <a:buChar char="•"/>
            </a:pPr>
            <a:r>
              <a:rPr lang="en-US" dirty="0" smtClean="0"/>
              <a:t>Second level: Arial 14pt</a:t>
            </a:r>
          </a:p>
          <a:p>
            <a:pPr marL="508000" lvl="2" indent="-152400" algn="l" defTabSz="571500" rtl="0" eaLnBrk="1" fontAlgn="base" hangingPunct="1">
              <a:lnSpc>
                <a:spcPct val="100000"/>
              </a:lnSpc>
              <a:spcBef>
                <a:spcPct val="0"/>
              </a:spcBef>
              <a:spcAft>
                <a:spcPts val="600"/>
              </a:spcAft>
              <a:buClr>
                <a:schemeClr val="accent5"/>
              </a:buClr>
              <a:buSzPct val="100000"/>
              <a:buFont typeface="Arial"/>
              <a:buChar char="•"/>
            </a:pPr>
            <a:r>
              <a:rPr lang="en-US" dirty="0" smtClean="0"/>
              <a:t>Third level: Arial 12pt</a:t>
            </a:r>
          </a:p>
        </p:txBody>
      </p:sp>
      <p:sp>
        <p:nvSpPr>
          <p:cNvPr id="10" name="Content Placeholder 2"/>
          <p:cNvSpPr>
            <a:spLocks noGrp="1"/>
          </p:cNvSpPr>
          <p:nvPr>
            <p:ph sz="half" idx="14" hasCustomPrompt="1"/>
          </p:nvPr>
        </p:nvSpPr>
        <p:spPr>
          <a:xfrm>
            <a:off x="6400800" y="3304275"/>
            <a:ext cx="5513915" cy="2182126"/>
          </a:xfrm>
          <a:prstGeom prst="roundRect">
            <a:avLst>
              <a:gd name="adj" fmla="val 5211"/>
            </a:avLst>
          </a:prstGeom>
          <a:gradFill flip="none" rotWithShape="1">
            <a:gsLst>
              <a:gs pos="0">
                <a:schemeClr val="accent5">
                  <a:lumMod val="20000"/>
                  <a:lumOff val="80000"/>
                </a:schemeClr>
              </a:gs>
              <a:gs pos="47000">
                <a:srgbClr val="FFFFFF"/>
              </a:gs>
            </a:gsLst>
            <a:lin ang="10800000" scaled="1"/>
            <a:tileRect/>
          </a:gradFill>
          <a:ln w="15875" cap="flat" algn="ctr">
            <a:solidFill>
              <a:schemeClr val="bg2"/>
            </a:solidFill>
            <a:round/>
            <a:headEnd type="none" w="med" len="med"/>
            <a:tailEnd type="none" w="med" len="med"/>
          </a:ln>
          <a:effectLst>
            <a:outerShdw blurRad="254000" dist="228600" dir="6600000" sx="95000" sy="95000" algn="tl" rotWithShape="0">
              <a:schemeClr val="tx1">
                <a:alpha val="43000"/>
              </a:schemeClr>
            </a:outerShdw>
          </a:effectLst>
        </p:spPr>
        <p:txBody>
          <a:bodyPr vert="horz" wrap="square" lIns="91430" tIns="45716" rIns="91430" bIns="45716" numCol="1" anchor="t" anchorCtr="0" compatLnSpc="1">
            <a:prstTxWarp prst="textNoShape">
              <a:avLst/>
            </a:prstTxWarp>
          </a:bodyPr>
          <a:lstStyle>
            <a:lvl1pPr marL="157428" indent="-157428" algn="l" rtl="0" eaLnBrk="1" fontAlgn="base" hangingPunct="1">
              <a:lnSpc>
                <a:spcPct val="100000"/>
              </a:lnSpc>
              <a:spcBef>
                <a:spcPct val="0"/>
              </a:spcBef>
              <a:spcAft>
                <a:spcPts val="600"/>
              </a:spcAft>
              <a:buClr>
                <a:srgbClr val="EE3134"/>
              </a:buClr>
              <a:buSzPts val="2000"/>
              <a:buFont typeface=""/>
              <a:buChar char="•"/>
              <a:defRPr lang="en-US" sz="1600" b="0" kern="1200" dirty="0" smtClean="0">
                <a:solidFill>
                  <a:srgbClr val="000000"/>
                </a:solidFill>
                <a:latin typeface="Arial"/>
                <a:ea typeface="ＭＳ Ｐゴシック" pitchFamily="100" charset="-128"/>
                <a:cs typeface="+mn-cs"/>
              </a:defRPr>
            </a:lvl1pPr>
            <a:lvl2pPr marL="308610" indent="-154305" algn="l" rtl="0" eaLnBrk="1" fontAlgn="base" hangingPunct="1">
              <a:lnSpc>
                <a:spcPct val="100000"/>
              </a:lnSpc>
              <a:spcBef>
                <a:spcPct val="0"/>
              </a:spcBef>
              <a:spcAft>
                <a:spcPts val="600"/>
              </a:spcAft>
              <a:buClr>
                <a:srgbClr val="3E6181"/>
              </a:buClr>
              <a:buSzPts val="2000"/>
              <a:buFont typeface="Arial"/>
              <a:buChar char="•"/>
              <a:defRPr lang="en-US" sz="1400" b="0" kern="1200" dirty="0" smtClean="0">
                <a:solidFill>
                  <a:srgbClr val="000000"/>
                </a:solidFill>
                <a:latin typeface="Arial"/>
                <a:ea typeface="ＭＳ Ｐゴシック" pitchFamily="100" charset="-128"/>
                <a:cs typeface="+mn-cs"/>
              </a:defRPr>
            </a:lvl2pPr>
            <a:lvl3pPr marL="508000" indent="-152400" algn="l" rtl="0" eaLnBrk="1" fontAlgn="base" hangingPunct="1">
              <a:lnSpc>
                <a:spcPct val="100000"/>
              </a:lnSpc>
              <a:spcBef>
                <a:spcPct val="0"/>
              </a:spcBef>
              <a:spcAft>
                <a:spcPts val="600"/>
              </a:spcAft>
              <a:buClr>
                <a:srgbClr val="3E6181"/>
              </a:buClr>
              <a:buSzPts val="2000"/>
              <a:buFont typeface="Arial"/>
              <a:buChar char="•"/>
              <a:defRPr lang="en-US" sz="1200" b="0" kern="1200" dirty="0" smtClean="0">
                <a:solidFill>
                  <a:srgbClr val="000000"/>
                </a:solidFill>
                <a:latin typeface="Arial"/>
                <a:ea typeface="ＭＳ Ｐゴシック" pitchFamily="100" charset="-128"/>
                <a:cs typeface="+mn-cs"/>
              </a:defRPr>
            </a:lvl3pPr>
            <a:lvl4pPr>
              <a:defRPr sz="1800"/>
            </a:lvl4pPr>
            <a:lvl5pPr>
              <a:defRPr sz="1800"/>
            </a:lvl5pPr>
            <a:lvl6pPr>
              <a:defRPr sz="1800"/>
            </a:lvl6pPr>
            <a:lvl7pPr>
              <a:defRPr sz="1800"/>
            </a:lvl7pPr>
            <a:lvl8pPr>
              <a:defRPr sz="1800"/>
            </a:lvl8pPr>
            <a:lvl9pPr>
              <a:defRPr sz="1800"/>
            </a:lvl9pPr>
          </a:lstStyle>
          <a:p>
            <a:pPr lvl="0"/>
            <a:r>
              <a:rPr lang="en-US" dirty="0" smtClean="0"/>
              <a:t>First level: Arial 16pt</a:t>
            </a:r>
          </a:p>
          <a:p>
            <a:pPr marL="308610" lvl="1" indent="-154305" algn="l" defTabSz="342900" rtl="0" eaLnBrk="1" fontAlgn="base" hangingPunct="1">
              <a:lnSpc>
                <a:spcPct val="100000"/>
              </a:lnSpc>
              <a:spcBef>
                <a:spcPct val="0"/>
              </a:spcBef>
              <a:spcAft>
                <a:spcPts val="600"/>
              </a:spcAft>
              <a:buClr>
                <a:schemeClr val="accent5"/>
              </a:buClr>
              <a:buSzPct val="100000"/>
              <a:buFont typeface="Arial"/>
              <a:buChar char="•"/>
            </a:pPr>
            <a:r>
              <a:rPr lang="en-US" dirty="0" smtClean="0"/>
              <a:t>Second level: Arial 14pt</a:t>
            </a:r>
          </a:p>
          <a:p>
            <a:pPr marL="508000" lvl="2" indent="-152400" algn="l" defTabSz="571500" rtl="0" eaLnBrk="1" fontAlgn="base" hangingPunct="1">
              <a:lnSpc>
                <a:spcPct val="100000"/>
              </a:lnSpc>
              <a:spcBef>
                <a:spcPct val="0"/>
              </a:spcBef>
              <a:spcAft>
                <a:spcPts val="600"/>
              </a:spcAft>
              <a:buClr>
                <a:schemeClr val="accent5"/>
              </a:buClr>
              <a:buSzPct val="100000"/>
              <a:buFont typeface="Arial"/>
              <a:buChar char="•"/>
            </a:pPr>
            <a:r>
              <a:rPr lang="en-US" dirty="0" smtClean="0"/>
              <a:t>Third level: Arial 12pt</a:t>
            </a:r>
          </a:p>
        </p:txBody>
      </p:sp>
    </p:spTree>
    <p:extLst>
      <p:ext uri="{BB962C8B-B14F-4D97-AF65-F5344CB8AC3E}">
        <p14:creationId xmlns="" xmlns:p14="http://schemas.microsoft.com/office/powerpoint/2010/main" val="922449020"/>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itle and Content with layout grid">
    <p:spTree>
      <p:nvGrpSpPr>
        <p:cNvPr id="1" name=""/>
        <p:cNvGrpSpPr/>
        <p:nvPr/>
      </p:nvGrpSpPr>
      <p:grpSpPr>
        <a:xfrm>
          <a:off x="0" y="0"/>
          <a:ext cx="0" cy="0"/>
          <a:chOff x="0" y="0"/>
          <a:chExt cx="0" cy="0"/>
        </a:xfrm>
      </p:grpSpPr>
      <p:grpSp>
        <p:nvGrpSpPr>
          <p:cNvPr id="2" name="Group 41"/>
          <p:cNvGrpSpPr/>
          <p:nvPr/>
        </p:nvGrpSpPr>
        <p:grpSpPr>
          <a:xfrm>
            <a:off x="0" y="0"/>
            <a:ext cx="12192000" cy="6305550"/>
            <a:chOff x="0" y="0"/>
            <a:chExt cx="9144000" cy="6305550"/>
          </a:xfrm>
        </p:grpSpPr>
        <p:cxnSp>
          <p:nvCxnSpPr>
            <p:cNvPr id="4" name="Straight Connector 3"/>
            <p:cNvCxnSpPr/>
            <p:nvPr/>
          </p:nvCxnSpPr>
          <p:spPr bwMode="auto">
            <a:xfrm>
              <a:off x="200615"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5" name="Straight Connector 4"/>
            <p:cNvCxnSpPr/>
            <p:nvPr/>
          </p:nvCxnSpPr>
          <p:spPr bwMode="auto">
            <a:xfrm>
              <a:off x="8943587"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6" name="Straight Connector 5"/>
            <p:cNvCxnSpPr/>
            <p:nvPr/>
          </p:nvCxnSpPr>
          <p:spPr bwMode="auto">
            <a:xfrm>
              <a:off x="0" y="525463"/>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7" name="Straight Connector 6"/>
            <p:cNvCxnSpPr/>
            <p:nvPr/>
          </p:nvCxnSpPr>
          <p:spPr bwMode="auto">
            <a:xfrm>
              <a:off x="0" y="10668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8" name="Straight Connector 7"/>
            <p:cNvCxnSpPr/>
            <p:nvPr/>
          </p:nvCxnSpPr>
          <p:spPr bwMode="auto">
            <a:xfrm>
              <a:off x="0" y="57150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9" name="Straight Connector 8"/>
            <p:cNvCxnSpPr/>
            <p:nvPr/>
          </p:nvCxnSpPr>
          <p:spPr bwMode="auto">
            <a:xfrm>
              <a:off x="0" y="5896896"/>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0" name="Straight Connector 9"/>
            <p:cNvCxnSpPr/>
            <p:nvPr/>
          </p:nvCxnSpPr>
          <p:spPr bwMode="auto">
            <a:xfrm>
              <a:off x="2512017"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6627728"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a:off x="2370263"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3" name="Straight Connector 12"/>
            <p:cNvCxnSpPr/>
            <p:nvPr/>
          </p:nvCxnSpPr>
          <p:spPr bwMode="auto">
            <a:xfrm>
              <a:off x="6802187" y="0"/>
              <a:ext cx="0" cy="6305550"/>
            </a:xfrm>
            <a:prstGeom prst="line">
              <a:avLst/>
            </a:prstGeom>
            <a:solidFill>
              <a:schemeClr val="accent1"/>
            </a:solidFill>
            <a:ln w="3175" cap="flat" cmpd="sng" algn="ctr">
              <a:solidFill>
                <a:schemeClr val="tx1"/>
              </a:solidFill>
              <a:prstDash val="solid"/>
              <a:round/>
              <a:headEnd type="none" w="med" len="med"/>
              <a:tailEnd type="none" w="med" len="med"/>
            </a:ln>
            <a:effectLst/>
          </p:spPr>
        </p:cxnSp>
        <p:cxnSp>
          <p:nvCxnSpPr>
            <p:cNvPr id="14" name="Straight Connector 13"/>
            <p:cNvCxnSpPr/>
            <p:nvPr/>
          </p:nvCxnSpPr>
          <p:spPr bwMode="auto">
            <a:xfrm>
              <a:off x="4572000" y="809625"/>
              <a:ext cx="0" cy="4905375"/>
            </a:xfrm>
            <a:prstGeom prst="line">
              <a:avLst/>
            </a:prstGeom>
            <a:solidFill>
              <a:schemeClr val="accent1"/>
            </a:solidFill>
            <a:ln w="3175" cap="flat" cmpd="sng" algn="ctr">
              <a:solidFill>
                <a:schemeClr val="accent5">
                  <a:lumMod val="60000"/>
                  <a:lumOff val="40000"/>
                </a:schemeClr>
              </a:solidFill>
              <a:prstDash val="solid"/>
              <a:round/>
              <a:headEnd type="none" w="med" len="med"/>
              <a:tailEnd type="none" w="med" len="med"/>
            </a:ln>
            <a:effectLst/>
          </p:spPr>
        </p:cxnSp>
        <p:cxnSp>
          <p:nvCxnSpPr>
            <p:cNvPr id="15" name="Straight Connector 14"/>
            <p:cNvCxnSpPr/>
            <p:nvPr/>
          </p:nvCxnSpPr>
          <p:spPr bwMode="auto">
            <a:xfrm>
              <a:off x="242888" y="3426948"/>
              <a:ext cx="8677275"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6" name="Straight Connector 15"/>
            <p:cNvCxnSpPr/>
            <p:nvPr/>
          </p:nvCxnSpPr>
          <p:spPr bwMode="auto">
            <a:xfrm>
              <a:off x="242888" y="2514600"/>
              <a:ext cx="8677275"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7" name="Straight Connector 16"/>
            <p:cNvCxnSpPr/>
            <p:nvPr/>
          </p:nvCxnSpPr>
          <p:spPr bwMode="auto">
            <a:xfrm>
              <a:off x="202548" y="0"/>
              <a:ext cx="0" cy="630555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8" name="Straight Connector 17"/>
            <p:cNvCxnSpPr/>
            <p:nvPr/>
          </p:nvCxnSpPr>
          <p:spPr bwMode="auto">
            <a:xfrm>
              <a:off x="8945657" y="0"/>
              <a:ext cx="0" cy="630555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19" name="Straight Connector 18"/>
            <p:cNvCxnSpPr/>
            <p:nvPr/>
          </p:nvCxnSpPr>
          <p:spPr bwMode="auto">
            <a:xfrm>
              <a:off x="0" y="525463"/>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20" name="Straight Connector 19"/>
            <p:cNvCxnSpPr/>
            <p:nvPr/>
          </p:nvCxnSpPr>
          <p:spPr bwMode="auto">
            <a:xfrm>
              <a:off x="0" y="10668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cxnSp>
          <p:nvCxnSpPr>
            <p:cNvPr id="21" name="Straight Connector 20"/>
            <p:cNvCxnSpPr/>
            <p:nvPr/>
          </p:nvCxnSpPr>
          <p:spPr bwMode="auto">
            <a:xfrm>
              <a:off x="0" y="5715000"/>
              <a:ext cx="9144000" cy="0"/>
            </a:xfrm>
            <a:prstGeom prst="line">
              <a:avLst/>
            </a:prstGeom>
            <a:solidFill>
              <a:schemeClr val="accent1"/>
            </a:solidFill>
            <a:ln w="3175" cap="flat" cmpd="sng" algn="ctr">
              <a:solidFill>
                <a:schemeClr val="accent6"/>
              </a:solidFill>
              <a:prstDash val="solid"/>
              <a:round/>
              <a:headEnd type="none" w="med" len="med"/>
              <a:tailEnd type="none" w="med" len="med"/>
            </a:ln>
            <a:effectLst/>
          </p:spPr>
        </p:cxnSp>
      </p:grpSp>
      <p:sp>
        <p:nvSpPr>
          <p:cNvPr id="3" name="Title 2"/>
          <p:cNvSpPr>
            <a:spLocks noGrp="1"/>
          </p:cNvSpPr>
          <p:nvPr>
            <p:ph type="title" hasCustomPrompt="1"/>
          </p:nvPr>
        </p:nvSpPr>
        <p:spPr/>
        <p:txBody>
          <a:bodyPr/>
          <a:lstStyle>
            <a:lvl1pPr>
              <a:defRPr/>
            </a:lvl1pPr>
          </a:lstStyle>
          <a:p>
            <a:r>
              <a:rPr lang="en-US" dirty="0" smtClean="0"/>
              <a:t>Guides</a:t>
            </a:r>
            <a:endParaRPr lang="en-US" dirty="0"/>
          </a:p>
        </p:txBody>
      </p:sp>
      <p:sp>
        <p:nvSpPr>
          <p:cNvPr id="23" name="Note on using Guides"/>
          <p:cNvSpPr txBox="1"/>
          <p:nvPr userDrawn="1"/>
        </p:nvSpPr>
        <p:spPr>
          <a:xfrm>
            <a:off x="3380590" y="1101578"/>
            <a:ext cx="8524210" cy="4797572"/>
          </a:xfrm>
          <a:prstGeom prst="rect">
            <a:avLst/>
          </a:prstGeom>
          <a:noFill/>
        </p:spPr>
        <p:txBody>
          <a:bodyPr wrap="square" lIns="182880" rtlCol="0">
            <a:noAutofit/>
          </a:bodyPr>
          <a:lstStyle/>
          <a:p>
            <a:r>
              <a:rPr lang="en-US" sz="1600" dirty="0" smtClean="0"/>
              <a:t>Use the embedded guides in the template</a:t>
            </a:r>
            <a:r>
              <a:rPr lang="en-US" sz="1600" baseline="0" dirty="0" smtClean="0"/>
              <a:t> to consistently position content throughout your presentation. </a:t>
            </a:r>
          </a:p>
          <a:p>
            <a:endParaRPr lang="en-US" sz="1600" baseline="0" dirty="0" smtClean="0"/>
          </a:p>
          <a:p>
            <a:r>
              <a:rPr lang="en-US" sz="1600" baseline="0" dirty="0" smtClean="0"/>
              <a:t>Toggle guides on/off as desired.</a:t>
            </a:r>
          </a:p>
          <a:p>
            <a:endParaRPr lang="en-US" sz="1600" baseline="0" dirty="0" smtClean="0"/>
          </a:p>
          <a:p>
            <a:r>
              <a:rPr lang="en-US" sz="1600" baseline="0" dirty="0" smtClean="0"/>
              <a:t>Note: PowerPoint v2007, 2010, 2011/2016 [Mac] and 365/2013 may not display guides in a reliably consistent manner between versions and are sometimes lost when copying content between presentations.</a:t>
            </a:r>
          </a:p>
          <a:p>
            <a:endParaRPr lang="en-US" sz="1600" baseline="0" dirty="0" smtClean="0"/>
          </a:p>
          <a:p>
            <a:r>
              <a:rPr lang="en-US" sz="1600" baseline="0" dirty="0" smtClean="0"/>
              <a:t>To mitigate these issues, </a:t>
            </a:r>
            <a:br>
              <a:rPr lang="en-US" sz="1600" baseline="0" dirty="0" smtClean="0"/>
            </a:br>
            <a:r>
              <a:rPr lang="en-US" sz="1600" baseline="0" dirty="0" smtClean="0"/>
              <a:t>the lines on this layout are provided </a:t>
            </a:r>
            <a:br>
              <a:rPr lang="en-US" sz="1600" baseline="0" dirty="0" smtClean="0"/>
            </a:br>
            <a:r>
              <a:rPr lang="en-US" sz="1600" baseline="0" dirty="0" smtClean="0"/>
              <a:t>in the event that you need to re-create or re-set the original template guides.</a:t>
            </a:r>
          </a:p>
        </p:txBody>
      </p:sp>
      <p:pic>
        <p:nvPicPr>
          <p:cNvPr id="24" name="Picture 23"/>
          <p:cNvPicPr>
            <a:picLocks noChangeAspect="1"/>
          </p:cNvPicPr>
          <p:nvPr userDrawn="1"/>
        </p:nvPicPr>
        <p:blipFill>
          <a:blip r:embed="rId2" cstate="print">
            <a:extLst>
              <a:ext uri="{28A0092B-C50C-407E-A947-70E740481C1C}">
                <a14:useLocalDpi xmlns="" xmlns:a14="http://schemas.microsoft.com/office/drawing/2010/main"/>
              </a:ext>
            </a:extLst>
          </a:blip>
          <a:stretch>
            <a:fillRect/>
          </a:stretch>
        </p:blipFill>
        <p:spPr>
          <a:xfrm>
            <a:off x="321092" y="2052178"/>
            <a:ext cx="2847975" cy="2381250"/>
          </a:xfrm>
          <a:prstGeom prst="roundRect">
            <a:avLst>
              <a:gd name="adj" fmla="val 3467"/>
            </a:avLst>
          </a:prstGeom>
          <a:effectLst>
            <a:outerShdw blurRad="50800" dist="38100" dir="8100000" algn="tr" rotWithShape="0">
              <a:prstClr val="black">
                <a:alpha val="40000"/>
              </a:prstClr>
            </a:outerShdw>
          </a:effectLst>
        </p:spPr>
      </p:pic>
      <p:sp>
        <p:nvSpPr>
          <p:cNvPr id="25" name="TextBox 24"/>
          <p:cNvSpPr txBox="1"/>
          <p:nvPr userDrawn="1"/>
        </p:nvSpPr>
        <p:spPr>
          <a:xfrm>
            <a:off x="298720" y="1106237"/>
            <a:ext cx="2884128" cy="646331"/>
          </a:xfrm>
          <a:prstGeom prst="rect">
            <a:avLst/>
          </a:prstGeom>
          <a:noFill/>
        </p:spPr>
        <p:txBody>
          <a:bodyPr wrap="square" rtlCol="0">
            <a:spAutoFit/>
          </a:bodyPr>
          <a:lstStyle/>
          <a:p>
            <a:r>
              <a:rPr lang="en-US" sz="1200" dirty="0" smtClean="0"/>
              <a:t>Toggle Guide</a:t>
            </a:r>
            <a:r>
              <a:rPr lang="en-US" sz="1200" baseline="0" dirty="0" smtClean="0"/>
              <a:t> visibility via </a:t>
            </a:r>
            <a:br>
              <a:rPr lang="en-US" sz="1200" baseline="0" dirty="0" smtClean="0"/>
            </a:br>
            <a:r>
              <a:rPr lang="en-US" sz="1200" b="1" dirty="0" smtClean="0"/>
              <a:t>View Tab :</a:t>
            </a:r>
            <a:r>
              <a:rPr lang="en-US" sz="1200" b="1" baseline="0" dirty="0" smtClean="0"/>
              <a:t> Show &gt; Guides</a:t>
            </a:r>
          </a:p>
          <a:p>
            <a:r>
              <a:rPr lang="en-US" sz="1200" baseline="0" dirty="0" smtClean="0"/>
              <a:t>[Click dropdown arrow for Settings]</a:t>
            </a:r>
            <a:endParaRPr lang="en-US" sz="1200" dirty="0"/>
          </a:p>
        </p:txBody>
      </p:sp>
    </p:spTree>
    <p:extLst>
      <p:ext uri="{BB962C8B-B14F-4D97-AF65-F5344CB8AC3E}">
        <p14:creationId xmlns="" xmlns:p14="http://schemas.microsoft.com/office/powerpoint/2010/main" val="2871783529"/>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900226931"/>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with content bar">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a:p>
        </p:txBody>
      </p:sp>
      <p:sp>
        <p:nvSpPr>
          <p:cNvPr id="5" name="Text Placeholder 4"/>
          <p:cNvSpPr>
            <a:spLocks noGrp="1"/>
          </p:cNvSpPr>
          <p:nvPr>
            <p:ph type="body" sz="quarter" idx="10" hasCustomPrompt="1"/>
          </p:nvPr>
        </p:nvSpPr>
        <p:spPr>
          <a:xfrm>
            <a:off x="0" y="533401"/>
            <a:ext cx="12192000" cy="1979613"/>
          </a:xfrm>
          <a:solidFill>
            <a:srgbClr val="7FBA00"/>
          </a:solidFill>
        </p:spPr>
        <p:txBody>
          <a:bodyPr lIns="274320" anchor="ctr" anchorCtr="0"/>
          <a:lstStyle>
            <a:lvl1pPr marL="0" indent="0">
              <a:spcBef>
                <a:spcPts val="600"/>
              </a:spcBef>
              <a:buClr>
                <a:schemeClr val="bg1"/>
              </a:buClr>
              <a:buFontTx/>
              <a:buNone/>
              <a:defRPr sz="1800" baseline="0">
                <a:solidFill>
                  <a:schemeClr val="bg1"/>
                </a:solidFill>
              </a:defRPr>
            </a:lvl1pPr>
            <a:lvl2pPr marL="171450" indent="0">
              <a:buFontTx/>
              <a:buNone/>
              <a:defRPr sz="1600"/>
            </a:lvl2pPr>
          </a:lstStyle>
          <a:p>
            <a:pPr marL="0" indent="0">
              <a:spcBef>
                <a:spcPts val="600"/>
              </a:spcBef>
              <a:buClr>
                <a:schemeClr val="bg1"/>
              </a:buClr>
              <a:buNone/>
            </a:pPr>
            <a:r>
              <a:rPr lang="en-US" sz="2400" kern="0" dirty="0" smtClean="0">
                <a:solidFill>
                  <a:schemeClr val="bg1"/>
                </a:solidFill>
              </a:rPr>
              <a:t>Place sub-head or framing statement text in this box. </a:t>
            </a:r>
            <a:br>
              <a:rPr lang="en-US" sz="2400" kern="0" dirty="0" smtClean="0">
                <a:solidFill>
                  <a:schemeClr val="bg1"/>
                </a:solidFill>
              </a:rPr>
            </a:br>
            <a:r>
              <a:rPr lang="en-US" sz="2400" kern="0" dirty="0" smtClean="0">
                <a:solidFill>
                  <a:schemeClr val="bg1"/>
                </a:solidFill>
              </a:rPr>
              <a:t>Change box color and transparency as desired.</a:t>
            </a:r>
            <a:br>
              <a:rPr lang="en-US" sz="2400" kern="0" dirty="0" smtClean="0">
                <a:solidFill>
                  <a:schemeClr val="bg1"/>
                </a:solidFill>
              </a:rPr>
            </a:br>
            <a:r>
              <a:rPr lang="en-US" sz="2400" kern="0" dirty="0" smtClean="0">
                <a:solidFill>
                  <a:schemeClr val="bg1"/>
                </a:solidFill>
              </a:rPr>
              <a:t>Vertically reposition as desired.</a:t>
            </a:r>
          </a:p>
        </p:txBody>
      </p:sp>
    </p:spTree>
    <p:extLst>
      <p:ext uri="{BB962C8B-B14F-4D97-AF65-F5344CB8AC3E}">
        <p14:creationId xmlns="" xmlns:p14="http://schemas.microsoft.com/office/powerpoint/2010/main" val="953784421"/>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Event custom">
    <p:spTree>
      <p:nvGrpSpPr>
        <p:cNvPr id="1" name=""/>
        <p:cNvGrpSpPr/>
        <p:nvPr/>
      </p:nvGrpSpPr>
      <p:grpSpPr>
        <a:xfrm>
          <a:off x="0" y="0"/>
          <a:ext cx="0" cy="0"/>
          <a:chOff x="0" y="0"/>
          <a:chExt cx="0" cy="0"/>
        </a:xfrm>
      </p:grpSpPr>
      <p:sp>
        <p:nvSpPr>
          <p:cNvPr id="5" name="Line 18"/>
          <p:cNvSpPr>
            <a:spLocks noChangeShapeType="1"/>
          </p:cNvSpPr>
          <p:nvPr/>
        </p:nvSpPr>
        <p:spPr bwMode="auto">
          <a:xfrm>
            <a:off x="-10584" y="6325347"/>
            <a:ext cx="12202584" cy="0"/>
          </a:xfrm>
          <a:prstGeom prst="line">
            <a:avLst/>
          </a:prstGeom>
          <a:noFill/>
          <a:ln w="28575">
            <a:solidFill>
              <a:srgbClr val="626262"/>
            </a:solidFill>
            <a:round/>
            <a:headEnd/>
            <a:tailEnd/>
          </a:ln>
        </p:spPr>
        <p:txBody>
          <a:bodyPr wrap="none" lIns="121896" tIns="60948" rIns="121896" bIns="60948" anchor="ctr"/>
          <a:lstStyle/>
          <a:p>
            <a:pPr defTabSz="914377" eaLnBrk="0" fontAlgn="base" hangingPunct="0">
              <a:spcBef>
                <a:spcPct val="0"/>
              </a:spcBef>
              <a:spcAft>
                <a:spcPct val="0"/>
              </a:spcAft>
              <a:defRPr/>
            </a:pPr>
            <a:endParaRPr lang="en-US" sz="3200" dirty="0">
              <a:solidFill>
                <a:srgbClr val="000000"/>
              </a:solidFill>
            </a:endParaRP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3770004162"/>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btitle Event custom">
    <p:spTree>
      <p:nvGrpSpPr>
        <p:cNvPr id="1" name=""/>
        <p:cNvGrpSpPr/>
        <p:nvPr/>
      </p:nvGrpSpPr>
      <p:grpSpPr>
        <a:xfrm>
          <a:off x="0" y="0"/>
          <a:ext cx="0" cy="0"/>
          <a:chOff x="0" y="0"/>
          <a:chExt cx="0" cy="0"/>
        </a:xfrm>
      </p:grpSpPr>
      <p:sp>
        <p:nvSpPr>
          <p:cNvPr id="3" name="Rectangle 2"/>
          <p:cNvSpPr/>
          <p:nvPr/>
        </p:nvSpPr>
        <p:spPr bwMode="auto">
          <a:xfrm>
            <a:off x="2" y="864246"/>
            <a:ext cx="12192000" cy="5442332"/>
          </a:xfrm>
          <a:prstGeom prst="rect">
            <a:avLst/>
          </a:prstGeom>
          <a:solidFill>
            <a:schemeClr val="bg2">
              <a:lumMod val="40000"/>
              <a:lumOff val="60000"/>
            </a:schemeClr>
          </a:solidFill>
          <a:ln w="38100" cap="flat" algn="ctr">
            <a:noFill/>
            <a:round/>
            <a:headEnd type="none" w="med" len="med"/>
            <a:tailEnd type="none" w="med" len="med"/>
          </a:ln>
          <a:effectLst/>
        </p:spPr>
        <p:txBody>
          <a:bodyPr vert="horz" wrap="square" lIns="121899" tIns="60949" rIns="121899" bIns="60949" numCol="1" rtlCol="0" anchor="t" anchorCtr="0" compatLnSpc="1">
            <a:prstTxWarp prst="textNoShape">
              <a:avLst/>
            </a:prstTxWarp>
          </a:bodyPr>
          <a:lstStyle/>
          <a:p>
            <a:pPr marL="228560" lvl="0" indent="-228560" algn="ctr" fontAlgn="base">
              <a:lnSpc>
                <a:spcPts val="2400"/>
              </a:lnSpc>
              <a:spcBef>
                <a:spcPct val="0"/>
              </a:spcBef>
              <a:spcAft>
                <a:spcPts val="800"/>
              </a:spcAft>
              <a:buClr>
                <a:srgbClr val="EE3134"/>
              </a:buClr>
              <a:buFont typeface="Arial" charset="0"/>
              <a:buChar char="•"/>
            </a:pPr>
            <a:endParaRPr lang="en-US" sz="2100" b="1" dirty="0">
              <a:solidFill>
                <a:srgbClr val="5381AC">
                  <a:lumMod val="75000"/>
                </a:srgbClr>
              </a:solidFill>
            </a:endParaRPr>
          </a:p>
        </p:txBody>
      </p:sp>
      <p:sp>
        <p:nvSpPr>
          <p:cNvPr id="5" name="Line 18"/>
          <p:cNvSpPr>
            <a:spLocks noChangeShapeType="1"/>
          </p:cNvSpPr>
          <p:nvPr/>
        </p:nvSpPr>
        <p:spPr bwMode="auto">
          <a:xfrm>
            <a:off x="-10584" y="6311900"/>
            <a:ext cx="12202584" cy="0"/>
          </a:xfrm>
          <a:prstGeom prst="line">
            <a:avLst/>
          </a:prstGeom>
          <a:noFill/>
          <a:ln w="28575">
            <a:solidFill>
              <a:srgbClr val="4F6F92"/>
            </a:solidFill>
            <a:round/>
            <a:headEnd/>
            <a:tailEnd/>
          </a:ln>
        </p:spPr>
        <p:txBody>
          <a:bodyPr wrap="none" lIns="121899" tIns="60949" rIns="121899" bIns="60949" anchor="ctr"/>
          <a:lstStyle/>
          <a:p>
            <a:pPr eaLnBrk="0" fontAlgn="base" hangingPunct="0">
              <a:spcBef>
                <a:spcPct val="0"/>
              </a:spcBef>
              <a:spcAft>
                <a:spcPct val="0"/>
              </a:spcAft>
              <a:defRPr/>
            </a:pPr>
            <a:endParaRPr lang="en-US" sz="3200" dirty="0">
              <a:solidFill>
                <a:srgbClr val="000000"/>
              </a:solidFill>
            </a:endParaRPr>
          </a:p>
        </p:txBody>
      </p:sp>
      <p:cxnSp>
        <p:nvCxnSpPr>
          <p:cNvPr id="6" name="Straight Connector 17"/>
          <p:cNvCxnSpPr>
            <a:cxnSpLocks noChangeShapeType="1"/>
          </p:cNvCxnSpPr>
          <p:nvPr/>
        </p:nvCxnSpPr>
        <p:spPr bwMode="auto">
          <a:xfrm rot="10800000" flipV="1">
            <a:off x="1" y="854723"/>
            <a:ext cx="12192000" cy="0"/>
          </a:xfrm>
          <a:prstGeom prst="line">
            <a:avLst/>
          </a:prstGeom>
          <a:noFill/>
          <a:ln w="57150">
            <a:solidFill>
              <a:srgbClr val="5C81AA"/>
            </a:solidFill>
            <a:round/>
            <a:headEnd/>
            <a:tailEnd/>
          </a:ln>
        </p:spPr>
      </p:cxnSp>
      <p:sp>
        <p:nvSpPr>
          <p:cNvPr id="7" name="Text Placeholder 6"/>
          <p:cNvSpPr>
            <a:spLocks noGrp="1"/>
          </p:cNvSpPr>
          <p:nvPr>
            <p:ph type="body" sz="quarter" idx="10"/>
          </p:nvPr>
        </p:nvSpPr>
        <p:spPr>
          <a:xfrm>
            <a:off x="307154" y="884710"/>
            <a:ext cx="11586633" cy="320675"/>
          </a:xfrm>
        </p:spPr>
        <p:txBody>
          <a:bodyPr/>
          <a:lstStyle>
            <a:lvl1pPr marL="0" indent="0">
              <a:buNone/>
              <a:defRPr sz="2100"/>
            </a:lvl1pPr>
          </a:lstStyle>
          <a:p>
            <a:pPr lvl="0"/>
            <a:r>
              <a:rPr lang="en-US" smtClean="0"/>
              <a:t>Click to edit Master text styles</a:t>
            </a:r>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201611272"/>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0"/>
          <p:cNvGrpSpPr/>
          <p:nvPr/>
        </p:nvGrpSpPr>
        <p:grpSpPr>
          <a:xfrm>
            <a:off x="0" y="6299201"/>
            <a:ext cx="12192000" cy="558799"/>
            <a:chOff x="0" y="6320302"/>
            <a:chExt cx="9144000" cy="558799"/>
          </a:xfrm>
        </p:grpSpPr>
        <p:sp>
          <p:nvSpPr>
            <p:cNvPr id="10" name="Rectangle 9"/>
            <p:cNvSpPr/>
            <p:nvPr/>
          </p:nvSpPr>
          <p:spPr bwMode="auto">
            <a:xfrm>
              <a:off x="0" y="6320302"/>
              <a:ext cx="9144000" cy="55879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pic>
          <p:nvPicPr>
            <p:cNvPr id="1031" name="Picture 3" descr="ThermoFisher_PPT-Logo_032-Bk.jpg"/>
            <p:cNvPicPr>
              <a:picLocks noChangeAspect="1"/>
            </p:cNvPicPr>
            <p:nvPr/>
          </p:nvPicPr>
          <p:blipFill>
            <a:blip r:embed="rId14" cstate="screen">
              <a:extLst>
                <a:ext uri="{28A0092B-C50C-407E-A947-70E740481C1C}">
                  <a14:useLocalDpi xmlns="" xmlns:a14="http://schemas.microsoft.com/office/drawing/2010/main"/>
                </a:ext>
              </a:extLst>
            </a:blip>
            <a:srcRect/>
            <a:stretch>
              <a:fillRect/>
            </a:stretch>
          </p:blipFill>
          <p:spPr bwMode="auto">
            <a:xfrm>
              <a:off x="7700963" y="6478589"/>
              <a:ext cx="925830" cy="264719"/>
            </a:xfrm>
            <a:prstGeom prst="rect">
              <a:avLst/>
            </a:prstGeom>
            <a:noFill/>
            <a:ln w="9525">
              <a:noFill/>
              <a:miter lim="800000"/>
              <a:headEnd/>
              <a:tailEnd/>
            </a:ln>
          </p:spPr>
        </p:pic>
      </p:grpSp>
      <p:sp>
        <p:nvSpPr>
          <p:cNvPr id="1027" name="Rectangle 7"/>
          <p:cNvSpPr>
            <a:spLocks noGrp="1" noChangeArrowheads="1"/>
          </p:cNvSpPr>
          <p:nvPr>
            <p:ph type="body" idx="1"/>
          </p:nvPr>
        </p:nvSpPr>
        <p:spPr bwMode="auto">
          <a:xfrm>
            <a:off x="325968" y="1065214"/>
            <a:ext cx="11567584" cy="4833937"/>
          </a:xfrm>
          <a:prstGeom prst="rect">
            <a:avLst/>
          </a:prstGeom>
          <a:noFill/>
          <a:ln w="9525">
            <a:noFill/>
            <a:miter lim="800000"/>
            <a:headEnd/>
            <a:tailEnd/>
          </a:ln>
        </p:spPr>
        <p:txBody>
          <a:bodyPr vert="horz" wrap="square" lIns="91430" tIns="45716" rIns="91430" bIns="45716" numCol="1" anchor="t" anchorCtr="0" compatLnSpc="1">
            <a:prstTxWarp prst="textNoShape">
              <a:avLst/>
            </a:prstTxWarp>
          </a:bodyPr>
          <a:lstStyle/>
          <a:p>
            <a:pPr lvl="0"/>
            <a:r>
              <a:rPr lang="en-US" dirty="0" smtClean="0"/>
              <a:t>First level: Arial 20pt</a:t>
            </a:r>
          </a:p>
          <a:p>
            <a:pPr lvl="1"/>
            <a:r>
              <a:rPr lang="en-US" dirty="0" smtClean="0"/>
              <a:t>Second level: Arial 18pt</a:t>
            </a:r>
          </a:p>
          <a:p>
            <a:pPr lvl="2"/>
            <a:r>
              <a:rPr lang="en-US" dirty="0" smtClean="0"/>
              <a:t>Third level: Arial 16pt					</a:t>
            </a:r>
          </a:p>
        </p:txBody>
      </p:sp>
      <p:sp>
        <p:nvSpPr>
          <p:cNvPr id="1028" name="Rectangle 8"/>
          <p:cNvSpPr>
            <a:spLocks noGrp="1" noChangeArrowheads="1"/>
          </p:cNvSpPr>
          <p:nvPr>
            <p:ph type="title"/>
          </p:nvPr>
        </p:nvSpPr>
        <p:spPr bwMode="gray">
          <a:xfrm>
            <a:off x="1" y="0"/>
            <a:ext cx="12191999" cy="533400"/>
          </a:xfrm>
          <a:prstGeom prst="rect">
            <a:avLst/>
          </a:prstGeom>
          <a:solidFill>
            <a:schemeClr val="accent5"/>
          </a:solidFill>
          <a:ln w="9525">
            <a:noFill/>
            <a:miter lim="800000"/>
            <a:headEnd/>
            <a:tailEnd/>
          </a:ln>
        </p:spPr>
        <p:txBody>
          <a:bodyPr vert="horz" wrap="square" lIns="274320" tIns="45716" rIns="45720" bIns="45716" numCol="1" anchor="ctr" anchorCtr="0" compatLnSpc="1">
            <a:prstTxWarp prst="textNoShape">
              <a:avLst/>
            </a:prstTxWarp>
          </a:bodyPr>
          <a:lstStyle/>
          <a:p>
            <a:pPr lvl="0"/>
            <a:r>
              <a:rPr lang="en-US" dirty="0" smtClean="0"/>
              <a:t>Title : Arial 24pt</a:t>
            </a:r>
          </a:p>
        </p:txBody>
      </p:sp>
      <p:sp>
        <p:nvSpPr>
          <p:cNvPr id="98313" name="Rectangle 9"/>
          <p:cNvSpPr>
            <a:spLocks noChangeArrowheads="1"/>
          </p:cNvSpPr>
          <p:nvPr/>
        </p:nvSpPr>
        <p:spPr bwMode="auto">
          <a:xfrm>
            <a:off x="160867" y="6383338"/>
            <a:ext cx="1746251" cy="354012"/>
          </a:xfrm>
          <a:prstGeom prst="rect">
            <a:avLst/>
          </a:prstGeom>
          <a:noFill/>
          <a:ln w="9525">
            <a:noFill/>
            <a:miter lim="800000"/>
            <a:headEnd/>
            <a:tailEnd/>
          </a:ln>
          <a:effectLst/>
        </p:spPr>
        <p:txBody>
          <a:bodyPr anchor="b"/>
          <a:lstStyle/>
          <a:p>
            <a:fld id="{BC224649-6F24-4CDF-9623-7616656F3EFD}" type="slidenum">
              <a:rPr lang="en-US" sz="1000" b="1"/>
              <a:pPr/>
              <a:t>‹#›</a:t>
            </a:fld>
            <a:endParaRPr lang="en-US" sz="1200" b="1"/>
          </a:p>
        </p:txBody>
      </p:sp>
      <p:sp>
        <p:nvSpPr>
          <p:cNvPr id="98322" name="Line 18"/>
          <p:cNvSpPr>
            <a:spLocks noChangeShapeType="1"/>
          </p:cNvSpPr>
          <p:nvPr/>
        </p:nvSpPr>
        <p:spPr bwMode="auto">
          <a:xfrm>
            <a:off x="-10584" y="6311900"/>
            <a:ext cx="12202584" cy="0"/>
          </a:xfrm>
          <a:prstGeom prst="line">
            <a:avLst/>
          </a:prstGeom>
          <a:noFill/>
          <a:ln w="28575">
            <a:solidFill>
              <a:schemeClr val="accent5"/>
            </a:solidFill>
            <a:round/>
            <a:headEnd/>
            <a:tailEnd/>
          </a:ln>
        </p:spPr>
        <p:txBody>
          <a:bodyPr wrap="none" anchor="ctr"/>
          <a:lstStyle/>
          <a:p>
            <a:pPr>
              <a:defRPr/>
            </a:pPr>
            <a:endParaRPr lang="en-US" sz="1800">
              <a:latin typeface="Arial" pitchFamily="124" charset="0"/>
              <a:ea typeface="+mn-ea"/>
            </a:endParaRPr>
          </a:p>
        </p:txBody>
      </p:sp>
    </p:spTree>
    <p:extLst>
      <p:ext uri="{BB962C8B-B14F-4D97-AF65-F5344CB8AC3E}">
        <p14:creationId xmlns="" xmlns:p14="http://schemas.microsoft.com/office/powerpoint/2010/main" val="3331349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ransition>
    <p:fade/>
  </p:transition>
  <p:timing>
    <p:tnLst>
      <p:par>
        <p:cTn id="1" dur="indefinite" restart="never" nodeType="tmRoot"/>
      </p:par>
    </p:tnLst>
  </p:timing>
  <p:txStyles>
    <p:titleStyle>
      <a:lvl1pPr algn="l" rtl="0" eaLnBrk="1" fontAlgn="base" hangingPunct="1">
        <a:lnSpc>
          <a:spcPct val="95000"/>
        </a:lnSpc>
        <a:spcBef>
          <a:spcPct val="0"/>
        </a:spcBef>
        <a:spcAft>
          <a:spcPct val="0"/>
        </a:spcAft>
        <a:defRPr sz="2400">
          <a:solidFill>
            <a:schemeClr val="bg1"/>
          </a:solidFill>
          <a:latin typeface="+mj-lt"/>
          <a:ea typeface="ＭＳ Ｐゴシック" pitchFamily="-60" charset="-128"/>
          <a:cs typeface="ＭＳ Ｐゴシック" pitchFamily="-60" charset="-128"/>
        </a:defRPr>
      </a:lvl1pPr>
      <a:lvl2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2pPr>
      <a:lvl3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3pPr>
      <a:lvl4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4pPr>
      <a:lvl5pPr algn="l" rtl="0" eaLnBrk="1" fontAlgn="base" hangingPunct="1">
        <a:lnSpc>
          <a:spcPct val="95000"/>
        </a:lnSpc>
        <a:spcBef>
          <a:spcPct val="0"/>
        </a:spcBef>
        <a:spcAft>
          <a:spcPct val="0"/>
        </a:spcAft>
        <a:defRPr sz="2800">
          <a:solidFill>
            <a:schemeClr val="tx1"/>
          </a:solidFill>
          <a:latin typeface="Arial" pitchFamily="124" charset="0"/>
          <a:ea typeface="ＭＳ Ｐゴシック" pitchFamily="-60" charset="-128"/>
          <a:cs typeface="ＭＳ Ｐゴシック" pitchFamily="-60" charset="-128"/>
        </a:defRPr>
      </a:lvl5pPr>
      <a:lvl6pPr marL="457200" algn="l" rtl="0" eaLnBrk="1" fontAlgn="base" hangingPunct="1">
        <a:lnSpc>
          <a:spcPct val="95000"/>
        </a:lnSpc>
        <a:spcBef>
          <a:spcPct val="0"/>
        </a:spcBef>
        <a:spcAft>
          <a:spcPct val="0"/>
        </a:spcAft>
        <a:defRPr sz="2800">
          <a:solidFill>
            <a:schemeClr val="tx1"/>
          </a:solidFill>
          <a:latin typeface="Arial" pitchFamily="124" charset="0"/>
        </a:defRPr>
      </a:lvl6pPr>
      <a:lvl7pPr marL="914400" algn="l" rtl="0" eaLnBrk="1" fontAlgn="base" hangingPunct="1">
        <a:lnSpc>
          <a:spcPct val="95000"/>
        </a:lnSpc>
        <a:spcBef>
          <a:spcPct val="0"/>
        </a:spcBef>
        <a:spcAft>
          <a:spcPct val="0"/>
        </a:spcAft>
        <a:defRPr sz="2800">
          <a:solidFill>
            <a:schemeClr val="tx1"/>
          </a:solidFill>
          <a:latin typeface="Arial" pitchFamily="124" charset="0"/>
        </a:defRPr>
      </a:lvl7pPr>
      <a:lvl8pPr marL="1371600" algn="l" rtl="0" eaLnBrk="1" fontAlgn="base" hangingPunct="1">
        <a:lnSpc>
          <a:spcPct val="95000"/>
        </a:lnSpc>
        <a:spcBef>
          <a:spcPct val="0"/>
        </a:spcBef>
        <a:spcAft>
          <a:spcPct val="0"/>
        </a:spcAft>
        <a:defRPr sz="2800">
          <a:solidFill>
            <a:schemeClr val="tx1"/>
          </a:solidFill>
          <a:latin typeface="Arial" pitchFamily="124" charset="0"/>
        </a:defRPr>
      </a:lvl8pPr>
      <a:lvl9pPr marL="1828800" algn="l" rtl="0" eaLnBrk="1" fontAlgn="base" hangingPunct="1">
        <a:lnSpc>
          <a:spcPct val="95000"/>
        </a:lnSpc>
        <a:spcBef>
          <a:spcPct val="0"/>
        </a:spcBef>
        <a:spcAft>
          <a:spcPct val="0"/>
        </a:spcAft>
        <a:defRPr sz="2800">
          <a:solidFill>
            <a:schemeClr val="tx1"/>
          </a:solidFill>
          <a:latin typeface="Arial" pitchFamily="124" charset="0"/>
        </a:defRPr>
      </a:lvl9pPr>
    </p:titleStyle>
    <p:bodyStyle>
      <a:lvl1pPr marL="188913" indent="-188913" algn="l" defTabSz="171450" rtl="0" eaLnBrk="1" fontAlgn="base" hangingPunct="1">
        <a:spcBef>
          <a:spcPct val="0"/>
        </a:spcBef>
        <a:spcAft>
          <a:spcPts val="600"/>
        </a:spcAft>
        <a:buClr>
          <a:schemeClr val="accent4"/>
        </a:buClr>
        <a:buChar char="•"/>
        <a:defRPr sz="2000" b="0">
          <a:solidFill>
            <a:schemeClr val="tx1"/>
          </a:solidFill>
          <a:latin typeface="+mn-lt"/>
          <a:ea typeface="ＭＳ Ｐゴシック" pitchFamily="-60" charset="-128"/>
          <a:cs typeface="ＭＳ Ｐゴシック" pitchFamily="-60" charset="-128"/>
        </a:defRPr>
      </a:lvl1pPr>
      <a:lvl2pPr marL="342900" indent="-171450" algn="l" defTabSz="342900" rtl="0" eaLnBrk="1" fontAlgn="base" hangingPunct="1">
        <a:spcBef>
          <a:spcPct val="0"/>
        </a:spcBef>
        <a:spcAft>
          <a:spcPts val="600"/>
        </a:spcAft>
        <a:buClr>
          <a:schemeClr val="accent5">
            <a:lumMod val="75000"/>
          </a:schemeClr>
        </a:buClr>
        <a:buFont typeface="Arial" pitchFamily="34" charset="0"/>
        <a:buChar char="•"/>
        <a:defRPr sz="1800">
          <a:solidFill>
            <a:schemeClr val="tx1"/>
          </a:solidFill>
          <a:latin typeface="+mn-lt"/>
          <a:ea typeface="ＭＳ Ｐゴシック" pitchFamily="124" charset="-128"/>
        </a:defRPr>
      </a:lvl2pPr>
      <a:lvl3pPr marL="571500" indent="-171450" algn="l" defTabSz="571500" rtl="0" eaLnBrk="1" fontAlgn="base" hangingPunct="1">
        <a:spcBef>
          <a:spcPct val="0"/>
        </a:spcBef>
        <a:spcAft>
          <a:spcPts val="600"/>
        </a:spcAft>
        <a:buClr>
          <a:schemeClr val="accent5">
            <a:lumMod val="75000"/>
          </a:schemeClr>
        </a:buClr>
        <a:buFont typeface="Arial" pitchFamily="34" charset="0"/>
        <a:buChar char="•"/>
        <a:defRPr sz="1600">
          <a:solidFill>
            <a:schemeClr val="tx1"/>
          </a:solidFill>
          <a:latin typeface="+mn-lt"/>
          <a:ea typeface="ＭＳ Ｐゴシック" pitchFamily="124" charset="-128"/>
        </a:defRPr>
      </a:lvl3pPr>
      <a:lvl4pPr marL="1317625" indent="-203200" algn="l" rtl="0" eaLnBrk="1" fontAlgn="base" hangingPunct="1">
        <a:spcBef>
          <a:spcPct val="0"/>
        </a:spcBef>
        <a:spcAft>
          <a:spcPct val="20000"/>
        </a:spcAft>
        <a:buFont typeface="Symbol" pitchFamily="18" charset="2"/>
        <a:buChar char="-"/>
        <a:defRPr sz="1600">
          <a:solidFill>
            <a:schemeClr val="tx1"/>
          </a:solidFill>
          <a:latin typeface="+mn-lt"/>
          <a:ea typeface="ＭＳ Ｐゴシック" pitchFamily="124" charset="-128"/>
        </a:defRPr>
      </a:lvl4pPr>
      <a:lvl5pPr marL="17160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5pPr>
      <a:lvl6pPr marL="21732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6pPr>
      <a:lvl7pPr marL="26304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7pPr>
      <a:lvl8pPr marL="30876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8pPr>
      <a:lvl9pPr marL="3544888" indent="-182563" algn="l" rtl="0" eaLnBrk="1" fontAlgn="base" hangingPunct="1">
        <a:spcBef>
          <a:spcPct val="0"/>
        </a:spcBef>
        <a:spcAft>
          <a:spcPct val="20000"/>
        </a:spcAft>
        <a:buChar char="•"/>
        <a:defRPr sz="1500">
          <a:solidFill>
            <a:schemeClr val="tx1"/>
          </a:solidFill>
          <a:latin typeface="+mn-lt"/>
          <a:ea typeface="ＭＳ Ｐゴシック" pitchFamily="124"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p15:clr>
            <a:srgbClr val="F26B43"/>
          </p15:clr>
        </p15:guide>
        <p15:guide id="2" pos="3840">
          <p15:clr>
            <a:srgbClr val="F26B43"/>
          </p15:clr>
        </p15:guide>
        <p15:guide id="3" pos="168">
          <p15:clr>
            <a:srgbClr val="F26B43"/>
          </p15:clr>
        </p15:guide>
        <p15:guide id="4" pos="1992">
          <p15:clr>
            <a:srgbClr val="F26B43"/>
          </p15:clr>
        </p15:guide>
        <p15:guide id="5" pos="2112">
          <p15:clr>
            <a:srgbClr val="F26B43"/>
          </p15:clr>
        </p15:guide>
        <p15:guide id="6" pos="5712">
          <p15:clr>
            <a:srgbClr val="F26B43"/>
          </p15:clr>
        </p15:guide>
        <p15:guide id="7" pos="5568">
          <p15:clr>
            <a:srgbClr val="F26B43"/>
          </p15:clr>
        </p15:guide>
        <p15:guide id="8" pos="7512">
          <p15:clr>
            <a:srgbClr val="F26B43"/>
          </p15:clr>
        </p15:guide>
        <p15:guide id="9" orient="horz" pos="336">
          <p15:clr>
            <a:srgbClr val="F26B43"/>
          </p15:clr>
        </p15:guide>
        <p15:guide id="10" orient="horz" pos="671">
          <p15:clr>
            <a:srgbClr val="F26B43"/>
          </p15:clr>
        </p15:guide>
        <p15:guide id="11" orient="horz" pos="233">
          <p15:clr>
            <a:srgbClr val="F26B43"/>
          </p15:clr>
        </p15:guide>
        <p15:guide id="12" orient="horz" pos="3967">
          <p15:clr>
            <a:srgbClr val="F26B43"/>
          </p15:clr>
        </p15:guide>
        <p15:guide id="13" orient="horz" pos="3716">
          <p15:clr>
            <a:srgbClr val="F26B43"/>
          </p15:clr>
        </p15:guide>
        <p15:guide id="14" orient="horz" pos="158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comments" Target="../comments/comment1.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www.thermoscientific.com/appslab" TargetMode="External"/><Relationship Id="rId1" Type="http://schemas.openxmlformats.org/officeDocument/2006/relationships/slideLayout" Target="../slideLayouts/slideLayout1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2.xml"/><Relationship Id="rId4" Type="http://schemas.openxmlformats.org/officeDocument/2006/relationships/hyperlink" Target="http://www.thermofisher.com/vanquis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0"/>
          </p:nvPr>
        </p:nvSpPr>
        <p:spPr>
          <a:xfrm>
            <a:off x="356005" y="5407323"/>
            <a:ext cx="4023360" cy="932010"/>
          </a:xfrm>
        </p:spPr>
        <p:txBody>
          <a:bodyPr/>
          <a:lstStyle/>
          <a:p>
            <a:r>
              <a:rPr lang="en-US" dirty="0" smtClean="0"/>
              <a:t>Robert van Ling</a:t>
            </a:r>
          </a:p>
          <a:p>
            <a:r>
              <a:rPr lang="en-US" dirty="0" smtClean="0"/>
              <a:t>Separation Techniques</a:t>
            </a:r>
          </a:p>
          <a:p>
            <a:r>
              <a:rPr lang="en-US" dirty="0" smtClean="0"/>
              <a:t>Valencia, September 26, 2016</a:t>
            </a:r>
            <a:endParaRPr lang="en-US" dirty="0" smtClean="0"/>
          </a:p>
        </p:txBody>
      </p:sp>
      <p:sp>
        <p:nvSpPr>
          <p:cNvPr id="2" name="Title 1"/>
          <p:cNvSpPr>
            <a:spLocks noGrp="1"/>
          </p:cNvSpPr>
          <p:nvPr>
            <p:ph type="title"/>
          </p:nvPr>
        </p:nvSpPr>
        <p:spPr>
          <a:xfrm>
            <a:off x="336551" y="4792210"/>
            <a:ext cx="11548533" cy="443190"/>
          </a:xfrm>
        </p:spPr>
        <p:txBody>
          <a:bodyPr/>
          <a:lstStyle/>
          <a:p>
            <a:r>
              <a:rPr lang="en-US" dirty="0" smtClean="0"/>
              <a:t>Separation Science That’s Built for </a:t>
            </a:r>
            <a:r>
              <a:rPr lang="en-US" dirty="0" err="1" smtClean="0"/>
              <a:t>Biopharma</a:t>
            </a:r>
            <a:r>
              <a:rPr lang="en-US" dirty="0" smtClean="0"/>
              <a:t/>
            </a:r>
            <a:br>
              <a:rPr lang="en-US" dirty="0" smtClean="0"/>
            </a:br>
            <a:r>
              <a:rPr lang="en-US" sz="2000" dirty="0" smtClean="0"/>
              <a:t>Taking </a:t>
            </a:r>
            <a:r>
              <a:rPr lang="en-US" sz="2000" dirty="0" err="1" smtClean="0"/>
              <a:t>mAb</a:t>
            </a:r>
            <a:r>
              <a:rPr lang="en-US" sz="2000" dirty="0" smtClean="0"/>
              <a:t> Characterization into UHPLC</a:t>
            </a:r>
            <a:r>
              <a:rPr lang="en-US" dirty="0" smtClean="0"/>
              <a:t/>
            </a:r>
            <a:br>
              <a:rPr lang="en-US" dirty="0" smtClean="0"/>
            </a:br>
            <a:endParaRPr lang="en-US" dirty="0"/>
          </a:p>
        </p:txBody>
      </p:sp>
    </p:spTree>
    <p:extLst>
      <p:ext uri="{BB962C8B-B14F-4D97-AF65-F5344CB8AC3E}">
        <p14:creationId xmlns="" xmlns:p14="http://schemas.microsoft.com/office/powerpoint/2010/main" val="2418988199"/>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4"/>
          <p:cNvGrpSpPr/>
          <p:nvPr/>
        </p:nvGrpSpPr>
        <p:grpSpPr>
          <a:xfrm>
            <a:off x="368093" y="962026"/>
            <a:ext cx="11455815" cy="5319505"/>
            <a:chOff x="153009" y="997514"/>
            <a:chExt cx="8867792" cy="4653579"/>
          </a:xfrm>
        </p:grpSpPr>
        <p:sp>
          <p:nvSpPr>
            <p:cNvPr id="11" name="Rectangle 10"/>
            <p:cNvSpPr/>
            <p:nvPr/>
          </p:nvSpPr>
          <p:spPr bwMode="auto">
            <a:xfrm rot="5400000" flipH="1">
              <a:off x="4409692" y="1039985"/>
              <a:ext cx="4653577" cy="4568640"/>
            </a:xfrm>
            <a:prstGeom prst="rect">
              <a:avLst/>
            </a:prstGeom>
            <a:gradFill flip="none" rotWithShape="1">
              <a:gsLst>
                <a:gs pos="0">
                  <a:schemeClr val="bg1">
                    <a:alpha val="60000"/>
                  </a:schemeClr>
                </a:gs>
                <a:gs pos="64000">
                  <a:schemeClr val="bg1">
                    <a:alpha val="0"/>
                  </a:schemeClr>
                </a:gs>
              </a:gsLst>
              <a:lin ang="8100000" scaled="1"/>
              <a:tileRect/>
            </a:gradFill>
            <a:ln w="9525" cap="flat" cmpd="sng" algn="ctr">
              <a:gradFill flip="none" rotWithShape="1">
                <a:gsLst>
                  <a:gs pos="0">
                    <a:schemeClr val="bg1"/>
                  </a:gs>
                  <a:gs pos="46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500" dirty="0">
                <a:solidFill>
                  <a:schemeClr val="bg1">
                    <a:lumMod val="50000"/>
                  </a:schemeClr>
                </a:solidFill>
                <a:latin typeface="Arial" pitchFamily="68" charset="0"/>
              </a:endParaRPr>
            </a:p>
          </p:txBody>
        </p:sp>
        <p:sp>
          <p:nvSpPr>
            <p:cNvPr id="12" name="Rectangle 11"/>
            <p:cNvSpPr/>
            <p:nvPr/>
          </p:nvSpPr>
          <p:spPr bwMode="auto">
            <a:xfrm rot="16200000">
              <a:off x="-24204" y="1174727"/>
              <a:ext cx="4653577" cy="4299152"/>
            </a:xfrm>
            <a:prstGeom prst="rect">
              <a:avLst/>
            </a:prstGeom>
            <a:gradFill flip="none" rotWithShape="1">
              <a:gsLst>
                <a:gs pos="0">
                  <a:schemeClr val="bg1">
                    <a:alpha val="60000"/>
                  </a:schemeClr>
                </a:gs>
                <a:gs pos="64000">
                  <a:schemeClr val="bg1">
                    <a:alpha val="0"/>
                  </a:schemeClr>
                </a:gs>
              </a:gsLst>
              <a:lin ang="8100000" scaled="1"/>
              <a:tileRect/>
            </a:gradFill>
            <a:ln w="9525" cap="flat" cmpd="sng" algn="ctr">
              <a:gradFill flip="none" rotWithShape="1">
                <a:gsLst>
                  <a:gs pos="0">
                    <a:schemeClr val="bg1"/>
                  </a:gs>
                  <a:gs pos="46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500" dirty="0">
                <a:solidFill>
                  <a:schemeClr val="bg1">
                    <a:lumMod val="50000"/>
                  </a:schemeClr>
                </a:solidFill>
                <a:latin typeface="Arial" pitchFamily="68" charset="0"/>
              </a:endParaRPr>
            </a:p>
          </p:txBody>
        </p:sp>
      </p:grpSp>
      <p:sp>
        <p:nvSpPr>
          <p:cNvPr id="2" name="Titel 1"/>
          <p:cNvSpPr>
            <a:spLocks noGrp="1"/>
          </p:cNvSpPr>
          <p:nvPr>
            <p:ph type="title"/>
          </p:nvPr>
        </p:nvSpPr>
        <p:spPr/>
        <p:txBody>
          <a:bodyPr/>
          <a:lstStyle/>
          <a:p>
            <a:r>
              <a:rPr lang="en-US" smtClean="0"/>
              <a:t>How to Improve a UHPLC Separation?</a:t>
            </a:r>
            <a:endParaRPr lang="en-US" dirty="0"/>
          </a:p>
        </p:txBody>
      </p:sp>
      <p:grpSp>
        <p:nvGrpSpPr>
          <p:cNvPr id="5" name="Group 3"/>
          <p:cNvGrpSpPr/>
          <p:nvPr/>
        </p:nvGrpSpPr>
        <p:grpSpPr>
          <a:xfrm>
            <a:off x="375110" y="1087261"/>
            <a:ext cx="4378705" cy="4846421"/>
            <a:chOff x="329696" y="1433490"/>
            <a:chExt cx="4377599" cy="3088554"/>
          </a:xfrm>
        </p:grpSpPr>
        <p:sp>
          <p:nvSpPr>
            <p:cNvPr id="17" name="Rectangle 7"/>
            <p:cNvSpPr/>
            <p:nvPr/>
          </p:nvSpPr>
          <p:spPr bwMode="auto">
            <a:xfrm rot="10800000">
              <a:off x="329697" y="3743019"/>
              <a:ext cx="85709" cy="779025"/>
            </a:xfrm>
            <a:custGeom>
              <a:avLst/>
              <a:gdLst>
                <a:gd name="connsiteX0" fmla="*/ 0 w 101600"/>
                <a:gd name="connsiteY0" fmla="*/ 0 h 1859280"/>
                <a:gd name="connsiteX1" fmla="*/ 101600 w 101600"/>
                <a:gd name="connsiteY1" fmla="*/ 0 h 1859280"/>
                <a:gd name="connsiteX2" fmla="*/ 101600 w 101600"/>
                <a:gd name="connsiteY2" fmla="*/ 1859280 h 1859280"/>
                <a:gd name="connsiteX3" fmla="*/ 0 w 101600"/>
                <a:gd name="connsiteY3" fmla="*/ 1859280 h 1859280"/>
                <a:gd name="connsiteX4" fmla="*/ 0 w 101600"/>
                <a:gd name="connsiteY4" fmla="*/ 0 h 1859280"/>
                <a:gd name="connsiteX0" fmla="*/ 0 w 101600"/>
                <a:gd name="connsiteY0" fmla="*/ 0 h 1859280"/>
                <a:gd name="connsiteX1" fmla="*/ 101600 w 101600"/>
                <a:gd name="connsiteY1" fmla="*/ 0 h 1859280"/>
                <a:gd name="connsiteX2" fmla="*/ 91440 w 101600"/>
                <a:gd name="connsiteY2" fmla="*/ 1727200 h 1859280"/>
                <a:gd name="connsiteX3" fmla="*/ 0 w 101600"/>
                <a:gd name="connsiteY3" fmla="*/ 1859280 h 1859280"/>
                <a:gd name="connsiteX4" fmla="*/ 0 w 101600"/>
                <a:gd name="connsiteY4" fmla="*/ 0 h 1859280"/>
                <a:gd name="connsiteX0" fmla="*/ 0 w 92417"/>
                <a:gd name="connsiteY0" fmla="*/ 0 h 1859280"/>
                <a:gd name="connsiteX1" fmla="*/ 91440 w 92417"/>
                <a:gd name="connsiteY1" fmla="*/ 152400 h 1859280"/>
                <a:gd name="connsiteX2" fmla="*/ 91440 w 92417"/>
                <a:gd name="connsiteY2" fmla="*/ 1727200 h 1859280"/>
                <a:gd name="connsiteX3" fmla="*/ 0 w 92417"/>
                <a:gd name="connsiteY3" fmla="*/ 1859280 h 1859280"/>
                <a:gd name="connsiteX4" fmla="*/ 0 w 92417"/>
                <a:gd name="connsiteY4" fmla="*/ 0 h 1859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417" h="1859280">
                  <a:moveTo>
                    <a:pt x="0" y="0"/>
                  </a:moveTo>
                  <a:lnTo>
                    <a:pt x="91440" y="152400"/>
                  </a:lnTo>
                  <a:cubicBezTo>
                    <a:pt x="88053" y="728133"/>
                    <a:pt x="94827" y="1151467"/>
                    <a:pt x="91440" y="1727200"/>
                  </a:cubicBezTo>
                  <a:lnTo>
                    <a:pt x="0" y="1859280"/>
                  </a:lnTo>
                  <a:lnTo>
                    <a:pt x="0" y="0"/>
                  </a:lnTo>
                  <a:close/>
                </a:path>
              </a:pathLst>
            </a:custGeom>
            <a:solidFill>
              <a:schemeClr val="accent3">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98" eaLnBrk="0" fontAlgn="base" hangingPunct="0">
                <a:spcBef>
                  <a:spcPct val="0"/>
                </a:spcBef>
                <a:spcAft>
                  <a:spcPct val="0"/>
                </a:spcAft>
              </a:pPr>
              <a:endParaRPr lang="en-US" sz="1100" dirty="0">
                <a:solidFill>
                  <a:schemeClr val="bg1"/>
                </a:solidFill>
                <a:latin typeface="Arial" pitchFamily="124" charset="0"/>
              </a:endParaRPr>
            </a:p>
          </p:txBody>
        </p:sp>
        <p:sp>
          <p:nvSpPr>
            <p:cNvPr id="19" name="Rectangle 18"/>
            <p:cNvSpPr/>
            <p:nvPr/>
          </p:nvSpPr>
          <p:spPr bwMode="auto">
            <a:xfrm>
              <a:off x="329696" y="1433490"/>
              <a:ext cx="4377599" cy="3019236"/>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8900000" scaled="1"/>
              <a:tileRect/>
            </a:gradFill>
            <a:ln w="12700" cap="flat" cmpd="sng" algn="ctr">
              <a:noFill/>
              <a:prstDash val="solid"/>
              <a:round/>
              <a:headEnd type="none" w="med" len="med"/>
              <a:tailEnd type="none" w="med" len="med"/>
            </a:ln>
            <a:effectLst>
              <a:outerShdw blurRad="50800" dist="12700" dir="5400000" algn="ctr" rotWithShape="0">
                <a:srgbClr val="000000">
                  <a:alpha val="40000"/>
                </a:srgb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476">
                <a:lnSpc>
                  <a:spcPct val="90000"/>
                </a:lnSpc>
              </a:pPr>
              <a:endParaRPr lang="en-US" sz="1600" spc="-51" dirty="0">
                <a:solidFill>
                  <a:srgbClr val="FFFFFF"/>
                </a:solidFill>
              </a:endParaRPr>
            </a:p>
          </p:txBody>
        </p:sp>
      </p:grpSp>
      <p:grpSp>
        <p:nvGrpSpPr>
          <p:cNvPr id="6" name="Group 91"/>
          <p:cNvGrpSpPr/>
          <p:nvPr/>
        </p:nvGrpSpPr>
        <p:grpSpPr>
          <a:xfrm>
            <a:off x="5244278" y="813542"/>
            <a:ext cx="5871113" cy="4626929"/>
            <a:chOff x="5528662" y="1058100"/>
            <a:chExt cx="5869584" cy="4626929"/>
          </a:xfrm>
        </p:grpSpPr>
        <p:sp>
          <p:nvSpPr>
            <p:cNvPr id="78" name="Isosceles Triangle 77"/>
            <p:cNvSpPr/>
            <p:nvPr/>
          </p:nvSpPr>
          <p:spPr bwMode="auto">
            <a:xfrm>
              <a:off x="6188087" y="3445904"/>
              <a:ext cx="4550734" cy="2239125"/>
            </a:xfrm>
            <a:custGeom>
              <a:avLst/>
              <a:gdLst/>
              <a:ahLst/>
              <a:cxnLst/>
              <a:rect l="l" t="t" r="r" b="b"/>
              <a:pathLst>
                <a:path w="4550734" h="2039348">
                  <a:moveTo>
                    <a:pt x="2275368" y="0"/>
                  </a:moveTo>
                  <a:lnTo>
                    <a:pt x="4550734" y="1288330"/>
                  </a:lnTo>
                  <a:lnTo>
                    <a:pt x="4550734" y="2039348"/>
                  </a:lnTo>
                  <a:lnTo>
                    <a:pt x="0" y="2039348"/>
                  </a:lnTo>
                  <a:lnTo>
                    <a:pt x="0" y="1288331"/>
                  </a:lnTo>
                  <a:close/>
                </a:path>
              </a:pathLst>
            </a:custGeom>
            <a:solidFill>
              <a:schemeClr val="bg2">
                <a:lumMod val="5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98" eaLnBrk="0" fontAlgn="base" hangingPunct="0">
                <a:spcBef>
                  <a:spcPct val="0"/>
                </a:spcBef>
                <a:spcAft>
                  <a:spcPct val="0"/>
                </a:spcAft>
              </a:pPr>
              <a:endParaRPr lang="en-US" sz="1100" dirty="0">
                <a:solidFill>
                  <a:schemeClr val="bg1"/>
                </a:solidFill>
                <a:latin typeface="Arial" pitchFamily="124" charset="0"/>
              </a:endParaRPr>
            </a:p>
          </p:txBody>
        </p:sp>
        <p:sp>
          <p:nvSpPr>
            <p:cNvPr id="83" name="Freeform 7"/>
            <p:cNvSpPr>
              <a:spLocks/>
            </p:cNvSpPr>
            <p:nvPr/>
          </p:nvSpPr>
          <p:spPr bwMode="auto">
            <a:xfrm>
              <a:off x="7280275" y="3984625"/>
              <a:ext cx="2359025" cy="1201738"/>
            </a:xfrm>
            <a:custGeom>
              <a:avLst/>
              <a:gdLst>
                <a:gd name="T0" fmla="*/ 0 w 12384"/>
                <a:gd name="T1" fmla="*/ 1716 h 6308"/>
                <a:gd name="T2" fmla="*/ 9767 w 12384"/>
                <a:gd name="T3" fmla="*/ 4334 h 6308"/>
                <a:gd name="T4" fmla="*/ 12384 w 12384"/>
                <a:gd name="T5" fmla="*/ 1717 h 6308"/>
                <a:gd name="T6" fmla="*/ 9412 w 12384"/>
                <a:gd name="T7" fmla="*/ 1 h 6308"/>
                <a:gd name="T8" fmla="*/ 4333 w 12384"/>
                <a:gd name="T9" fmla="*/ 1361 h 6308"/>
                <a:gd name="T10" fmla="*/ 2972 w 12384"/>
                <a:gd name="T11" fmla="*/ 0 h 6308"/>
                <a:gd name="T12" fmla="*/ 0 w 12384"/>
                <a:gd name="T13" fmla="*/ 1716 h 6308"/>
              </a:gdLst>
              <a:ahLst/>
              <a:cxnLst>
                <a:cxn ang="0">
                  <a:pos x="T0" y="T1"/>
                </a:cxn>
                <a:cxn ang="0">
                  <a:pos x="T2" y="T3"/>
                </a:cxn>
                <a:cxn ang="0">
                  <a:pos x="T4" y="T5"/>
                </a:cxn>
                <a:cxn ang="0">
                  <a:pos x="T6" y="T7"/>
                </a:cxn>
                <a:cxn ang="0">
                  <a:pos x="T8" y="T9"/>
                </a:cxn>
                <a:cxn ang="0">
                  <a:pos x="T10" y="T11"/>
                </a:cxn>
                <a:cxn ang="0">
                  <a:pos x="T12" y="T13"/>
                </a:cxn>
              </a:cxnLst>
              <a:rect l="0" t="0" r="r" b="b"/>
              <a:pathLst>
                <a:path w="12384" h="6308">
                  <a:moveTo>
                    <a:pt x="0" y="1716"/>
                  </a:moveTo>
                  <a:cubicBezTo>
                    <a:pt x="1974" y="5136"/>
                    <a:pt x="6347" y="6308"/>
                    <a:pt x="9767" y="4334"/>
                  </a:cubicBezTo>
                  <a:cubicBezTo>
                    <a:pt x="10854" y="3707"/>
                    <a:pt x="11756" y="2804"/>
                    <a:pt x="12384" y="1717"/>
                  </a:cubicBezTo>
                  <a:lnTo>
                    <a:pt x="9412" y="1"/>
                  </a:lnTo>
                  <a:cubicBezTo>
                    <a:pt x="8385" y="1779"/>
                    <a:pt x="6111" y="2388"/>
                    <a:pt x="4333" y="1361"/>
                  </a:cubicBezTo>
                  <a:cubicBezTo>
                    <a:pt x="3768" y="1035"/>
                    <a:pt x="3299" y="566"/>
                    <a:pt x="2972" y="0"/>
                  </a:cubicBezTo>
                  <a:lnTo>
                    <a:pt x="0" y="1716"/>
                  </a:lnTo>
                  <a:close/>
                </a:path>
              </a:pathLst>
            </a:custGeom>
            <a:solidFill>
              <a:schemeClr val="bg1">
                <a:alpha val="49000"/>
              </a:schemeClr>
            </a:solidFill>
            <a:ln w="0">
              <a:gradFill flip="none" rotWithShape="1">
                <a:gsLst>
                  <a:gs pos="0">
                    <a:schemeClr val="bg1"/>
                  </a:gs>
                  <a:gs pos="49000">
                    <a:schemeClr val="bg1">
                      <a:alpha val="0"/>
                    </a:schemeClr>
                  </a:gs>
                </a:gsLst>
                <a:lin ang="16200000" scaled="1"/>
                <a:tileRect/>
              </a:gradFill>
              <a:prstDash val="solid"/>
              <a:round/>
              <a:headEnd/>
              <a:tailEnd/>
            </a:ln>
            <a:effectLst>
              <a:outerShdw blurRad="50800" dist="12700" dir="5400000" algn="ctr" rotWithShape="0">
                <a:srgbClr val="000000">
                  <a:alpha val="4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93" name="Isosceles Triangle 92"/>
            <p:cNvSpPr/>
            <p:nvPr/>
          </p:nvSpPr>
          <p:spPr bwMode="auto">
            <a:xfrm rot="12556168" flipH="1">
              <a:off x="9136341" y="4137600"/>
              <a:ext cx="337975" cy="180909"/>
            </a:xfrm>
            <a:prstGeom prst="triangle">
              <a:avLst/>
            </a:prstGeom>
            <a:solidFill>
              <a:srgbClr val="26BCD7">
                <a:alpha val="49000"/>
              </a:srgbClr>
            </a:solidFill>
            <a:ln w="0">
              <a:gradFill flip="none" rotWithShape="1">
                <a:gsLst>
                  <a:gs pos="0">
                    <a:schemeClr val="bg1"/>
                  </a:gs>
                  <a:gs pos="51000">
                    <a:schemeClr val="bg1">
                      <a:alpha val="0"/>
                    </a:schemeClr>
                  </a:gs>
                </a:gsLst>
                <a:lin ang="2700000" scaled="1"/>
                <a:tileRect/>
              </a:gradFill>
              <a:prstDash val="solid"/>
              <a:round/>
              <a:headEnd/>
              <a:tailEnd/>
            </a:ln>
            <a:effectLst>
              <a:outerShdw blurRad="50800" dist="12700" dir="5400000" algn="ctr" rotWithShape="0">
                <a:srgbClr val="000000">
                  <a:alpha val="40000"/>
                </a:srgbClr>
              </a:outerShdw>
            </a:effectLst>
          </p:spPr>
          <p:txBody>
            <a:bodyPr vert="horz" wrap="square" lIns="91440" tIns="45720" rIns="91440" bIns="45720" numCol="1" anchor="t" anchorCtr="0" compatLnSpc="1">
              <a:prstTxWarp prst="textNoShape">
                <a:avLst/>
              </a:prstTxWarp>
            </a:bodyPr>
            <a:lstStyle/>
            <a:p>
              <a:endParaRPr lang="en-US" dirty="0"/>
            </a:p>
          </p:txBody>
        </p:sp>
        <p:sp>
          <p:nvSpPr>
            <p:cNvPr id="88" name="Isosceles Triangle 87"/>
            <p:cNvSpPr/>
            <p:nvPr/>
          </p:nvSpPr>
          <p:spPr bwMode="auto">
            <a:xfrm rot="9043832">
              <a:off x="7436678" y="4147931"/>
              <a:ext cx="337975" cy="180909"/>
            </a:xfrm>
            <a:prstGeom prst="triangle">
              <a:avLst/>
            </a:prstGeom>
            <a:solidFill>
              <a:srgbClr val="B5BF00">
                <a:alpha val="49000"/>
              </a:srgbClr>
            </a:solidFill>
            <a:ln w="0">
              <a:gradFill flip="none" rotWithShape="1">
                <a:gsLst>
                  <a:gs pos="0">
                    <a:schemeClr val="bg1"/>
                  </a:gs>
                  <a:gs pos="51000">
                    <a:schemeClr val="bg1">
                      <a:alpha val="0"/>
                    </a:schemeClr>
                  </a:gs>
                </a:gsLst>
                <a:lin ang="2700000" scaled="1"/>
                <a:tileRect/>
              </a:gradFill>
              <a:prstDash val="solid"/>
              <a:round/>
              <a:headEnd/>
              <a:tailEnd/>
            </a:ln>
            <a:effectLst>
              <a:outerShdw blurRad="50800" dist="12700" dir="5400000" algn="ctr" rotWithShape="0">
                <a:srgbClr val="000000">
                  <a:alpha val="40000"/>
                </a:srgbClr>
              </a:outerShdw>
            </a:effectLst>
          </p:spPr>
          <p:txBody>
            <a:bodyPr vert="horz" wrap="square" lIns="91440" tIns="45720" rIns="91440" bIns="45720" numCol="1" anchor="t" anchorCtr="0" compatLnSpc="1">
              <a:prstTxWarp prst="textNoShape">
                <a:avLst/>
              </a:prstTxWarp>
            </a:bodyPr>
            <a:lstStyle/>
            <a:p>
              <a:endParaRPr lang="en-US" dirty="0"/>
            </a:p>
          </p:txBody>
        </p:sp>
        <p:sp>
          <p:nvSpPr>
            <p:cNvPr id="79" name="Isosceles Triangle 12"/>
            <p:cNvSpPr/>
            <p:nvPr/>
          </p:nvSpPr>
          <p:spPr bwMode="auto">
            <a:xfrm rot="14340000" flipH="1">
              <a:off x="7861354" y="1574275"/>
              <a:ext cx="4053067" cy="3020717"/>
            </a:xfrm>
            <a:custGeom>
              <a:avLst/>
              <a:gdLst/>
              <a:ahLst/>
              <a:cxnLst/>
              <a:rect l="l" t="t" r="r" b="b"/>
              <a:pathLst>
                <a:path w="4053067" h="3020717">
                  <a:moveTo>
                    <a:pt x="1175197" y="3020717"/>
                  </a:moveTo>
                  <a:lnTo>
                    <a:pt x="0" y="1064861"/>
                  </a:lnTo>
                  <a:lnTo>
                    <a:pt x="1772068" y="0"/>
                  </a:lnTo>
                  <a:lnTo>
                    <a:pt x="4053067" y="1291519"/>
                  </a:lnTo>
                  <a:close/>
                </a:path>
              </a:pathLst>
            </a:custGeom>
            <a:solidFill>
              <a:srgbClr val="26BCD7"/>
            </a:solidFill>
            <a:ln w="12700" cap="flat" cmpd="sng" algn="ctr">
              <a:noFill/>
              <a:prstDash val="solid"/>
              <a:round/>
              <a:headEnd type="none" w="med" len="med"/>
              <a:tailEnd type="none" w="med" len="med"/>
            </a:ln>
            <a:effectLst>
              <a:outerShdw blurRad="25400" dist="25400" dir="5400000" algn="t" rotWithShape="0">
                <a:prstClr val="black">
                  <a:alpha val="40000"/>
                </a:prst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476">
                <a:lnSpc>
                  <a:spcPct val="90000"/>
                </a:lnSpc>
              </a:pPr>
              <a:endParaRPr lang="en-US" sz="1600" dirty="0">
                <a:solidFill>
                  <a:srgbClr val="FFFFFF"/>
                </a:solidFill>
              </a:endParaRPr>
            </a:p>
          </p:txBody>
        </p:sp>
        <p:sp>
          <p:nvSpPr>
            <p:cNvPr id="82" name="Freeform 6"/>
            <p:cNvSpPr>
              <a:spLocks/>
            </p:cNvSpPr>
            <p:nvPr/>
          </p:nvSpPr>
          <p:spPr bwMode="auto">
            <a:xfrm>
              <a:off x="8459788" y="2274687"/>
              <a:ext cx="1555750" cy="2041525"/>
            </a:xfrm>
            <a:custGeom>
              <a:avLst/>
              <a:gdLst>
                <a:gd name="T0" fmla="*/ 6192 w 8167"/>
                <a:gd name="T1" fmla="*/ 10725 h 10725"/>
                <a:gd name="T2" fmla="*/ 3576 w 8167"/>
                <a:gd name="T3" fmla="*/ 958 h 10725"/>
                <a:gd name="T4" fmla="*/ 0 w 8167"/>
                <a:gd name="T5" fmla="*/ 0 h 10725"/>
                <a:gd name="T6" fmla="*/ 0 w 8167"/>
                <a:gd name="T7" fmla="*/ 3432 h 10725"/>
                <a:gd name="T8" fmla="*/ 3718 w 8167"/>
                <a:gd name="T9" fmla="*/ 7150 h 10725"/>
                <a:gd name="T10" fmla="*/ 3220 w 8167"/>
                <a:gd name="T11" fmla="*/ 9009 h 10725"/>
                <a:gd name="T12" fmla="*/ 6192 w 8167"/>
                <a:gd name="T13" fmla="*/ 10725 h 10725"/>
              </a:gdLst>
              <a:ahLst/>
              <a:cxnLst>
                <a:cxn ang="0">
                  <a:pos x="T0" y="T1"/>
                </a:cxn>
                <a:cxn ang="0">
                  <a:pos x="T2" y="T3"/>
                </a:cxn>
                <a:cxn ang="0">
                  <a:pos x="T4" y="T5"/>
                </a:cxn>
                <a:cxn ang="0">
                  <a:pos x="T6" y="T7"/>
                </a:cxn>
                <a:cxn ang="0">
                  <a:pos x="T8" y="T9"/>
                </a:cxn>
                <a:cxn ang="0">
                  <a:pos x="T10" y="T11"/>
                </a:cxn>
                <a:cxn ang="0">
                  <a:pos x="T12" y="T13"/>
                </a:cxn>
              </a:cxnLst>
              <a:rect l="0" t="0" r="r" b="b"/>
              <a:pathLst>
                <a:path w="8167" h="10725">
                  <a:moveTo>
                    <a:pt x="6192" y="10725"/>
                  </a:moveTo>
                  <a:cubicBezTo>
                    <a:pt x="8167" y="7305"/>
                    <a:pt x="6995" y="2933"/>
                    <a:pt x="3576" y="958"/>
                  </a:cubicBezTo>
                  <a:cubicBezTo>
                    <a:pt x="2489" y="330"/>
                    <a:pt x="1256" y="0"/>
                    <a:pt x="0" y="0"/>
                  </a:cubicBezTo>
                  <a:lnTo>
                    <a:pt x="0" y="3432"/>
                  </a:lnTo>
                  <a:cubicBezTo>
                    <a:pt x="2054" y="3432"/>
                    <a:pt x="3718" y="5096"/>
                    <a:pt x="3718" y="7150"/>
                  </a:cubicBezTo>
                  <a:cubicBezTo>
                    <a:pt x="3718" y="7802"/>
                    <a:pt x="3546" y="8444"/>
                    <a:pt x="3220" y="9009"/>
                  </a:cubicBezTo>
                  <a:lnTo>
                    <a:pt x="6192" y="10725"/>
                  </a:lnTo>
                  <a:close/>
                </a:path>
              </a:pathLst>
            </a:custGeom>
            <a:solidFill>
              <a:schemeClr val="bg1">
                <a:alpha val="49000"/>
              </a:schemeClr>
            </a:solidFill>
            <a:ln w="0">
              <a:gradFill flip="none" rotWithShape="1">
                <a:gsLst>
                  <a:gs pos="0">
                    <a:schemeClr val="bg1"/>
                  </a:gs>
                  <a:gs pos="48000">
                    <a:schemeClr val="bg1">
                      <a:alpha val="0"/>
                    </a:schemeClr>
                  </a:gs>
                </a:gsLst>
                <a:lin ang="8100000" scaled="1"/>
                <a:tileRect/>
              </a:gradFill>
              <a:prstDash val="solid"/>
              <a:round/>
              <a:headEnd/>
              <a:tailEnd/>
            </a:ln>
            <a:effectLst>
              <a:outerShdw blurRad="50800" dist="12700" dir="5400000" algn="ctr" rotWithShape="0">
                <a:srgbClr val="000000">
                  <a:alpha val="40000"/>
                </a:srgbClr>
              </a:outerShdw>
            </a:effectLst>
          </p:spPr>
          <p:txBody>
            <a:bodyPr vert="horz" wrap="square" lIns="91440" tIns="45720" rIns="91440" bIns="45720" numCol="1" anchor="t" anchorCtr="0" compatLnSpc="1">
              <a:prstTxWarp prst="textNoShape">
                <a:avLst/>
              </a:prstTxWarp>
            </a:bodyPr>
            <a:lstStyle/>
            <a:p>
              <a:endParaRPr lang="en-US"/>
            </a:p>
          </p:txBody>
        </p:sp>
        <p:sp>
          <p:nvSpPr>
            <p:cNvPr id="8" name="Rounded Rectangle 22"/>
            <p:cNvSpPr/>
            <p:nvPr/>
          </p:nvSpPr>
          <p:spPr bwMode="auto">
            <a:xfrm>
              <a:off x="6886268" y="5069350"/>
              <a:ext cx="3326561" cy="615679"/>
            </a:xfrm>
            <a:prstGeom prst="rect">
              <a:avLst/>
            </a:prstGeom>
            <a:no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68580" tIns="34290" rIns="68580" bIns="34290" numCol="1" rtlCol="0" anchor="ctr" anchorCtr="0" compatLnSpc="1">
              <a:prstTxWarp prst="textNoShape">
                <a:avLst/>
              </a:prstTxWarp>
            </a:bodyPr>
            <a:lstStyle/>
            <a:p>
              <a:pPr algn="ctr" defTabSz="914338"/>
              <a:r>
                <a:rPr lang="en-US" sz="1900" dirty="0">
                  <a:solidFill>
                    <a:schemeClr val="bg1"/>
                  </a:solidFill>
                  <a:latin typeface="Arial" pitchFamily="124" charset="0"/>
                </a:rPr>
                <a:t>Software Perspective</a:t>
              </a:r>
            </a:p>
          </p:txBody>
        </p:sp>
        <p:sp>
          <p:nvSpPr>
            <p:cNvPr id="67" name="Freeform 15"/>
            <p:cNvSpPr>
              <a:spLocks noEditPoints="1"/>
            </p:cNvSpPr>
            <p:nvPr/>
          </p:nvSpPr>
          <p:spPr bwMode="auto">
            <a:xfrm>
              <a:off x="8109391" y="4479617"/>
              <a:ext cx="577850" cy="371475"/>
            </a:xfrm>
            <a:custGeom>
              <a:avLst/>
              <a:gdLst/>
              <a:ahLst/>
              <a:cxnLst>
                <a:cxn ang="0">
                  <a:pos x="149" y="0"/>
                </a:cxn>
                <a:cxn ang="0">
                  <a:pos x="116" y="0"/>
                </a:cxn>
                <a:cxn ang="0">
                  <a:pos x="110" y="6"/>
                </a:cxn>
                <a:cxn ang="0">
                  <a:pos x="110" y="93"/>
                </a:cxn>
                <a:cxn ang="0">
                  <a:pos x="116" y="99"/>
                </a:cxn>
                <a:cxn ang="0">
                  <a:pos x="149" y="99"/>
                </a:cxn>
                <a:cxn ang="0">
                  <a:pos x="154" y="93"/>
                </a:cxn>
                <a:cxn ang="0">
                  <a:pos x="154" y="6"/>
                </a:cxn>
                <a:cxn ang="0">
                  <a:pos x="149" y="0"/>
                </a:cxn>
                <a:cxn ang="0">
                  <a:pos x="115" y="41"/>
                </a:cxn>
                <a:cxn ang="0">
                  <a:pos x="121" y="41"/>
                </a:cxn>
                <a:cxn ang="0">
                  <a:pos x="121" y="45"/>
                </a:cxn>
                <a:cxn ang="0">
                  <a:pos x="115" y="45"/>
                </a:cxn>
                <a:cxn ang="0">
                  <a:pos x="115" y="41"/>
                </a:cxn>
                <a:cxn ang="0">
                  <a:pos x="150" y="90"/>
                </a:cxn>
                <a:cxn ang="0">
                  <a:pos x="115" y="90"/>
                </a:cxn>
                <a:cxn ang="0">
                  <a:pos x="115" y="85"/>
                </a:cxn>
                <a:cxn ang="0">
                  <a:pos x="150" y="85"/>
                </a:cxn>
                <a:cxn ang="0">
                  <a:pos x="150" y="90"/>
                </a:cxn>
                <a:cxn ang="0">
                  <a:pos x="125" y="45"/>
                </a:cxn>
                <a:cxn ang="0">
                  <a:pos x="125" y="41"/>
                </a:cxn>
                <a:cxn ang="0">
                  <a:pos x="130" y="41"/>
                </a:cxn>
                <a:cxn ang="0">
                  <a:pos x="130" y="45"/>
                </a:cxn>
                <a:cxn ang="0">
                  <a:pos x="125" y="45"/>
                </a:cxn>
                <a:cxn ang="0">
                  <a:pos x="150" y="32"/>
                </a:cxn>
                <a:cxn ang="0">
                  <a:pos x="115" y="32"/>
                </a:cxn>
                <a:cxn ang="0">
                  <a:pos x="115" y="28"/>
                </a:cxn>
                <a:cxn ang="0">
                  <a:pos x="150" y="28"/>
                </a:cxn>
                <a:cxn ang="0">
                  <a:pos x="150" y="32"/>
                </a:cxn>
                <a:cxn ang="0">
                  <a:pos x="150" y="23"/>
                </a:cxn>
                <a:cxn ang="0">
                  <a:pos x="115" y="23"/>
                </a:cxn>
                <a:cxn ang="0">
                  <a:pos x="115" y="18"/>
                </a:cxn>
                <a:cxn ang="0">
                  <a:pos x="150" y="18"/>
                </a:cxn>
                <a:cxn ang="0">
                  <a:pos x="150" y="23"/>
                </a:cxn>
                <a:cxn ang="0">
                  <a:pos x="150" y="14"/>
                </a:cxn>
                <a:cxn ang="0">
                  <a:pos x="115" y="14"/>
                </a:cxn>
                <a:cxn ang="0">
                  <a:pos x="115" y="9"/>
                </a:cxn>
                <a:cxn ang="0">
                  <a:pos x="150" y="9"/>
                </a:cxn>
                <a:cxn ang="0">
                  <a:pos x="150" y="14"/>
                </a:cxn>
                <a:cxn ang="0">
                  <a:pos x="96" y="0"/>
                </a:cxn>
                <a:cxn ang="0">
                  <a:pos x="5" y="0"/>
                </a:cxn>
                <a:cxn ang="0">
                  <a:pos x="0" y="6"/>
                </a:cxn>
                <a:cxn ang="0">
                  <a:pos x="0" y="77"/>
                </a:cxn>
                <a:cxn ang="0">
                  <a:pos x="5" y="83"/>
                </a:cxn>
                <a:cxn ang="0">
                  <a:pos x="40" y="83"/>
                </a:cxn>
                <a:cxn ang="0">
                  <a:pos x="40" y="92"/>
                </a:cxn>
                <a:cxn ang="0">
                  <a:pos x="15" y="99"/>
                </a:cxn>
                <a:cxn ang="0">
                  <a:pos x="86" y="99"/>
                </a:cxn>
                <a:cxn ang="0">
                  <a:pos x="61" y="92"/>
                </a:cxn>
                <a:cxn ang="0">
                  <a:pos x="61" y="83"/>
                </a:cxn>
                <a:cxn ang="0">
                  <a:pos x="96" y="83"/>
                </a:cxn>
                <a:cxn ang="0">
                  <a:pos x="101" y="77"/>
                </a:cxn>
                <a:cxn ang="0">
                  <a:pos x="101" y="6"/>
                </a:cxn>
                <a:cxn ang="0">
                  <a:pos x="96" y="0"/>
                </a:cxn>
                <a:cxn ang="0">
                  <a:pos x="93" y="74"/>
                </a:cxn>
                <a:cxn ang="0">
                  <a:pos x="8" y="74"/>
                </a:cxn>
                <a:cxn ang="0">
                  <a:pos x="8" y="9"/>
                </a:cxn>
                <a:cxn ang="0">
                  <a:pos x="93" y="9"/>
                </a:cxn>
                <a:cxn ang="0">
                  <a:pos x="93" y="74"/>
                </a:cxn>
              </a:cxnLst>
              <a:rect l="0" t="0" r="r" b="b"/>
              <a:pathLst>
                <a:path w="154" h="99">
                  <a:moveTo>
                    <a:pt x="149" y="0"/>
                  </a:moveTo>
                  <a:cubicBezTo>
                    <a:pt x="116" y="0"/>
                    <a:pt x="116" y="0"/>
                    <a:pt x="116" y="0"/>
                  </a:cubicBezTo>
                  <a:cubicBezTo>
                    <a:pt x="113" y="0"/>
                    <a:pt x="110" y="3"/>
                    <a:pt x="110" y="6"/>
                  </a:cubicBezTo>
                  <a:cubicBezTo>
                    <a:pt x="110" y="93"/>
                    <a:pt x="110" y="93"/>
                    <a:pt x="110" y="93"/>
                  </a:cubicBezTo>
                  <a:cubicBezTo>
                    <a:pt x="110" y="96"/>
                    <a:pt x="113" y="99"/>
                    <a:pt x="116" y="99"/>
                  </a:cubicBezTo>
                  <a:cubicBezTo>
                    <a:pt x="149" y="99"/>
                    <a:pt x="149" y="99"/>
                    <a:pt x="149" y="99"/>
                  </a:cubicBezTo>
                  <a:cubicBezTo>
                    <a:pt x="152" y="99"/>
                    <a:pt x="154" y="96"/>
                    <a:pt x="154" y="93"/>
                  </a:cubicBezTo>
                  <a:cubicBezTo>
                    <a:pt x="154" y="6"/>
                    <a:pt x="154" y="6"/>
                    <a:pt x="154" y="6"/>
                  </a:cubicBezTo>
                  <a:cubicBezTo>
                    <a:pt x="154" y="3"/>
                    <a:pt x="152" y="0"/>
                    <a:pt x="149" y="0"/>
                  </a:cubicBezTo>
                  <a:close/>
                  <a:moveTo>
                    <a:pt x="115" y="41"/>
                  </a:moveTo>
                  <a:cubicBezTo>
                    <a:pt x="121" y="41"/>
                    <a:pt x="121" y="41"/>
                    <a:pt x="121" y="41"/>
                  </a:cubicBezTo>
                  <a:cubicBezTo>
                    <a:pt x="121" y="45"/>
                    <a:pt x="121" y="45"/>
                    <a:pt x="121" y="45"/>
                  </a:cubicBezTo>
                  <a:cubicBezTo>
                    <a:pt x="115" y="45"/>
                    <a:pt x="115" y="45"/>
                    <a:pt x="115" y="45"/>
                  </a:cubicBezTo>
                  <a:lnTo>
                    <a:pt x="115" y="41"/>
                  </a:lnTo>
                  <a:close/>
                  <a:moveTo>
                    <a:pt x="150" y="90"/>
                  </a:moveTo>
                  <a:cubicBezTo>
                    <a:pt x="115" y="90"/>
                    <a:pt x="115" y="90"/>
                    <a:pt x="115" y="90"/>
                  </a:cubicBezTo>
                  <a:cubicBezTo>
                    <a:pt x="115" y="85"/>
                    <a:pt x="115" y="85"/>
                    <a:pt x="115" y="85"/>
                  </a:cubicBezTo>
                  <a:cubicBezTo>
                    <a:pt x="150" y="85"/>
                    <a:pt x="150" y="85"/>
                    <a:pt x="150" y="85"/>
                  </a:cubicBezTo>
                  <a:lnTo>
                    <a:pt x="150" y="90"/>
                  </a:lnTo>
                  <a:close/>
                  <a:moveTo>
                    <a:pt x="125" y="45"/>
                  </a:moveTo>
                  <a:cubicBezTo>
                    <a:pt x="125" y="41"/>
                    <a:pt x="125" y="41"/>
                    <a:pt x="125" y="41"/>
                  </a:cubicBezTo>
                  <a:cubicBezTo>
                    <a:pt x="130" y="41"/>
                    <a:pt x="130" y="41"/>
                    <a:pt x="130" y="41"/>
                  </a:cubicBezTo>
                  <a:cubicBezTo>
                    <a:pt x="130" y="45"/>
                    <a:pt x="130" y="45"/>
                    <a:pt x="130" y="45"/>
                  </a:cubicBezTo>
                  <a:lnTo>
                    <a:pt x="125" y="45"/>
                  </a:lnTo>
                  <a:close/>
                  <a:moveTo>
                    <a:pt x="150" y="32"/>
                  </a:moveTo>
                  <a:cubicBezTo>
                    <a:pt x="115" y="32"/>
                    <a:pt x="115" y="32"/>
                    <a:pt x="115" y="32"/>
                  </a:cubicBezTo>
                  <a:cubicBezTo>
                    <a:pt x="115" y="28"/>
                    <a:pt x="115" y="28"/>
                    <a:pt x="115" y="28"/>
                  </a:cubicBezTo>
                  <a:cubicBezTo>
                    <a:pt x="150" y="28"/>
                    <a:pt x="150" y="28"/>
                    <a:pt x="150" y="28"/>
                  </a:cubicBezTo>
                  <a:lnTo>
                    <a:pt x="150" y="32"/>
                  </a:lnTo>
                  <a:close/>
                  <a:moveTo>
                    <a:pt x="150" y="23"/>
                  </a:moveTo>
                  <a:cubicBezTo>
                    <a:pt x="115" y="23"/>
                    <a:pt x="115" y="23"/>
                    <a:pt x="115" y="23"/>
                  </a:cubicBezTo>
                  <a:cubicBezTo>
                    <a:pt x="115" y="18"/>
                    <a:pt x="115" y="18"/>
                    <a:pt x="115" y="18"/>
                  </a:cubicBezTo>
                  <a:cubicBezTo>
                    <a:pt x="150" y="18"/>
                    <a:pt x="150" y="18"/>
                    <a:pt x="150" y="18"/>
                  </a:cubicBezTo>
                  <a:lnTo>
                    <a:pt x="150" y="23"/>
                  </a:lnTo>
                  <a:close/>
                  <a:moveTo>
                    <a:pt x="150" y="14"/>
                  </a:moveTo>
                  <a:cubicBezTo>
                    <a:pt x="115" y="14"/>
                    <a:pt x="115" y="14"/>
                    <a:pt x="115" y="14"/>
                  </a:cubicBezTo>
                  <a:cubicBezTo>
                    <a:pt x="115" y="9"/>
                    <a:pt x="115" y="9"/>
                    <a:pt x="115" y="9"/>
                  </a:cubicBezTo>
                  <a:cubicBezTo>
                    <a:pt x="150" y="9"/>
                    <a:pt x="150" y="9"/>
                    <a:pt x="150" y="9"/>
                  </a:cubicBezTo>
                  <a:lnTo>
                    <a:pt x="150" y="14"/>
                  </a:lnTo>
                  <a:close/>
                  <a:moveTo>
                    <a:pt x="96" y="0"/>
                  </a:moveTo>
                  <a:cubicBezTo>
                    <a:pt x="5" y="0"/>
                    <a:pt x="5" y="0"/>
                    <a:pt x="5" y="0"/>
                  </a:cubicBezTo>
                  <a:cubicBezTo>
                    <a:pt x="2" y="0"/>
                    <a:pt x="0" y="3"/>
                    <a:pt x="0" y="6"/>
                  </a:cubicBezTo>
                  <a:cubicBezTo>
                    <a:pt x="0" y="77"/>
                    <a:pt x="0" y="77"/>
                    <a:pt x="0" y="77"/>
                  </a:cubicBezTo>
                  <a:cubicBezTo>
                    <a:pt x="0" y="80"/>
                    <a:pt x="2" y="83"/>
                    <a:pt x="5" y="83"/>
                  </a:cubicBezTo>
                  <a:cubicBezTo>
                    <a:pt x="40" y="83"/>
                    <a:pt x="40" y="83"/>
                    <a:pt x="40" y="83"/>
                  </a:cubicBezTo>
                  <a:cubicBezTo>
                    <a:pt x="40" y="92"/>
                    <a:pt x="40" y="92"/>
                    <a:pt x="40" y="92"/>
                  </a:cubicBezTo>
                  <a:cubicBezTo>
                    <a:pt x="26" y="93"/>
                    <a:pt x="15" y="96"/>
                    <a:pt x="15" y="99"/>
                  </a:cubicBezTo>
                  <a:cubicBezTo>
                    <a:pt x="86" y="99"/>
                    <a:pt x="86" y="99"/>
                    <a:pt x="86" y="99"/>
                  </a:cubicBezTo>
                  <a:cubicBezTo>
                    <a:pt x="86" y="96"/>
                    <a:pt x="75" y="93"/>
                    <a:pt x="61" y="92"/>
                  </a:cubicBezTo>
                  <a:cubicBezTo>
                    <a:pt x="61" y="83"/>
                    <a:pt x="61" y="83"/>
                    <a:pt x="61" y="83"/>
                  </a:cubicBezTo>
                  <a:cubicBezTo>
                    <a:pt x="96" y="83"/>
                    <a:pt x="96" y="83"/>
                    <a:pt x="96" y="83"/>
                  </a:cubicBezTo>
                  <a:cubicBezTo>
                    <a:pt x="99" y="83"/>
                    <a:pt x="101" y="80"/>
                    <a:pt x="101" y="77"/>
                  </a:cubicBezTo>
                  <a:cubicBezTo>
                    <a:pt x="101" y="6"/>
                    <a:pt x="101" y="6"/>
                    <a:pt x="101" y="6"/>
                  </a:cubicBezTo>
                  <a:cubicBezTo>
                    <a:pt x="101" y="3"/>
                    <a:pt x="99" y="0"/>
                    <a:pt x="96" y="0"/>
                  </a:cubicBezTo>
                  <a:close/>
                  <a:moveTo>
                    <a:pt x="93" y="74"/>
                  </a:moveTo>
                  <a:cubicBezTo>
                    <a:pt x="8" y="74"/>
                    <a:pt x="8" y="74"/>
                    <a:pt x="8" y="74"/>
                  </a:cubicBezTo>
                  <a:cubicBezTo>
                    <a:pt x="8" y="9"/>
                    <a:pt x="8" y="9"/>
                    <a:pt x="8" y="9"/>
                  </a:cubicBezTo>
                  <a:cubicBezTo>
                    <a:pt x="93" y="9"/>
                    <a:pt x="93" y="9"/>
                    <a:pt x="93" y="9"/>
                  </a:cubicBezTo>
                  <a:lnTo>
                    <a:pt x="93" y="74"/>
                  </a:lnTo>
                  <a:close/>
                </a:path>
              </a:pathLst>
            </a:custGeom>
            <a:solidFill>
              <a:schemeClr val="bg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16"/>
            <p:cNvGrpSpPr>
              <a:grpSpLocks noChangeAspect="1"/>
            </p:cNvGrpSpPr>
            <p:nvPr/>
          </p:nvGrpSpPr>
          <p:grpSpPr bwMode="auto">
            <a:xfrm>
              <a:off x="9148603" y="2890188"/>
              <a:ext cx="490697" cy="439383"/>
              <a:chOff x="545" y="-2"/>
              <a:chExt cx="4829" cy="4324"/>
            </a:xfrm>
          </p:grpSpPr>
          <p:sp>
            <p:nvSpPr>
              <p:cNvPr id="34" name="Freeform 17"/>
              <p:cNvSpPr>
                <a:spLocks/>
              </p:cNvSpPr>
              <p:nvPr/>
            </p:nvSpPr>
            <p:spPr bwMode="auto">
              <a:xfrm>
                <a:off x="3570" y="1415"/>
                <a:ext cx="767" cy="2832"/>
              </a:xfrm>
              <a:custGeom>
                <a:avLst/>
                <a:gdLst>
                  <a:gd name="T0" fmla="*/ 491 w 491"/>
                  <a:gd name="T1" fmla="*/ 1693 h 1813"/>
                  <a:gd name="T2" fmla="*/ 371 w 491"/>
                  <a:gd name="T3" fmla="*/ 1813 h 1813"/>
                  <a:gd name="T4" fmla="*/ 120 w 491"/>
                  <a:gd name="T5" fmla="*/ 1813 h 1813"/>
                  <a:gd name="T6" fmla="*/ 0 w 491"/>
                  <a:gd name="T7" fmla="*/ 1693 h 1813"/>
                  <a:gd name="T8" fmla="*/ 0 w 491"/>
                  <a:gd name="T9" fmla="*/ 130 h 1813"/>
                  <a:gd name="T10" fmla="*/ 0 w 491"/>
                  <a:gd name="T11" fmla="*/ 5 h 1813"/>
                  <a:gd name="T12" fmla="*/ 5 w 491"/>
                  <a:gd name="T13" fmla="*/ 0 h 1813"/>
                  <a:gd name="T14" fmla="*/ 131 w 491"/>
                  <a:gd name="T15" fmla="*/ 0 h 1813"/>
                  <a:gd name="T16" fmla="*/ 360 w 491"/>
                  <a:gd name="T17" fmla="*/ 0 h 1813"/>
                  <a:gd name="T18" fmla="*/ 485 w 491"/>
                  <a:gd name="T19" fmla="*/ 0 h 1813"/>
                  <a:gd name="T20" fmla="*/ 491 w 491"/>
                  <a:gd name="T21" fmla="*/ 6 h 1813"/>
                  <a:gd name="T22" fmla="*/ 491 w 491"/>
                  <a:gd name="T23" fmla="*/ 133 h 1813"/>
                  <a:gd name="T24" fmla="*/ 491 w 491"/>
                  <a:gd name="T25" fmla="*/ 1693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1" h="1813">
                    <a:moveTo>
                      <a:pt x="491" y="1693"/>
                    </a:moveTo>
                    <a:cubicBezTo>
                      <a:pt x="491" y="1759"/>
                      <a:pt x="437" y="1813"/>
                      <a:pt x="371" y="1813"/>
                    </a:cubicBezTo>
                    <a:cubicBezTo>
                      <a:pt x="120" y="1813"/>
                      <a:pt x="120" y="1813"/>
                      <a:pt x="120" y="1813"/>
                    </a:cubicBezTo>
                    <a:cubicBezTo>
                      <a:pt x="54" y="1813"/>
                      <a:pt x="0" y="1759"/>
                      <a:pt x="0" y="1693"/>
                    </a:cubicBezTo>
                    <a:cubicBezTo>
                      <a:pt x="0" y="130"/>
                      <a:pt x="0" y="130"/>
                      <a:pt x="0" y="130"/>
                    </a:cubicBezTo>
                    <a:cubicBezTo>
                      <a:pt x="0" y="64"/>
                      <a:pt x="0" y="8"/>
                      <a:pt x="0" y="5"/>
                    </a:cubicBezTo>
                    <a:cubicBezTo>
                      <a:pt x="0" y="2"/>
                      <a:pt x="2" y="0"/>
                      <a:pt x="5" y="0"/>
                    </a:cubicBezTo>
                    <a:cubicBezTo>
                      <a:pt x="8" y="0"/>
                      <a:pt x="65" y="0"/>
                      <a:pt x="131" y="0"/>
                    </a:cubicBezTo>
                    <a:cubicBezTo>
                      <a:pt x="360" y="0"/>
                      <a:pt x="360" y="0"/>
                      <a:pt x="360" y="0"/>
                    </a:cubicBezTo>
                    <a:cubicBezTo>
                      <a:pt x="426" y="0"/>
                      <a:pt x="482" y="0"/>
                      <a:pt x="485" y="0"/>
                    </a:cubicBezTo>
                    <a:cubicBezTo>
                      <a:pt x="488" y="0"/>
                      <a:pt x="491" y="3"/>
                      <a:pt x="491" y="6"/>
                    </a:cubicBezTo>
                    <a:cubicBezTo>
                      <a:pt x="491" y="10"/>
                      <a:pt x="491" y="67"/>
                      <a:pt x="491" y="133"/>
                    </a:cubicBezTo>
                    <a:lnTo>
                      <a:pt x="491" y="169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8"/>
              <p:cNvSpPr>
                <a:spLocks/>
              </p:cNvSpPr>
              <p:nvPr/>
            </p:nvSpPr>
            <p:spPr bwMode="auto">
              <a:xfrm>
                <a:off x="4609" y="1415"/>
                <a:ext cx="765" cy="2832"/>
              </a:xfrm>
              <a:custGeom>
                <a:avLst/>
                <a:gdLst>
                  <a:gd name="T0" fmla="*/ 490 w 490"/>
                  <a:gd name="T1" fmla="*/ 1693 h 1813"/>
                  <a:gd name="T2" fmla="*/ 370 w 490"/>
                  <a:gd name="T3" fmla="*/ 1813 h 1813"/>
                  <a:gd name="T4" fmla="*/ 120 w 490"/>
                  <a:gd name="T5" fmla="*/ 1813 h 1813"/>
                  <a:gd name="T6" fmla="*/ 0 w 490"/>
                  <a:gd name="T7" fmla="*/ 1693 h 1813"/>
                  <a:gd name="T8" fmla="*/ 0 w 490"/>
                  <a:gd name="T9" fmla="*/ 130 h 1813"/>
                  <a:gd name="T10" fmla="*/ 0 w 490"/>
                  <a:gd name="T11" fmla="*/ 5 h 1813"/>
                  <a:gd name="T12" fmla="*/ 5 w 490"/>
                  <a:gd name="T13" fmla="*/ 0 h 1813"/>
                  <a:gd name="T14" fmla="*/ 130 w 490"/>
                  <a:gd name="T15" fmla="*/ 0 h 1813"/>
                  <a:gd name="T16" fmla="*/ 360 w 490"/>
                  <a:gd name="T17" fmla="*/ 0 h 1813"/>
                  <a:gd name="T18" fmla="*/ 485 w 490"/>
                  <a:gd name="T19" fmla="*/ 0 h 1813"/>
                  <a:gd name="T20" fmla="*/ 490 w 490"/>
                  <a:gd name="T21" fmla="*/ 6 h 1813"/>
                  <a:gd name="T22" fmla="*/ 490 w 490"/>
                  <a:gd name="T23" fmla="*/ 133 h 1813"/>
                  <a:gd name="T24" fmla="*/ 490 w 490"/>
                  <a:gd name="T25" fmla="*/ 1693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0" h="1813">
                    <a:moveTo>
                      <a:pt x="490" y="1693"/>
                    </a:moveTo>
                    <a:cubicBezTo>
                      <a:pt x="490" y="1759"/>
                      <a:pt x="436" y="1813"/>
                      <a:pt x="370" y="1813"/>
                    </a:cubicBezTo>
                    <a:cubicBezTo>
                      <a:pt x="120" y="1813"/>
                      <a:pt x="120" y="1813"/>
                      <a:pt x="120" y="1813"/>
                    </a:cubicBezTo>
                    <a:cubicBezTo>
                      <a:pt x="54" y="1813"/>
                      <a:pt x="0" y="1759"/>
                      <a:pt x="0" y="1693"/>
                    </a:cubicBezTo>
                    <a:cubicBezTo>
                      <a:pt x="0" y="130"/>
                      <a:pt x="0" y="130"/>
                      <a:pt x="0" y="130"/>
                    </a:cubicBezTo>
                    <a:cubicBezTo>
                      <a:pt x="0" y="64"/>
                      <a:pt x="0" y="8"/>
                      <a:pt x="0" y="5"/>
                    </a:cubicBezTo>
                    <a:cubicBezTo>
                      <a:pt x="0" y="2"/>
                      <a:pt x="2" y="0"/>
                      <a:pt x="5" y="0"/>
                    </a:cubicBezTo>
                    <a:cubicBezTo>
                      <a:pt x="8" y="0"/>
                      <a:pt x="64" y="0"/>
                      <a:pt x="130" y="0"/>
                    </a:cubicBezTo>
                    <a:cubicBezTo>
                      <a:pt x="360" y="0"/>
                      <a:pt x="360" y="0"/>
                      <a:pt x="360" y="0"/>
                    </a:cubicBezTo>
                    <a:cubicBezTo>
                      <a:pt x="426" y="0"/>
                      <a:pt x="482" y="0"/>
                      <a:pt x="485" y="0"/>
                    </a:cubicBezTo>
                    <a:cubicBezTo>
                      <a:pt x="488" y="0"/>
                      <a:pt x="490" y="3"/>
                      <a:pt x="490" y="6"/>
                    </a:cubicBezTo>
                    <a:cubicBezTo>
                      <a:pt x="490" y="10"/>
                      <a:pt x="490" y="67"/>
                      <a:pt x="490" y="133"/>
                    </a:cubicBezTo>
                    <a:lnTo>
                      <a:pt x="490" y="169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9"/>
              <p:cNvSpPr>
                <a:spLocks/>
              </p:cNvSpPr>
              <p:nvPr/>
            </p:nvSpPr>
            <p:spPr bwMode="auto">
              <a:xfrm>
                <a:off x="545" y="-2"/>
                <a:ext cx="2793" cy="4324"/>
              </a:xfrm>
              <a:custGeom>
                <a:avLst/>
                <a:gdLst>
                  <a:gd name="T0" fmla="*/ 1763 w 1788"/>
                  <a:gd name="T1" fmla="*/ 2657 h 2768"/>
                  <a:gd name="T2" fmla="*/ 1398 w 1788"/>
                  <a:gd name="T3" fmla="*/ 1779 h 2768"/>
                  <a:gd name="T4" fmla="*/ 1306 w 1788"/>
                  <a:gd name="T5" fmla="*/ 1557 h 2768"/>
                  <a:gd name="T6" fmla="*/ 1140 w 1788"/>
                  <a:gd name="T7" fmla="*/ 1158 h 2768"/>
                  <a:gd name="T8" fmla="*/ 1140 w 1788"/>
                  <a:gd name="T9" fmla="*/ 40 h 2768"/>
                  <a:gd name="T10" fmla="*/ 1100 w 1788"/>
                  <a:gd name="T11" fmla="*/ 0 h 2768"/>
                  <a:gd name="T12" fmla="*/ 689 w 1788"/>
                  <a:gd name="T13" fmla="*/ 0 h 2768"/>
                  <a:gd name="T14" fmla="*/ 649 w 1788"/>
                  <a:gd name="T15" fmla="*/ 40 h 2768"/>
                  <a:gd name="T16" fmla="*/ 649 w 1788"/>
                  <a:gd name="T17" fmla="*/ 1158 h 2768"/>
                  <a:gd name="T18" fmla="*/ 483 w 1788"/>
                  <a:gd name="T19" fmla="*/ 1557 h 2768"/>
                  <a:gd name="T20" fmla="*/ 391 w 1788"/>
                  <a:gd name="T21" fmla="*/ 1779 h 2768"/>
                  <a:gd name="T22" fmla="*/ 26 w 1788"/>
                  <a:gd name="T23" fmla="*/ 2657 h 2768"/>
                  <a:gd name="T24" fmla="*/ 100 w 1788"/>
                  <a:gd name="T25" fmla="*/ 2768 h 2768"/>
                  <a:gd name="T26" fmla="*/ 774 w 1788"/>
                  <a:gd name="T27" fmla="*/ 2768 h 2768"/>
                  <a:gd name="T28" fmla="*/ 1014 w 1788"/>
                  <a:gd name="T29" fmla="*/ 2768 h 2768"/>
                  <a:gd name="T30" fmla="*/ 1689 w 1788"/>
                  <a:gd name="T31" fmla="*/ 2768 h 2768"/>
                  <a:gd name="T32" fmla="*/ 1763 w 1788"/>
                  <a:gd name="T33" fmla="*/ 2657 h 2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88" h="2768">
                    <a:moveTo>
                      <a:pt x="1763" y="2657"/>
                    </a:moveTo>
                    <a:cubicBezTo>
                      <a:pt x="1398" y="1779"/>
                      <a:pt x="1398" y="1779"/>
                      <a:pt x="1398" y="1779"/>
                    </a:cubicBezTo>
                    <a:cubicBezTo>
                      <a:pt x="1372" y="1718"/>
                      <a:pt x="1331" y="1618"/>
                      <a:pt x="1306" y="1557"/>
                    </a:cubicBezTo>
                    <a:cubicBezTo>
                      <a:pt x="1140" y="1158"/>
                      <a:pt x="1140" y="1158"/>
                      <a:pt x="1140" y="1158"/>
                    </a:cubicBezTo>
                    <a:cubicBezTo>
                      <a:pt x="1140" y="40"/>
                      <a:pt x="1140" y="40"/>
                      <a:pt x="1140" y="40"/>
                    </a:cubicBezTo>
                    <a:cubicBezTo>
                      <a:pt x="1140" y="18"/>
                      <a:pt x="1122" y="0"/>
                      <a:pt x="1100" y="0"/>
                    </a:cubicBezTo>
                    <a:cubicBezTo>
                      <a:pt x="689" y="0"/>
                      <a:pt x="689" y="0"/>
                      <a:pt x="689" y="0"/>
                    </a:cubicBezTo>
                    <a:cubicBezTo>
                      <a:pt x="667" y="0"/>
                      <a:pt x="649" y="18"/>
                      <a:pt x="649" y="40"/>
                    </a:cubicBezTo>
                    <a:cubicBezTo>
                      <a:pt x="649" y="1158"/>
                      <a:pt x="649" y="1158"/>
                      <a:pt x="649" y="1158"/>
                    </a:cubicBezTo>
                    <a:cubicBezTo>
                      <a:pt x="483" y="1557"/>
                      <a:pt x="483" y="1557"/>
                      <a:pt x="483" y="1557"/>
                    </a:cubicBezTo>
                    <a:cubicBezTo>
                      <a:pt x="458" y="1618"/>
                      <a:pt x="416" y="1718"/>
                      <a:pt x="391" y="1779"/>
                    </a:cubicBezTo>
                    <a:cubicBezTo>
                      <a:pt x="26" y="2657"/>
                      <a:pt x="26" y="2657"/>
                      <a:pt x="26" y="2657"/>
                    </a:cubicBezTo>
                    <a:cubicBezTo>
                      <a:pt x="0" y="2718"/>
                      <a:pt x="34" y="2768"/>
                      <a:pt x="100" y="2768"/>
                    </a:cubicBezTo>
                    <a:cubicBezTo>
                      <a:pt x="774" y="2768"/>
                      <a:pt x="774" y="2768"/>
                      <a:pt x="774" y="2768"/>
                    </a:cubicBezTo>
                    <a:cubicBezTo>
                      <a:pt x="840" y="2768"/>
                      <a:pt x="948" y="2768"/>
                      <a:pt x="1014" y="2768"/>
                    </a:cubicBezTo>
                    <a:cubicBezTo>
                      <a:pt x="1689" y="2768"/>
                      <a:pt x="1689" y="2768"/>
                      <a:pt x="1689" y="2768"/>
                    </a:cubicBezTo>
                    <a:cubicBezTo>
                      <a:pt x="1755" y="2768"/>
                      <a:pt x="1788" y="2718"/>
                      <a:pt x="1763" y="2657"/>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0"/>
              <p:cNvSpPr>
                <a:spLocks/>
              </p:cNvSpPr>
              <p:nvPr/>
            </p:nvSpPr>
            <p:spPr bwMode="auto">
              <a:xfrm>
                <a:off x="931" y="284"/>
                <a:ext cx="896" cy="3817"/>
              </a:xfrm>
              <a:custGeom>
                <a:avLst/>
                <a:gdLst>
                  <a:gd name="T0" fmla="*/ 564 w 574"/>
                  <a:gd name="T1" fmla="*/ 9 h 2444"/>
                  <a:gd name="T2" fmla="*/ 574 w 574"/>
                  <a:gd name="T3" fmla="*/ 993 h 2444"/>
                  <a:gd name="T4" fmla="*/ 574 w 574"/>
                  <a:gd name="T5" fmla="*/ 996 h 2444"/>
                  <a:gd name="T6" fmla="*/ 573 w 574"/>
                  <a:gd name="T7" fmla="*/ 1000 h 2444"/>
                  <a:gd name="T8" fmla="*/ 92 w 574"/>
                  <a:gd name="T9" fmla="*/ 2408 h 2444"/>
                  <a:gd name="T10" fmla="*/ 35 w 574"/>
                  <a:gd name="T11" fmla="*/ 2436 h 2444"/>
                  <a:gd name="T12" fmla="*/ 8 w 574"/>
                  <a:gd name="T13" fmla="*/ 2379 h 2444"/>
                  <a:gd name="T14" fmla="*/ 8 w 574"/>
                  <a:gd name="T15" fmla="*/ 2378 h 2444"/>
                  <a:gd name="T16" fmla="*/ 535 w 574"/>
                  <a:gd name="T17" fmla="*/ 986 h 2444"/>
                  <a:gd name="T18" fmla="*/ 534 w 574"/>
                  <a:gd name="T19" fmla="*/ 993 h 2444"/>
                  <a:gd name="T20" fmla="*/ 545 w 574"/>
                  <a:gd name="T21" fmla="*/ 9 h 2444"/>
                  <a:gd name="T22" fmla="*/ 554 w 574"/>
                  <a:gd name="T23" fmla="*/ 0 h 2444"/>
                  <a:gd name="T24" fmla="*/ 564 w 574"/>
                  <a:gd name="T25" fmla="*/ 9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4" h="2444">
                    <a:moveTo>
                      <a:pt x="564" y="9"/>
                    </a:moveTo>
                    <a:cubicBezTo>
                      <a:pt x="574" y="993"/>
                      <a:pt x="574" y="993"/>
                      <a:pt x="574" y="993"/>
                    </a:cubicBezTo>
                    <a:cubicBezTo>
                      <a:pt x="574" y="996"/>
                      <a:pt x="574" y="996"/>
                      <a:pt x="574" y="996"/>
                    </a:cubicBezTo>
                    <a:cubicBezTo>
                      <a:pt x="573" y="1000"/>
                      <a:pt x="573" y="1000"/>
                      <a:pt x="573" y="1000"/>
                    </a:cubicBezTo>
                    <a:cubicBezTo>
                      <a:pt x="92" y="2408"/>
                      <a:pt x="92" y="2408"/>
                      <a:pt x="92" y="2408"/>
                    </a:cubicBezTo>
                    <a:cubicBezTo>
                      <a:pt x="84" y="2431"/>
                      <a:pt x="59" y="2444"/>
                      <a:pt x="35" y="2436"/>
                    </a:cubicBezTo>
                    <a:cubicBezTo>
                      <a:pt x="12" y="2428"/>
                      <a:pt x="0" y="2403"/>
                      <a:pt x="8" y="2379"/>
                    </a:cubicBezTo>
                    <a:cubicBezTo>
                      <a:pt x="8" y="2379"/>
                      <a:pt x="8" y="2378"/>
                      <a:pt x="8" y="2378"/>
                    </a:cubicBezTo>
                    <a:cubicBezTo>
                      <a:pt x="535" y="986"/>
                      <a:pt x="535" y="986"/>
                      <a:pt x="535" y="986"/>
                    </a:cubicBezTo>
                    <a:cubicBezTo>
                      <a:pt x="534" y="993"/>
                      <a:pt x="534" y="993"/>
                      <a:pt x="534" y="993"/>
                    </a:cubicBezTo>
                    <a:cubicBezTo>
                      <a:pt x="545" y="9"/>
                      <a:pt x="545" y="9"/>
                      <a:pt x="545" y="9"/>
                    </a:cubicBezTo>
                    <a:cubicBezTo>
                      <a:pt x="545" y="4"/>
                      <a:pt x="549" y="0"/>
                      <a:pt x="554" y="0"/>
                    </a:cubicBezTo>
                    <a:cubicBezTo>
                      <a:pt x="559" y="0"/>
                      <a:pt x="563" y="4"/>
                      <a:pt x="564" y="9"/>
                    </a:cubicBezTo>
                    <a:close/>
                  </a:path>
                </a:pathLst>
              </a:custGeom>
              <a:solidFill>
                <a:srgbClr val="26BC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1"/>
              <p:cNvSpPr>
                <a:spLocks/>
              </p:cNvSpPr>
              <p:nvPr/>
            </p:nvSpPr>
            <p:spPr bwMode="auto">
              <a:xfrm>
                <a:off x="1168" y="2830"/>
                <a:ext cx="1465" cy="748"/>
              </a:xfrm>
              <a:custGeom>
                <a:avLst/>
                <a:gdLst>
                  <a:gd name="T0" fmla="*/ 1250 w 1465"/>
                  <a:gd name="T1" fmla="*/ 0 h 748"/>
                  <a:gd name="T2" fmla="*/ 270 w 1465"/>
                  <a:gd name="T3" fmla="*/ 0 h 748"/>
                  <a:gd name="T4" fmla="*/ 0 w 1465"/>
                  <a:gd name="T5" fmla="*/ 748 h 748"/>
                  <a:gd name="T6" fmla="*/ 1465 w 1465"/>
                  <a:gd name="T7" fmla="*/ 748 h 748"/>
                  <a:gd name="T8" fmla="*/ 1250 w 1465"/>
                  <a:gd name="T9" fmla="*/ 0 h 748"/>
                </a:gdLst>
                <a:ahLst/>
                <a:cxnLst>
                  <a:cxn ang="0">
                    <a:pos x="T0" y="T1"/>
                  </a:cxn>
                  <a:cxn ang="0">
                    <a:pos x="T2" y="T3"/>
                  </a:cxn>
                  <a:cxn ang="0">
                    <a:pos x="T4" y="T5"/>
                  </a:cxn>
                  <a:cxn ang="0">
                    <a:pos x="T6" y="T7"/>
                  </a:cxn>
                  <a:cxn ang="0">
                    <a:pos x="T8" y="T9"/>
                  </a:cxn>
                </a:cxnLst>
                <a:rect l="0" t="0" r="r" b="b"/>
                <a:pathLst>
                  <a:path w="1465" h="748">
                    <a:moveTo>
                      <a:pt x="1250" y="0"/>
                    </a:moveTo>
                    <a:lnTo>
                      <a:pt x="270" y="0"/>
                    </a:lnTo>
                    <a:lnTo>
                      <a:pt x="0" y="748"/>
                    </a:lnTo>
                    <a:lnTo>
                      <a:pt x="1465" y="748"/>
                    </a:lnTo>
                    <a:lnTo>
                      <a:pt x="1250" y="0"/>
                    </a:lnTo>
                    <a:close/>
                  </a:path>
                </a:pathLst>
              </a:custGeom>
              <a:solidFill>
                <a:srgbClr val="26BC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2"/>
              <p:cNvSpPr>
                <a:spLocks/>
              </p:cNvSpPr>
              <p:nvPr/>
            </p:nvSpPr>
            <p:spPr bwMode="auto">
              <a:xfrm>
                <a:off x="3738" y="1666"/>
                <a:ext cx="180" cy="2262"/>
              </a:xfrm>
              <a:custGeom>
                <a:avLst/>
                <a:gdLst>
                  <a:gd name="T0" fmla="*/ 20 w 40"/>
                  <a:gd name="T1" fmla="*/ 1448 h 1448"/>
                  <a:gd name="T2" fmla="*/ 0 w 40"/>
                  <a:gd name="T3" fmla="*/ 1428 h 1448"/>
                  <a:gd name="T4" fmla="*/ 0 w 40"/>
                  <a:gd name="T5" fmla="*/ 20 h 1448"/>
                  <a:gd name="T6" fmla="*/ 20 w 40"/>
                  <a:gd name="T7" fmla="*/ 0 h 1448"/>
                  <a:gd name="T8" fmla="*/ 40 w 40"/>
                  <a:gd name="T9" fmla="*/ 20 h 1448"/>
                  <a:gd name="T10" fmla="*/ 40 w 40"/>
                  <a:gd name="T11" fmla="*/ 1428 h 1448"/>
                  <a:gd name="T12" fmla="*/ 20 w 40"/>
                  <a:gd name="T13" fmla="*/ 1448 h 1448"/>
                </a:gdLst>
                <a:ahLst/>
                <a:cxnLst>
                  <a:cxn ang="0">
                    <a:pos x="T0" y="T1"/>
                  </a:cxn>
                  <a:cxn ang="0">
                    <a:pos x="T2" y="T3"/>
                  </a:cxn>
                  <a:cxn ang="0">
                    <a:pos x="T4" y="T5"/>
                  </a:cxn>
                  <a:cxn ang="0">
                    <a:pos x="T6" y="T7"/>
                  </a:cxn>
                  <a:cxn ang="0">
                    <a:pos x="T8" y="T9"/>
                  </a:cxn>
                  <a:cxn ang="0">
                    <a:pos x="T10" y="T11"/>
                  </a:cxn>
                  <a:cxn ang="0">
                    <a:pos x="T12" y="T13"/>
                  </a:cxn>
                </a:cxnLst>
                <a:rect l="0" t="0" r="r" b="b"/>
                <a:pathLst>
                  <a:path w="40" h="1448">
                    <a:moveTo>
                      <a:pt x="20" y="1448"/>
                    </a:moveTo>
                    <a:cubicBezTo>
                      <a:pt x="9" y="1448"/>
                      <a:pt x="0" y="1439"/>
                      <a:pt x="0" y="1428"/>
                    </a:cubicBezTo>
                    <a:cubicBezTo>
                      <a:pt x="0" y="20"/>
                      <a:pt x="0" y="20"/>
                      <a:pt x="0" y="20"/>
                    </a:cubicBezTo>
                    <a:cubicBezTo>
                      <a:pt x="0" y="9"/>
                      <a:pt x="9" y="0"/>
                      <a:pt x="20" y="0"/>
                    </a:cubicBezTo>
                    <a:cubicBezTo>
                      <a:pt x="31" y="0"/>
                      <a:pt x="40" y="9"/>
                      <a:pt x="40" y="20"/>
                    </a:cubicBezTo>
                    <a:cubicBezTo>
                      <a:pt x="40" y="1428"/>
                      <a:pt x="40" y="1428"/>
                      <a:pt x="40" y="1428"/>
                    </a:cubicBezTo>
                    <a:cubicBezTo>
                      <a:pt x="40" y="1439"/>
                      <a:pt x="31" y="1448"/>
                      <a:pt x="20" y="1448"/>
                    </a:cubicBezTo>
                    <a:close/>
                  </a:path>
                </a:pathLst>
              </a:custGeom>
              <a:solidFill>
                <a:srgbClr val="26BC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78256F"/>
                  </a:solidFill>
                </a:endParaRPr>
              </a:p>
            </p:txBody>
          </p:sp>
          <p:sp>
            <p:nvSpPr>
              <p:cNvPr id="40" name="Freeform 23"/>
              <p:cNvSpPr>
                <a:spLocks/>
              </p:cNvSpPr>
              <p:nvPr/>
            </p:nvSpPr>
            <p:spPr bwMode="auto">
              <a:xfrm>
                <a:off x="4798" y="1666"/>
                <a:ext cx="180" cy="2262"/>
              </a:xfrm>
              <a:custGeom>
                <a:avLst/>
                <a:gdLst>
                  <a:gd name="T0" fmla="*/ 20 w 40"/>
                  <a:gd name="T1" fmla="*/ 1448 h 1448"/>
                  <a:gd name="T2" fmla="*/ 0 w 40"/>
                  <a:gd name="T3" fmla="*/ 1428 h 1448"/>
                  <a:gd name="T4" fmla="*/ 0 w 40"/>
                  <a:gd name="T5" fmla="*/ 20 h 1448"/>
                  <a:gd name="T6" fmla="*/ 20 w 40"/>
                  <a:gd name="T7" fmla="*/ 0 h 1448"/>
                  <a:gd name="T8" fmla="*/ 40 w 40"/>
                  <a:gd name="T9" fmla="*/ 20 h 1448"/>
                  <a:gd name="T10" fmla="*/ 40 w 40"/>
                  <a:gd name="T11" fmla="*/ 1428 h 1448"/>
                  <a:gd name="T12" fmla="*/ 20 w 40"/>
                  <a:gd name="T13" fmla="*/ 1448 h 1448"/>
                </a:gdLst>
                <a:ahLst/>
                <a:cxnLst>
                  <a:cxn ang="0">
                    <a:pos x="T0" y="T1"/>
                  </a:cxn>
                  <a:cxn ang="0">
                    <a:pos x="T2" y="T3"/>
                  </a:cxn>
                  <a:cxn ang="0">
                    <a:pos x="T4" y="T5"/>
                  </a:cxn>
                  <a:cxn ang="0">
                    <a:pos x="T6" y="T7"/>
                  </a:cxn>
                  <a:cxn ang="0">
                    <a:pos x="T8" y="T9"/>
                  </a:cxn>
                  <a:cxn ang="0">
                    <a:pos x="T10" y="T11"/>
                  </a:cxn>
                  <a:cxn ang="0">
                    <a:pos x="T12" y="T13"/>
                  </a:cxn>
                </a:cxnLst>
                <a:rect l="0" t="0" r="r" b="b"/>
                <a:pathLst>
                  <a:path w="40" h="1448">
                    <a:moveTo>
                      <a:pt x="20" y="1448"/>
                    </a:moveTo>
                    <a:cubicBezTo>
                      <a:pt x="9" y="1448"/>
                      <a:pt x="0" y="1439"/>
                      <a:pt x="0" y="1428"/>
                    </a:cubicBezTo>
                    <a:cubicBezTo>
                      <a:pt x="0" y="20"/>
                      <a:pt x="0" y="20"/>
                      <a:pt x="0" y="20"/>
                    </a:cubicBezTo>
                    <a:cubicBezTo>
                      <a:pt x="0" y="9"/>
                      <a:pt x="9" y="0"/>
                      <a:pt x="20" y="0"/>
                    </a:cubicBezTo>
                    <a:cubicBezTo>
                      <a:pt x="31" y="0"/>
                      <a:pt x="40" y="9"/>
                      <a:pt x="40" y="20"/>
                    </a:cubicBezTo>
                    <a:cubicBezTo>
                      <a:pt x="40" y="1428"/>
                      <a:pt x="40" y="1428"/>
                      <a:pt x="40" y="1428"/>
                    </a:cubicBezTo>
                    <a:cubicBezTo>
                      <a:pt x="40" y="1439"/>
                      <a:pt x="31" y="1448"/>
                      <a:pt x="20" y="1448"/>
                    </a:cubicBezTo>
                    <a:close/>
                  </a:path>
                </a:pathLst>
              </a:custGeom>
              <a:solidFill>
                <a:srgbClr val="26BC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Isosceles Triangle 12"/>
            <p:cNvSpPr/>
            <p:nvPr/>
          </p:nvSpPr>
          <p:spPr bwMode="auto">
            <a:xfrm rot="7260000">
              <a:off x="5012487" y="1574275"/>
              <a:ext cx="4053067" cy="3020717"/>
            </a:xfrm>
            <a:custGeom>
              <a:avLst/>
              <a:gdLst/>
              <a:ahLst/>
              <a:cxnLst/>
              <a:rect l="l" t="t" r="r" b="b"/>
              <a:pathLst>
                <a:path w="4053067" h="3020717">
                  <a:moveTo>
                    <a:pt x="1175197" y="3020717"/>
                  </a:moveTo>
                  <a:lnTo>
                    <a:pt x="0" y="1064861"/>
                  </a:lnTo>
                  <a:lnTo>
                    <a:pt x="1772068" y="0"/>
                  </a:lnTo>
                  <a:lnTo>
                    <a:pt x="4053067" y="1291519"/>
                  </a:lnTo>
                  <a:close/>
                </a:path>
              </a:pathLst>
            </a:custGeom>
            <a:solidFill>
              <a:srgbClr val="B5BF00"/>
            </a:solidFill>
            <a:ln w="12700" cap="flat" cmpd="sng" algn="ctr">
              <a:noFill/>
              <a:prstDash val="solid"/>
              <a:round/>
              <a:headEnd type="none" w="med" len="med"/>
              <a:tailEnd type="none" w="med" len="med"/>
            </a:ln>
            <a:effectLst>
              <a:outerShdw blurRad="25400" dist="25400" dir="5400000" algn="t" rotWithShape="0">
                <a:prstClr val="black">
                  <a:alpha val="40000"/>
                </a:prst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476">
                <a:lnSpc>
                  <a:spcPct val="90000"/>
                </a:lnSpc>
              </a:pPr>
              <a:endParaRPr lang="en-US" sz="1600" dirty="0">
                <a:solidFill>
                  <a:srgbClr val="FFFFFF"/>
                </a:solidFill>
              </a:endParaRPr>
            </a:p>
          </p:txBody>
        </p:sp>
        <p:sp>
          <p:nvSpPr>
            <p:cNvPr id="84" name="Freeform 8"/>
            <p:cNvSpPr>
              <a:spLocks/>
            </p:cNvSpPr>
            <p:nvPr/>
          </p:nvSpPr>
          <p:spPr bwMode="auto">
            <a:xfrm>
              <a:off x="7097713" y="2274687"/>
              <a:ext cx="1362075" cy="2041525"/>
            </a:xfrm>
            <a:custGeom>
              <a:avLst/>
              <a:gdLst>
                <a:gd name="T0" fmla="*/ 14300 w 14300"/>
                <a:gd name="T1" fmla="*/ 0 h 21448"/>
                <a:gd name="T2" fmla="*/ 0 w 14300"/>
                <a:gd name="T3" fmla="*/ 14300 h 21448"/>
                <a:gd name="T4" fmla="*/ 1915 w 14300"/>
                <a:gd name="T5" fmla="*/ 21448 h 21448"/>
                <a:gd name="T6" fmla="*/ 7860 w 14300"/>
                <a:gd name="T7" fmla="*/ 18017 h 21448"/>
                <a:gd name="T8" fmla="*/ 10583 w 14300"/>
                <a:gd name="T9" fmla="*/ 7860 h 21448"/>
                <a:gd name="T10" fmla="*/ 14300 w 14300"/>
                <a:gd name="T11" fmla="*/ 6864 h 21448"/>
                <a:gd name="T12" fmla="*/ 14300 w 14300"/>
                <a:gd name="T13" fmla="*/ 0 h 21448"/>
              </a:gdLst>
              <a:ahLst/>
              <a:cxnLst>
                <a:cxn ang="0">
                  <a:pos x="T0" y="T1"/>
                </a:cxn>
                <a:cxn ang="0">
                  <a:pos x="T2" y="T3"/>
                </a:cxn>
                <a:cxn ang="0">
                  <a:pos x="T4" y="T5"/>
                </a:cxn>
                <a:cxn ang="0">
                  <a:pos x="T6" y="T7"/>
                </a:cxn>
                <a:cxn ang="0">
                  <a:pos x="T8" y="T9"/>
                </a:cxn>
                <a:cxn ang="0">
                  <a:pos x="T10" y="T11"/>
                </a:cxn>
                <a:cxn ang="0">
                  <a:pos x="T12" y="T13"/>
                </a:cxn>
              </a:cxnLst>
              <a:rect l="0" t="0" r="r" b="b"/>
              <a:pathLst>
                <a:path w="14300" h="21448">
                  <a:moveTo>
                    <a:pt x="14300" y="0"/>
                  </a:moveTo>
                  <a:cubicBezTo>
                    <a:pt x="6403" y="0"/>
                    <a:pt x="0" y="6402"/>
                    <a:pt x="0" y="14300"/>
                  </a:cubicBezTo>
                  <a:cubicBezTo>
                    <a:pt x="0" y="16810"/>
                    <a:pt x="661" y="19275"/>
                    <a:pt x="1915" y="21448"/>
                  </a:cubicBezTo>
                  <a:lnTo>
                    <a:pt x="7860" y="18017"/>
                  </a:lnTo>
                  <a:cubicBezTo>
                    <a:pt x="5807" y="14460"/>
                    <a:pt x="7026" y="9913"/>
                    <a:pt x="10583" y="7860"/>
                  </a:cubicBezTo>
                  <a:cubicBezTo>
                    <a:pt x="11713" y="7207"/>
                    <a:pt x="12995" y="6864"/>
                    <a:pt x="14300" y="6864"/>
                  </a:cubicBezTo>
                  <a:lnTo>
                    <a:pt x="14300" y="0"/>
                  </a:lnTo>
                  <a:close/>
                </a:path>
              </a:pathLst>
            </a:custGeom>
            <a:solidFill>
              <a:schemeClr val="bg1">
                <a:alpha val="49000"/>
              </a:schemeClr>
            </a:solidFill>
            <a:ln w="0">
              <a:gradFill flip="none" rotWithShape="1">
                <a:gsLst>
                  <a:gs pos="0">
                    <a:schemeClr val="bg1"/>
                  </a:gs>
                  <a:gs pos="51000">
                    <a:schemeClr val="bg1">
                      <a:alpha val="0"/>
                    </a:schemeClr>
                  </a:gs>
                </a:gsLst>
                <a:lin ang="2700000" scaled="1"/>
                <a:tileRect/>
              </a:gradFill>
              <a:prstDash val="solid"/>
              <a:round/>
              <a:headEnd/>
              <a:tailEnd/>
            </a:ln>
            <a:effectLst>
              <a:outerShdw blurRad="50800" dist="12700" dir="5400000" algn="ctr" rotWithShape="0">
                <a:srgbClr val="000000">
                  <a:alpha val="40000"/>
                </a:srgbClr>
              </a:outerShdw>
            </a:effectLst>
          </p:spPr>
          <p:txBody>
            <a:bodyPr vert="horz" wrap="square" lIns="91440" tIns="45720" rIns="91440" bIns="45720" numCol="1" anchor="t" anchorCtr="0" compatLnSpc="1">
              <a:prstTxWarp prst="textNoShape">
                <a:avLst/>
              </a:prstTxWarp>
            </a:bodyPr>
            <a:lstStyle/>
            <a:p>
              <a:endParaRPr lang="en-US"/>
            </a:p>
          </p:txBody>
        </p:sp>
        <p:grpSp>
          <p:nvGrpSpPr>
            <p:cNvPr id="9" name="Group 84"/>
            <p:cNvGrpSpPr/>
            <p:nvPr/>
          </p:nvGrpSpPr>
          <p:grpSpPr>
            <a:xfrm>
              <a:off x="7373456" y="2883931"/>
              <a:ext cx="384694" cy="593486"/>
              <a:chOff x="3061015" y="7605597"/>
              <a:chExt cx="423163" cy="652835"/>
            </a:xfrm>
          </p:grpSpPr>
          <p:grpSp>
            <p:nvGrpSpPr>
              <p:cNvPr id="10" name="Group 42"/>
              <p:cNvGrpSpPr/>
              <p:nvPr/>
            </p:nvGrpSpPr>
            <p:grpSpPr>
              <a:xfrm>
                <a:off x="3061015" y="7613231"/>
                <a:ext cx="185083" cy="447876"/>
                <a:chOff x="4214813" y="2579688"/>
                <a:chExt cx="703263" cy="1701800"/>
              </a:xfrm>
              <a:solidFill>
                <a:schemeClr val="bg1"/>
              </a:solidFill>
            </p:grpSpPr>
            <p:sp>
              <p:nvSpPr>
                <p:cNvPr id="60" name="Freeform 6"/>
                <p:cNvSpPr>
                  <a:spLocks/>
                </p:cNvSpPr>
                <p:nvPr/>
              </p:nvSpPr>
              <p:spPr bwMode="auto">
                <a:xfrm>
                  <a:off x="4248151" y="2579688"/>
                  <a:ext cx="392113" cy="242888"/>
                </a:xfrm>
                <a:custGeom>
                  <a:avLst/>
                  <a:gdLst>
                    <a:gd name="T0" fmla="*/ 786 w 990"/>
                    <a:gd name="T1" fmla="*/ 0 h 610"/>
                    <a:gd name="T2" fmla="*/ 990 w 990"/>
                    <a:gd name="T3" fmla="*/ 492 h 610"/>
                    <a:gd name="T4" fmla="*/ 657 w 990"/>
                    <a:gd name="T5" fmla="*/ 610 h 610"/>
                    <a:gd name="T6" fmla="*/ 653 w 990"/>
                    <a:gd name="T7" fmla="*/ 610 h 610"/>
                    <a:gd name="T8" fmla="*/ 641 w 990"/>
                    <a:gd name="T9" fmla="*/ 607 h 610"/>
                    <a:gd name="T10" fmla="*/ 622 w 990"/>
                    <a:gd name="T11" fmla="*/ 603 h 610"/>
                    <a:gd name="T12" fmla="*/ 595 w 990"/>
                    <a:gd name="T13" fmla="*/ 598 h 610"/>
                    <a:gd name="T14" fmla="*/ 565 w 990"/>
                    <a:gd name="T15" fmla="*/ 593 h 610"/>
                    <a:gd name="T16" fmla="*/ 529 w 990"/>
                    <a:gd name="T17" fmla="*/ 585 h 610"/>
                    <a:gd name="T18" fmla="*/ 490 w 990"/>
                    <a:gd name="T19" fmla="*/ 577 h 610"/>
                    <a:gd name="T20" fmla="*/ 447 w 990"/>
                    <a:gd name="T21" fmla="*/ 569 h 610"/>
                    <a:gd name="T22" fmla="*/ 402 w 990"/>
                    <a:gd name="T23" fmla="*/ 559 h 610"/>
                    <a:gd name="T24" fmla="*/ 357 w 990"/>
                    <a:gd name="T25" fmla="*/ 550 h 610"/>
                    <a:gd name="T26" fmla="*/ 311 w 990"/>
                    <a:gd name="T27" fmla="*/ 539 h 610"/>
                    <a:gd name="T28" fmla="*/ 264 w 990"/>
                    <a:gd name="T29" fmla="*/ 529 h 610"/>
                    <a:gd name="T30" fmla="*/ 220 w 990"/>
                    <a:gd name="T31" fmla="*/ 517 h 610"/>
                    <a:gd name="T32" fmla="*/ 176 w 990"/>
                    <a:gd name="T33" fmla="*/ 507 h 610"/>
                    <a:gd name="T34" fmla="*/ 136 w 990"/>
                    <a:gd name="T35" fmla="*/ 495 h 610"/>
                    <a:gd name="T36" fmla="*/ 99 w 990"/>
                    <a:gd name="T37" fmla="*/ 485 h 610"/>
                    <a:gd name="T38" fmla="*/ 68 w 990"/>
                    <a:gd name="T39" fmla="*/ 474 h 610"/>
                    <a:gd name="T40" fmla="*/ 41 w 990"/>
                    <a:gd name="T41" fmla="*/ 464 h 610"/>
                    <a:gd name="T42" fmla="*/ 20 w 990"/>
                    <a:gd name="T43" fmla="*/ 453 h 610"/>
                    <a:gd name="T44" fmla="*/ 7 w 990"/>
                    <a:gd name="T45" fmla="*/ 444 h 610"/>
                    <a:gd name="T46" fmla="*/ 0 w 990"/>
                    <a:gd name="T47" fmla="*/ 436 h 610"/>
                    <a:gd name="T48" fmla="*/ 4 w 990"/>
                    <a:gd name="T49" fmla="*/ 429 h 610"/>
                    <a:gd name="T50" fmla="*/ 15 w 990"/>
                    <a:gd name="T51" fmla="*/ 418 h 610"/>
                    <a:gd name="T52" fmla="*/ 33 w 990"/>
                    <a:gd name="T53" fmla="*/ 405 h 610"/>
                    <a:gd name="T54" fmla="*/ 55 w 990"/>
                    <a:gd name="T55" fmla="*/ 388 h 610"/>
                    <a:gd name="T56" fmla="*/ 84 w 990"/>
                    <a:gd name="T57" fmla="*/ 370 h 610"/>
                    <a:gd name="T58" fmla="*/ 116 w 990"/>
                    <a:gd name="T59" fmla="*/ 350 h 610"/>
                    <a:gd name="T60" fmla="*/ 153 w 990"/>
                    <a:gd name="T61" fmla="*/ 327 h 610"/>
                    <a:gd name="T62" fmla="*/ 193 w 990"/>
                    <a:gd name="T63" fmla="*/ 304 h 610"/>
                    <a:gd name="T64" fmla="*/ 236 w 990"/>
                    <a:gd name="T65" fmla="*/ 277 h 610"/>
                    <a:gd name="T66" fmla="*/ 282 w 990"/>
                    <a:gd name="T67" fmla="*/ 251 h 610"/>
                    <a:gd name="T68" fmla="*/ 330 w 990"/>
                    <a:gd name="T69" fmla="*/ 224 h 610"/>
                    <a:gd name="T70" fmla="*/ 380 w 990"/>
                    <a:gd name="T71" fmla="*/ 197 h 610"/>
                    <a:gd name="T72" fmla="*/ 432 w 990"/>
                    <a:gd name="T73" fmla="*/ 169 h 610"/>
                    <a:gd name="T74" fmla="*/ 483 w 990"/>
                    <a:gd name="T75" fmla="*/ 142 h 610"/>
                    <a:gd name="T76" fmla="*/ 535 w 990"/>
                    <a:gd name="T77" fmla="*/ 116 h 610"/>
                    <a:gd name="T78" fmla="*/ 588 w 990"/>
                    <a:gd name="T79" fmla="*/ 90 h 610"/>
                    <a:gd name="T80" fmla="*/ 640 w 990"/>
                    <a:gd name="T81" fmla="*/ 65 h 610"/>
                    <a:gd name="T82" fmla="*/ 689 w 990"/>
                    <a:gd name="T83" fmla="*/ 42 h 610"/>
                    <a:gd name="T84" fmla="*/ 739 w 990"/>
                    <a:gd name="T85" fmla="*/ 20 h 610"/>
                    <a:gd name="T86" fmla="*/ 786 w 990"/>
                    <a:gd name="T87"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0" h="610">
                      <a:moveTo>
                        <a:pt x="786" y="0"/>
                      </a:moveTo>
                      <a:lnTo>
                        <a:pt x="990" y="492"/>
                      </a:lnTo>
                      <a:lnTo>
                        <a:pt x="657" y="610"/>
                      </a:lnTo>
                      <a:lnTo>
                        <a:pt x="653" y="610"/>
                      </a:lnTo>
                      <a:lnTo>
                        <a:pt x="641" y="607"/>
                      </a:lnTo>
                      <a:lnTo>
                        <a:pt x="622" y="603"/>
                      </a:lnTo>
                      <a:lnTo>
                        <a:pt x="595" y="598"/>
                      </a:lnTo>
                      <a:lnTo>
                        <a:pt x="565" y="593"/>
                      </a:lnTo>
                      <a:lnTo>
                        <a:pt x="529" y="585"/>
                      </a:lnTo>
                      <a:lnTo>
                        <a:pt x="490" y="577"/>
                      </a:lnTo>
                      <a:lnTo>
                        <a:pt x="447" y="569"/>
                      </a:lnTo>
                      <a:lnTo>
                        <a:pt x="402" y="559"/>
                      </a:lnTo>
                      <a:lnTo>
                        <a:pt x="357" y="550"/>
                      </a:lnTo>
                      <a:lnTo>
                        <a:pt x="311" y="539"/>
                      </a:lnTo>
                      <a:lnTo>
                        <a:pt x="264" y="529"/>
                      </a:lnTo>
                      <a:lnTo>
                        <a:pt x="220" y="517"/>
                      </a:lnTo>
                      <a:lnTo>
                        <a:pt x="176" y="507"/>
                      </a:lnTo>
                      <a:lnTo>
                        <a:pt x="136" y="495"/>
                      </a:lnTo>
                      <a:lnTo>
                        <a:pt x="99" y="485"/>
                      </a:lnTo>
                      <a:lnTo>
                        <a:pt x="68" y="474"/>
                      </a:lnTo>
                      <a:lnTo>
                        <a:pt x="41" y="464"/>
                      </a:lnTo>
                      <a:lnTo>
                        <a:pt x="20" y="453"/>
                      </a:lnTo>
                      <a:lnTo>
                        <a:pt x="7" y="444"/>
                      </a:lnTo>
                      <a:lnTo>
                        <a:pt x="0" y="436"/>
                      </a:lnTo>
                      <a:lnTo>
                        <a:pt x="4" y="429"/>
                      </a:lnTo>
                      <a:lnTo>
                        <a:pt x="15" y="418"/>
                      </a:lnTo>
                      <a:lnTo>
                        <a:pt x="33" y="405"/>
                      </a:lnTo>
                      <a:lnTo>
                        <a:pt x="55" y="388"/>
                      </a:lnTo>
                      <a:lnTo>
                        <a:pt x="84" y="370"/>
                      </a:lnTo>
                      <a:lnTo>
                        <a:pt x="116" y="350"/>
                      </a:lnTo>
                      <a:lnTo>
                        <a:pt x="153" y="327"/>
                      </a:lnTo>
                      <a:lnTo>
                        <a:pt x="193" y="304"/>
                      </a:lnTo>
                      <a:lnTo>
                        <a:pt x="236" y="277"/>
                      </a:lnTo>
                      <a:lnTo>
                        <a:pt x="282" y="251"/>
                      </a:lnTo>
                      <a:lnTo>
                        <a:pt x="330" y="224"/>
                      </a:lnTo>
                      <a:lnTo>
                        <a:pt x="380" y="197"/>
                      </a:lnTo>
                      <a:lnTo>
                        <a:pt x="432" y="169"/>
                      </a:lnTo>
                      <a:lnTo>
                        <a:pt x="483" y="142"/>
                      </a:lnTo>
                      <a:lnTo>
                        <a:pt x="535" y="116"/>
                      </a:lnTo>
                      <a:lnTo>
                        <a:pt x="588" y="90"/>
                      </a:lnTo>
                      <a:lnTo>
                        <a:pt x="640" y="65"/>
                      </a:lnTo>
                      <a:lnTo>
                        <a:pt x="689" y="42"/>
                      </a:lnTo>
                      <a:lnTo>
                        <a:pt x="739" y="20"/>
                      </a:lnTo>
                      <a:lnTo>
                        <a:pt x="7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7"/>
                <p:cNvSpPr>
                  <a:spLocks/>
                </p:cNvSpPr>
                <p:nvPr/>
              </p:nvSpPr>
              <p:spPr bwMode="auto">
                <a:xfrm>
                  <a:off x="4214813" y="2771776"/>
                  <a:ext cx="549275" cy="373063"/>
                </a:xfrm>
                <a:custGeom>
                  <a:avLst/>
                  <a:gdLst>
                    <a:gd name="T0" fmla="*/ 9 w 1383"/>
                    <a:gd name="T1" fmla="*/ 7 h 939"/>
                    <a:gd name="T2" fmla="*/ 34 w 1383"/>
                    <a:gd name="T3" fmla="*/ 26 h 939"/>
                    <a:gd name="T4" fmla="*/ 88 w 1383"/>
                    <a:gd name="T5" fmla="*/ 50 h 939"/>
                    <a:gd name="T6" fmla="*/ 169 w 1383"/>
                    <a:gd name="T7" fmla="*/ 76 h 939"/>
                    <a:gd name="T8" fmla="*/ 270 w 1383"/>
                    <a:gd name="T9" fmla="*/ 106 h 939"/>
                    <a:gd name="T10" fmla="*/ 386 w 1383"/>
                    <a:gd name="T11" fmla="*/ 137 h 939"/>
                    <a:gd name="T12" fmla="*/ 511 w 1383"/>
                    <a:gd name="T13" fmla="*/ 170 h 939"/>
                    <a:gd name="T14" fmla="*/ 642 w 1383"/>
                    <a:gd name="T15" fmla="*/ 203 h 939"/>
                    <a:gd name="T16" fmla="*/ 772 w 1383"/>
                    <a:gd name="T17" fmla="*/ 237 h 939"/>
                    <a:gd name="T18" fmla="*/ 896 w 1383"/>
                    <a:gd name="T19" fmla="*/ 270 h 939"/>
                    <a:gd name="T20" fmla="*/ 1010 w 1383"/>
                    <a:gd name="T21" fmla="*/ 302 h 939"/>
                    <a:gd name="T22" fmla="*/ 1108 w 1383"/>
                    <a:gd name="T23" fmla="*/ 332 h 939"/>
                    <a:gd name="T24" fmla="*/ 1184 w 1383"/>
                    <a:gd name="T25" fmla="*/ 360 h 939"/>
                    <a:gd name="T26" fmla="*/ 1233 w 1383"/>
                    <a:gd name="T27" fmla="*/ 383 h 939"/>
                    <a:gd name="T28" fmla="*/ 1278 w 1383"/>
                    <a:gd name="T29" fmla="*/ 427 h 939"/>
                    <a:gd name="T30" fmla="*/ 1313 w 1383"/>
                    <a:gd name="T31" fmla="*/ 492 h 939"/>
                    <a:gd name="T32" fmla="*/ 1339 w 1383"/>
                    <a:gd name="T33" fmla="*/ 571 h 939"/>
                    <a:gd name="T34" fmla="*/ 1357 w 1383"/>
                    <a:gd name="T35" fmla="*/ 655 h 939"/>
                    <a:gd name="T36" fmla="*/ 1370 w 1383"/>
                    <a:gd name="T37" fmla="*/ 739 h 939"/>
                    <a:gd name="T38" fmla="*/ 1378 w 1383"/>
                    <a:gd name="T39" fmla="*/ 817 h 939"/>
                    <a:gd name="T40" fmla="*/ 1382 w 1383"/>
                    <a:gd name="T41" fmla="*/ 881 h 939"/>
                    <a:gd name="T42" fmla="*/ 1383 w 1383"/>
                    <a:gd name="T43" fmla="*/ 924 h 939"/>
                    <a:gd name="T44" fmla="*/ 1383 w 1383"/>
                    <a:gd name="T45" fmla="*/ 939 h 939"/>
                    <a:gd name="T46" fmla="*/ 1370 w 1383"/>
                    <a:gd name="T47" fmla="*/ 903 h 939"/>
                    <a:gd name="T48" fmla="*/ 1326 w 1383"/>
                    <a:gd name="T49" fmla="*/ 865 h 939"/>
                    <a:gd name="T50" fmla="*/ 1254 w 1383"/>
                    <a:gd name="T51" fmla="*/ 828 h 939"/>
                    <a:gd name="T52" fmla="*/ 1161 w 1383"/>
                    <a:gd name="T53" fmla="*/ 792 h 939"/>
                    <a:gd name="T54" fmla="*/ 1050 w 1383"/>
                    <a:gd name="T55" fmla="*/ 756 h 939"/>
                    <a:gd name="T56" fmla="*/ 929 w 1383"/>
                    <a:gd name="T57" fmla="*/ 722 h 939"/>
                    <a:gd name="T58" fmla="*/ 799 w 1383"/>
                    <a:gd name="T59" fmla="*/ 689 h 939"/>
                    <a:gd name="T60" fmla="*/ 665 w 1383"/>
                    <a:gd name="T61" fmla="*/ 658 h 939"/>
                    <a:gd name="T62" fmla="*/ 535 w 1383"/>
                    <a:gd name="T63" fmla="*/ 631 h 939"/>
                    <a:gd name="T64" fmla="*/ 412 w 1383"/>
                    <a:gd name="T65" fmla="*/ 606 h 939"/>
                    <a:gd name="T66" fmla="*/ 300 w 1383"/>
                    <a:gd name="T67" fmla="*/ 585 h 939"/>
                    <a:gd name="T68" fmla="*/ 205 w 1383"/>
                    <a:gd name="T69" fmla="*/ 567 h 939"/>
                    <a:gd name="T70" fmla="*/ 130 w 1383"/>
                    <a:gd name="T71" fmla="*/ 555 h 939"/>
                    <a:gd name="T72" fmla="*/ 82 w 1383"/>
                    <a:gd name="T73" fmla="*/ 546 h 939"/>
                    <a:gd name="T74" fmla="*/ 65 w 1383"/>
                    <a:gd name="T75" fmla="*/ 543 h 939"/>
                    <a:gd name="T76" fmla="*/ 58 w 1383"/>
                    <a:gd name="T77" fmla="*/ 513 h 939"/>
                    <a:gd name="T78" fmla="*/ 49 w 1383"/>
                    <a:gd name="T79" fmla="*/ 463 h 939"/>
                    <a:gd name="T80" fmla="*/ 39 w 1383"/>
                    <a:gd name="T81" fmla="*/ 396 h 939"/>
                    <a:gd name="T82" fmla="*/ 28 w 1383"/>
                    <a:gd name="T83" fmla="*/ 321 h 939"/>
                    <a:gd name="T84" fmla="*/ 19 w 1383"/>
                    <a:gd name="T85" fmla="*/ 242 h 939"/>
                    <a:gd name="T86" fmla="*/ 10 w 1383"/>
                    <a:gd name="T87" fmla="*/ 166 h 939"/>
                    <a:gd name="T88" fmla="*/ 5 w 1383"/>
                    <a:gd name="T89" fmla="*/ 98 h 939"/>
                    <a:gd name="T90" fmla="*/ 1 w 1383"/>
                    <a:gd name="T91" fmla="*/ 45 h 939"/>
                    <a:gd name="T92" fmla="*/ 1 w 1383"/>
                    <a:gd name="T93" fmla="*/ 9 h 939"/>
                    <a:gd name="T94" fmla="*/ 5 w 1383"/>
                    <a:gd name="T95"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83" h="939">
                      <a:moveTo>
                        <a:pt x="5" y="0"/>
                      </a:moveTo>
                      <a:lnTo>
                        <a:pt x="9" y="7"/>
                      </a:lnTo>
                      <a:lnTo>
                        <a:pt x="17" y="16"/>
                      </a:lnTo>
                      <a:lnTo>
                        <a:pt x="34" y="26"/>
                      </a:lnTo>
                      <a:lnTo>
                        <a:pt x="57" y="37"/>
                      </a:lnTo>
                      <a:lnTo>
                        <a:pt x="88" y="50"/>
                      </a:lnTo>
                      <a:lnTo>
                        <a:pt x="126" y="63"/>
                      </a:lnTo>
                      <a:lnTo>
                        <a:pt x="169" y="76"/>
                      </a:lnTo>
                      <a:lnTo>
                        <a:pt x="218" y="90"/>
                      </a:lnTo>
                      <a:lnTo>
                        <a:pt x="270" y="106"/>
                      </a:lnTo>
                      <a:lnTo>
                        <a:pt x="326" y="121"/>
                      </a:lnTo>
                      <a:lnTo>
                        <a:pt x="386" y="137"/>
                      </a:lnTo>
                      <a:lnTo>
                        <a:pt x="447" y="154"/>
                      </a:lnTo>
                      <a:lnTo>
                        <a:pt x="511" y="170"/>
                      </a:lnTo>
                      <a:lnTo>
                        <a:pt x="577" y="186"/>
                      </a:lnTo>
                      <a:lnTo>
                        <a:pt x="642" y="203"/>
                      </a:lnTo>
                      <a:lnTo>
                        <a:pt x="707" y="220"/>
                      </a:lnTo>
                      <a:lnTo>
                        <a:pt x="772" y="237"/>
                      </a:lnTo>
                      <a:lnTo>
                        <a:pt x="835" y="254"/>
                      </a:lnTo>
                      <a:lnTo>
                        <a:pt x="896" y="270"/>
                      </a:lnTo>
                      <a:lnTo>
                        <a:pt x="955" y="287"/>
                      </a:lnTo>
                      <a:lnTo>
                        <a:pt x="1010" y="302"/>
                      </a:lnTo>
                      <a:lnTo>
                        <a:pt x="1061" y="317"/>
                      </a:lnTo>
                      <a:lnTo>
                        <a:pt x="1108" y="332"/>
                      </a:lnTo>
                      <a:lnTo>
                        <a:pt x="1148" y="345"/>
                      </a:lnTo>
                      <a:lnTo>
                        <a:pt x="1184" y="360"/>
                      </a:lnTo>
                      <a:lnTo>
                        <a:pt x="1212" y="371"/>
                      </a:lnTo>
                      <a:lnTo>
                        <a:pt x="1233" y="383"/>
                      </a:lnTo>
                      <a:lnTo>
                        <a:pt x="1257" y="403"/>
                      </a:lnTo>
                      <a:lnTo>
                        <a:pt x="1278" y="427"/>
                      </a:lnTo>
                      <a:lnTo>
                        <a:pt x="1296" y="457"/>
                      </a:lnTo>
                      <a:lnTo>
                        <a:pt x="1313" y="492"/>
                      </a:lnTo>
                      <a:lnTo>
                        <a:pt x="1327" y="530"/>
                      </a:lnTo>
                      <a:lnTo>
                        <a:pt x="1339" y="571"/>
                      </a:lnTo>
                      <a:lnTo>
                        <a:pt x="1349" y="612"/>
                      </a:lnTo>
                      <a:lnTo>
                        <a:pt x="1357" y="655"/>
                      </a:lnTo>
                      <a:lnTo>
                        <a:pt x="1364" y="697"/>
                      </a:lnTo>
                      <a:lnTo>
                        <a:pt x="1370" y="739"/>
                      </a:lnTo>
                      <a:lnTo>
                        <a:pt x="1374" y="779"/>
                      </a:lnTo>
                      <a:lnTo>
                        <a:pt x="1378" y="817"/>
                      </a:lnTo>
                      <a:lnTo>
                        <a:pt x="1379" y="851"/>
                      </a:lnTo>
                      <a:lnTo>
                        <a:pt x="1382" y="881"/>
                      </a:lnTo>
                      <a:lnTo>
                        <a:pt x="1382" y="905"/>
                      </a:lnTo>
                      <a:lnTo>
                        <a:pt x="1383" y="924"/>
                      </a:lnTo>
                      <a:lnTo>
                        <a:pt x="1383" y="935"/>
                      </a:lnTo>
                      <a:lnTo>
                        <a:pt x="1383" y="939"/>
                      </a:lnTo>
                      <a:lnTo>
                        <a:pt x="1381" y="921"/>
                      </a:lnTo>
                      <a:lnTo>
                        <a:pt x="1370" y="903"/>
                      </a:lnTo>
                      <a:lnTo>
                        <a:pt x="1352" y="884"/>
                      </a:lnTo>
                      <a:lnTo>
                        <a:pt x="1326" y="865"/>
                      </a:lnTo>
                      <a:lnTo>
                        <a:pt x="1293" y="847"/>
                      </a:lnTo>
                      <a:lnTo>
                        <a:pt x="1254" y="828"/>
                      </a:lnTo>
                      <a:lnTo>
                        <a:pt x="1210" y="810"/>
                      </a:lnTo>
                      <a:lnTo>
                        <a:pt x="1161" y="792"/>
                      </a:lnTo>
                      <a:lnTo>
                        <a:pt x="1108" y="774"/>
                      </a:lnTo>
                      <a:lnTo>
                        <a:pt x="1050" y="756"/>
                      </a:lnTo>
                      <a:lnTo>
                        <a:pt x="990" y="739"/>
                      </a:lnTo>
                      <a:lnTo>
                        <a:pt x="929" y="722"/>
                      </a:lnTo>
                      <a:lnTo>
                        <a:pt x="864" y="705"/>
                      </a:lnTo>
                      <a:lnTo>
                        <a:pt x="799" y="689"/>
                      </a:lnTo>
                      <a:lnTo>
                        <a:pt x="732" y="673"/>
                      </a:lnTo>
                      <a:lnTo>
                        <a:pt x="665" y="658"/>
                      </a:lnTo>
                      <a:lnTo>
                        <a:pt x="600" y="644"/>
                      </a:lnTo>
                      <a:lnTo>
                        <a:pt x="535" y="631"/>
                      </a:lnTo>
                      <a:lnTo>
                        <a:pt x="472" y="617"/>
                      </a:lnTo>
                      <a:lnTo>
                        <a:pt x="412" y="606"/>
                      </a:lnTo>
                      <a:lnTo>
                        <a:pt x="353" y="594"/>
                      </a:lnTo>
                      <a:lnTo>
                        <a:pt x="300" y="585"/>
                      </a:lnTo>
                      <a:lnTo>
                        <a:pt x="249" y="576"/>
                      </a:lnTo>
                      <a:lnTo>
                        <a:pt x="205" y="567"/>
                      </a:lnTo>
                      <a:lnTo>
                        <a:pt x="164" y="560"/>
                      </a:lnTo>
                      <a:lnTo>
                        <a:pt x="130" y="555"/>
                      </a:lnTo>
                      <a:lnTo>
                        <a:pt x="103" y="550"/>
                      </a:lnTo>
                      <a:lnTo>
                        <a:pt x="82" y="546"/>
                      </a:lnTo>
                      <a:lnTo>
                        <a:pt x="69" y="545"/>
                      </a:lnTo>
                      <a:lnTo>
                        <a:pt x="65" y="543"/>
                      </a:lnTo>
                      <a:lnTo>
                        <a:pt x="62" y="532"/>
                      </a:lnTo>
                      <a:lnTo>
                        <a:pt x="58" y="513"/>
                      </a:lnTo>
                      <a:lnTo>
                        <a:pt x="53" y="490"/>
                      </a:lnTo>
                      <a:lnTo>
                        <a:pt x="49" y="463"/>
                      </a:lnTo>
                      <a:lnTo>
                        <a:pt x="44" y="430"/>
                      </a:lnTo>
                      <a:lnTo>
                        <a:pt x="39" y="396"/>
                      </a:lnTo>
                      <a:lnTo>
                        <a:pt x="34" y="360"/>
                      </a:lnTo>
                      <a:lnTo>
                        <a:pt x="28" y="321"/>
                      </a:lnTo>
                      <a:lnTo>
                        <a:pt x="24" y="282"/>
                      </a:lnTo>
                      <a:lnTo>
                        <a:pt x="19" y="242"/>
                      </a:lnTo>
                      <a:lnTo>
                        <a:pt x="15" y="203"/>
                      </a:lnTo>
                      <a:lnTo>
                        <a:pt x="10" y="166"/>
                      </a:lnTo>
                      <a:lnTo>
                        <a:pt x="8" y="130"/>
                      </a:lnTo>
                      <a:lnTo>
                        <a:pt x="5" y="98"/>
                      </a:lnTo>
                      <a:lnTo>
                        <a:pt x="2" y="69"/>
                      </a:lnTo>
                      <a:lnTo>
                        <a:pt x="1" y="45"/>
                      </a:lnTo>
                      <a:lnTo>
                        <a:pt x="0" y="24"/>
                      </a:lnTo>
                      <a:lnTo>
                        <a:pt x="1" y="9"/>
                      </a:lnTo>
                      <a:lnTo>
                        <a:pt x="2" y="2"/>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8"/>
                <p:cNvSpPr>
                  <a:spLocks/>
                </p:cNvSpPr>
                <p:nvPr/>
              </p:nvSpPr>
              <p:spPr bwMode="auto">
                <a:xfrm>
                  <a:off x="4324351" y="3081338"/>
                  <a:ext cx="430213" cy="182563"/>
                </a:xfrm>
                <a:custGeom>
                  <a:avLst/>
                  <a:gdLst>
                    <a:gd name="T0" fmla="*/ 521 w 1084"/>
                    <a:gd name="T1" fmla="*/ 1 h 460"/>
                    <a:gd name="T2" fmla="*/ 547 w 1084"/>
                    <a:gd name="T3" fmla="*/ 8 h 460"/>
                    <a:gd name="T4" fmla="*/ 596 w 1084"/>
                    <a:gd name="T5" fmla="*/ 21 h 460"/>
                    <a:gd name="T6" fmla="*/ 660 w 1084"/>
                    <a:gd name="T7" fmla="*/ 40 h 460"/>
                    <a:gd name="T8" fmla="*/ 734 w 1084"/>
                    <a:gd name="T9" fmla="*/ 62 h 460"/>
                    <a:gd name="T10" fmla="*/ 812 w 1084"/>
                    <a:gd name="T11" fmla="*/ 89 h 460"/>
                    <a:gd name="T12" fmla="*/ 891 w 1084"/>
                    <a:gd name="T13" fmla="*/ 116 h 460"/>
                    <a:gd name="T14" fmla="*/ 962 w 1084"/>
                    <a:gd name="T15" fmla="*/ 145 h 460"/>
                    <a:gd name="T16" fmla="*/ 1022 w 1084"/>
                    <a:gd name="T17" fmla="*/ 172 h 460"/>
                    <a:gd name="T18" fmla="*/ 1064 w 1084"/>
                    <a:gd name="T19" fmla="*/ 199 h 460"/>
                    <a:gd name="T20" fmla="*/ 1084 w 1084"/>
                    <a:gd name="T21" fmla="*/ 224 h 460"/>
                    <a:gd name="T22" fmla="*/ 1075 w 1084"/>
                    <a:gd name="T23" fmla="*/ 246 h 460"/>
                    <a:gd name="T24" fmla="*/ 1029 w 1084"/>
                    <a:gd name="T25" fmla="*/ 279 h 460"/>
                    <a:gd name="T26" fmla="*/ 973 w 1084"/>
                    <a:gd name="T27" fmla="*/ 315 h 460"/>
                    <a:gd name="T28" fmla="*/ 913 w 1084"/>
                    <a:gd name="T29" fmla="*/ 353 h 460"/>
                    <a:gd name="T30" fmla="*/ 853 w 1084"/>
                    <a:gd name="T31" fmla="*/ 389 h 460"/>
                    <a:gd name="T32" fmla="*/ 799 w 1084"/>
                    <a:gd name="T33" fmla="*/ 421 h 460"/>
                    <a:gd name="T34" fmla="*/ 759 w 1084"/>
                    <a:gd name="T35" fmla="*/ 444 h 460"/>
                    <a:gd name="T36" fmla="*/ 735 w 1084"/>
                    <a:gd name="T37" fmla="*/ 457 h 460"/>
                    <a:gd name="T38" fmla="*/ 727 w 1084"/>
                    <a:gd name="T39" fmla="*/ 458 h 460"/>
                    <a:gd name="T40" fmla="*/ 696 w 1084"/>
                    <a:gd name="T41" fmla="*/ 456 h 460"/>
                    <a:gd name="T42" fmla="*/ 637 w 1084"/>
                    <a:gd name="T43" fmla="*/ 448 h 460"/>
                    <a:gd name="T44" fmla="*/ 560 w 1084"/>
                    <a:gd name="T45" fmla="*/ 439 h 460"/>
                    <a:gd name="T46" fmla="*/ 470 w 1084"/>
                    <a:gd name="T47" fmla="*/ 427 h 460"/>
                    <a:gd name="T48" fmla="*/ 372 w 1084"/>
                    <a:gd name="T49" fmla="*/ 413 h 460"/>
                    <a:gd name="T50" fmla="*/ 275 w 1084"/>
                    <a:gd name="T51" fmla="*/ 397 h 460"/>
                    <a:gd name="T52" fmla="*/ 183 w 1084"/>
                    <a:gd name="T53" fmla="*/ 380 h 460"/>
                    <a:gd name="T54" fmla="*/ 104 w 1084"/>
                    <a:gd name="T55" fmla="*/ 362 h 460"/>
                    <a:gd name="T56" fmla="*/ 42 w 1084"/>
                    <a:gd name="T57" fmla="*/ 345 h 460"/>
                    <a:gd name="T58" fmla="*/ 7 w 1084"/>
                    <a:gd name="T59" fmla="*/ 327 h 460"/>
                    <a:gd name="T60" fmla="*/ 3 w 1084"/>
                    <a:gd name="T61" fmla="*/ 310 h 460"/>
                    <a:gd name="T62" fmla="*/ 29 w 1084"/>
                    <a:gd name="T63" fmla="*/ 286 h 460"/>
                    <a:gd name="T64" fmla="*/ 72 w 1084"/>
                    <a:gd name="T65" fmla="*/ 256 h 460"/>
                    <a:gd name="T66" fmla="*/ 128 w 1084"/>
                    <a:gd name="T67" fmla="*/ 220 h 460"/>
                    <a:gd name="T68" fmla="*/ 194 w 1084"/>
                    <a:gd name="T69" fmla="*/ 181 h 460"/>
                    <a:gd name="T70" fmla="*/ 263 w 1084"/>
                    <a:gd name="T71" fmla="*/ 141 h 460"/>
                    <a:gd name="T72" fmla="*/ 332 w 1084"/>
                    <a:gd name="T73" fmla="*/ 102 h 460"/>
                    <a:gd name="T74" fmla="*/ 396 w 1084"/>
                    <a:gd name="T75" fmla="*/ 66 h 460"/>
                    <a:gd name="T76" fmla="*/ 451 w 1084"/>
                    <a:gd name="T77" fmla="*/ 36 h 460"/>
                    <a:gd name="T78" fmla="*/ 493 w 1084"/>
                    <a:gd name="T79" fmla="*/ 13 h 460"/>
                    <a:gd name="T80" fmla="*/ 515 w 1084"/>
                    <a:gd name="T81" fmla="*/ 1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4" h="460">
                      <a:moveTo>
                        <a:pt x="517" y="0"/>
                      </a:moveTo>
                      <a:lnTo>
                        <a:pt x="521" y="1"/>
                      </a:lnTo>
                      <a:lnTo>
                        <a:pt x="532" y="4"/>
                      </a:lnTo>
                      <a:lnTo>
                        <a:pt x="547" y="8"/>
                      </a:lnTo>
                      <a:lnTo>
                        <a:pt x="570" y="14"/>
                      </a:lnTo>
                      <a:lnTo>
                        <a:pt x="596" y="21"/>
                      </a:lnTo>
                      <a:lnTo>
                        <a:pt x="626" y="30"/>
                      </a:lnTo>
                      <a:lnTo>
                        <a:pt x="660" y="40"/>
                      </a:lnTo>
                      <a:lnTo>
                        <a:pt x="696" y="51"/>
                      </a:lnTo>
                      <a:lnTo>
                        <a:pt x="734" y="62"/>
                      </a:lnTo>
                      <a:lnTo>
                        <a:pt x="773" y="74"/>
                      </a:lnTo>
                      <a:lnTo>
                        <a:pt x="812" y="89"/>
                      </a:lnTo>
                      <a:lnTo>
                        <a:pt x="853" y="102"/>
                      </a:lnTo>
                      <a:lnTo>
                        <a:pt x="891" y="116"/>
                      </a:lnTo>
                      <a:lnTo>
                        <a:pt x="927" y="130"/>
                      </a:lnTo>
                      <a:lnTo>
                        <a:pt x="962" y="145"/>
                      </a:lnTo>
                      <a:lnTo>
                        <a:pt x="994" y="158"/>
                      </a:lnTo>
                      <a:lnTo>
                        <a:pt x="1022" y="172"/>
                      </a:lnTo>
                      <a:lnTo>
                        <a:pt x="1046" y="186"/>
                      </a:lnTo>
                      <a:lnTo>
                        <a:pt x="1064" y="199"/>
                      </a:lnTo>
                      <a:lnTo>
                        <a:pt x="1077" y="212"/>
                      </a:lnTo>
                      <a:lnTo>
                        <a:pt x="1084" y="224"/>
                      </a:lnTo>
                      <a:lnTo>
                        <a:pt x="1084" y="236"/>
                      </a:lnTo>
                      <a:lnTo>
                        <a:pt x="1075" y="246"/>
                      </a:lnTo>
                      <a:lnTo>
                        <a:pt x="1054" y="262"/>
                      </a:lnTo>
                      <a:lnTo>
                        <a:pt x="1029" y="279"/>
                      </a:lnTo>
                      <a:lnTo>
                        <a:pt x="1003" y="297"/>
                      </a:lnTo>
                      <a:lnTo>
                        <a:pt x="973" y="315"/>
                      </a:lnTo>
                      <a:lnTo>
                        <a:pt x="943" y="335"/>
                      </a:lnTo>
                      <a:lnTo>
                        <a:pt x="913" y="353"/>
                      </a:lnTo>
                      <a:lnTo>
                        <a:pt x="883" y="371"/>
                      </a:lnTo>
                      <a:lnTo>
                        <a:pt x="853" y="389"/>
                      </a:lnTo>
                      <a:lnTo>
                        <a:pt x="825" y="406"/>
                      </a:lnTo>
                      <a:lnTo>
                        <a:pt x="799" y="421"/>
                      </a:lnTo>
                      <a:lnTo>
                        <a:pt x="777" y="434"/>
                      </a:lnTo>
                      <a:lnTo>
                        <a:pt x="759" y="444"/>
                      </a:lnTo>
                      <a:lnTo>
                        <a:pt x="744" y="453"/>
                      </a:lnTo>
                      <a:lnTo>
                        <a:pt x="735" y="457"/>
                      </a:lnTo>
                      <a:lnTo>
                        <a:pt x="733" y="460"/>
                      </a:lnTo>
                      <a:lnTo>
                        <a:pt x="727" y="458"/>
                      </a:lnTo>
                      <a:lnTo>
                        <a:pt x="716" y="457"/>
                      </a:lnTo>
                      <a:lnTo>
                        <a:pt x="696" y="456"/>
                      </a:lnTo>
                      <a:lnTo>
                        <a:pt x="670" y="452"/>
                      </a:lnTo>
                      <a:lnTo>
                        <a:pt x="637" y="448"/>
                      </a:lnTo>
                      <a:lnTo>
                        <a:pt x="601" y="444"/>
                      </a:lnTo>
                      <a:lnTo>
                        <a:pt x="560" y="439"/>
                      </a:lnTo>
                      <a:lnTo>
                        <a:pt x="516" y="432"/>
                      </a:lnTo>
                      <a:lnTo>
                        <a:pt x="470" y="427"/>
                      </a:lnTo>
                      <a:lnTo>
                        <a:pt x="422" y="419"/>
                      </a:lnTo>
                      <a:lnTo>
                        <a:pt x="372" y="413"/>
                      </a:lnTo>
                      <a:lnTo>
                        <a:pt x="323" y="405"/>
                      </a:lnTo>
                      <a:lnTo>
                        <a:pt x="275" y="397"/>
                      </a:lnTo>
                      <a:lnTo>
                        <a:pt x="228" y="388"/>
                      </a:lnTo>
                      <a:lnTo>
                        <a:pt x="183" y="380"/>
                      </a:lnTo>
                      <a:lnTo>
                        <a:pt x="141" y="371"/>
                      </a:lnTo>
                      <a:lnTo>
                        <a:pt x="104" y="362"/>
                      </a:lnTo>
                      <a:lnTo>
                        <a:pt x="71" y="354"/>
                      </a:lnTo>
                      <a:lnTo>
                        <a:pt x="42" y="345"/>
                      </a:lnTo>
                      <a:lnTo>
                        <a:pt x="21" y="336"/>
                      </a:lnTo>
                      <a:lnTo>
                        <a:pt x="7" y="327"/>
                      </a:lnTo>
                      <a:lnTo>
                        <a:pt x="0" y="318"/>
                      </a:lnTo>
                      <a:lnTo>
                        <a:pt x="3" y="310"/>
                      </a:lnTo>
                      <a:lnTo>
                        <a:pt x="13" y="299"/>
                      </a:lnTo>
                      <a:lnTo>
                        <a:pt x="29" y="286"/>
                      </a:lnTo>
                      <a:lnTo>
                        <a:pt x="49" y="272"/>
                      </a:lnTo>
                      <a:lnTo>
                        <a:pt x="72" y="256"/>
                      </a:lnTo>
                      <a:lnTo>
                        <a:pt x="100" y="238"/>
                      </a:lnTo>
                      <a:lnTo>
                        <a:pt x="128" y="220"/>
                      </a:lnTo>
                      <a:lnTo>
                        <a:pt x="161" y="201"/>
                      </a:lnTo>
                      <a:lnTo>
                        <a:pt x="194" y="181"/>
                      </a:lnTo>
                      <a:lnTo>
                        <a:pt x="229" y="161"/>
                      </a:lnTo>
                      <a:lnTo>
                        <a:pt x="263" y="141"/>
                      </a:lnTo>
                      <a:lnTo>
                        <a:pt x="298" y="121"/>
                      </a:lnTo>
                      <a:lnTo>
                        <a:pt x="332" y="102"/>
                      </a:lnTo>
                      <a:lnTo>
                        <a:pt x="365" y="83"/>
                      </a:lnTo>
                      <a:lnTo>
                        <a:pt x="396" y="66"/>
                      </a:lnTo>
                      <a:lnTo>
                        <a:pt x="425" y="49"/>
                      </a:lnTo>
                      <a:lnTo>
                        <a:pt x="451" y="36"/>
                      </a:lnTo>
                      <a:lnTo>
                        <a:pt x="474" y="23"/>
                      </a:lnTo>
                      <a:lnTo>
                        <a:pt x="493" y="13"/>
                      </a:lnTo>
                      <a:lnTo>
                        <a:pt x="506" y="6"/>
                      </a:lnTo>
                      <a:lnTo>
                        <a:pt x="515" y="1"/>
                      </a:lnTo>
                      <a:lnTo>
                        <a:pt x="5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9"/>
                <p:cNvSpPr>
                  <a:spLocks/>
                </p:cNvSpPr>
                <p:nvPr/>
              </p:nvSpPr>
              <p:spPr bwMode="auto">
                <a:xfrm>
                  <a:off x="4300538" y="3236913"/>
                  <a:ext cx="547688" cy="339725"/>
                </a:xfrm>
                <a:custGeom>
                  <a:avLst/>
                  <a:gdLst>
                    <a:gd name="T0" fmla="*/ 21 w 1382"/>
                    <a:gd name="T1" fmla="*/ 16 h 854"/>
                    <a:gd name="T2" fmla="*/ 84 w 1382"/>
                    <a:gd name="T3" fmla="*/ 47 h 854"/>
                    <a:gd name="T4" fmla="*/ 174 w 1382"/>
                    <a:gd name="T5" fmla="*/ 73 h 854"/>
                    <a:gd name="T6" fmla="*/ 283 w 1382"/>
                    <a:gd name="T7" fmla="*/ 97 h 854"/>
                    <a:gd name="T8" fmla="*/ 409 w 1382"/>
                    <a:gd name="T9" fmla="*/ 116 h 854"/>
                    <a:gd name="T10" fmla="*/ 543 w 1382"/>
                    <a:gd name="T11" fmla="*/ 133 h 854"/>
                    <a:gd name="T12" fmla="*/ 681 w 1382"/>
                    <a:gd name="T13" fmla="*/ 147 h 854"/>
                    <a:gd name="T14" fmla="*/ 820 w 1382"/>
                    <a:gd name="T15" fmla="*/ 160 h 854"/>
                    <a:gd name="T16" fmla="*/ 950 w 1382"/>
                    <a:gd name="T17" fmla="*/ 172 h 854"/>
                    <a:gd name="T18" fmla="*/ 1069 w 1382"/>
                    <a:gd name="T19" fmla="*/ 183 h 854"/>
                    <a:gd name="T20" fmla="*/ 1170 w 1382"/>
                    <a:gd name="T21" fmla="*/ 193 h 854"/>
                    <a:gd name="T22" fmla="*/ 1247 w 1382"/>
                    <a:gd name="T23" fmla="*/ 202 h 854"/>
                    <a:gd name="T24" fmla="*/ 1295 w 1382"/>
                    <a:gd name="T25" fmla="*/ 211 h 854"/>
                    <a:gd name="T26" fmla="*/ 1317 w 1382"/>
                    <a:gd name="T27" fmla="*/ 227 h 854"/>
                    <a:gd name="T28" fmla="*/ 1334 w 1382"/>
                    <a:gd name="T29" fmla="*/ 274 h 854"/>
                    <a:gd name="T30" fmla="*/ 1347 w 1382"/>
                    <a:gd name="T31" fmla="*/ 344 h 854"/>
                    <a:gd name="T32" fmla="*/ 1359 w 1382"/>
                    <a:gd name="T33" fmla="*/ 431 h 854"/>
                    <a:gd name="T34" fmla="*/ 1367 w 1382"/>
                    <a:gd name="T35" fmla="*/ 528 h 854"/>
                    <a:gd name="T36" fmla="*/ 1373 w 1382"/>
                    <a:gd name="T37" fmla="*/ 624 h 854"/>
                    <a:gd name="T38" fmla="*/ 1378 w 1382"/>
                    <a:gd name="T39" fmla="*/ 713 h 854"/>
                    <a:gd name="T40" fmla="*/ 1381 w 1382"/>
                    <a:gd name="T41" fmla="*/ 787 h 854"/>
                    <a:gd name="T42" fmla="*/ 1382 w 1382"/>
                    <a:gd name="T43" fmla="*/ 836 h 854"/>
                    <a:gd name="T44" fmla="*/ 1382 w 1382"/>
                    <a:gd name="T45" fmla="*/ 854 h 854"/>
                    <a:gd name="T46" fmla="*/ 1375 w 1382"/>
                    <a:gd name="T47" fmla="*/ 847 h 854"/>
                    <a:gd name="T48" fmla="*/ 1348 w 1382"/>
                    <a:gd name="T49" fmla="*/ 826 h 854"/>
                    <a:gd name="T50" fmla="*/ 1305 w 1382"/>
                    <a:gd name="T51" fmla="*/ 795 h 854"/>
                    <a:gd name="T52" fmla="*/ 1241 w 1382"/>
                    <a:gd name="T53" fmla="*/ 758 h 854"/>
                    <a:gd name="T54" fmla="*/ 1158 w 1382"/>
                    <a:gd name="T55" fmla="*/ 718 h 854"/>
                    <a:gd name="T56" fmla="*/ 1052 w 1382"/>
                    <a:gd name="T57" fmla="*/ 677 h 854"/>
                    <a:gd name="T58" fmla="*/ 924 w 1382"/>
                    <a:gd name="T59" fmla="*/ 641 h 854"/>
                    <a:gd name="T60" fmla="*/ 771 w 1382"/>
                    <a:gd name="T61" fmla="*/ 612 h 854"/>
                    <a:gd name="T62" fmla="*/ 602 w 1382"/>
                    <a:gd name="T63" fmla="*/ 591 h 854"/>
                    <a:gd name="T64" fmla="*/ 457 w 1382"/>
                    <a:gd name="T65" fmla="*/ 568 h 854"/>
                    <a:gd name="T66" fmla="*/ 342 w 1382"/>
                    <a:gd name="T67" fmla="*/ 545 h 854"/>
                    <a:gd name="T68" fmla="*/ 253 w 1382"/>
                    <a:gd name="T69" fmla="*/ 519 h 854"/>
                    <a:gd name="T70" fmla="*/ 188 w 1382"/>
                    <a:gd name="T71" fmla="*/ 495 h 854"/>
                    <a:gd name="T72" fmla="*/ 144 w 1382"/>
                    <a:gd name="T73" fmla="*/ 473 h 854"/>
                    <a:gd name="T74" fmla="*/ 115 w 1382"/>
                    <a:gd name="T75" fmla="*/ 456 h 854"/>
                    <a:gd name="T76" fmla="*/ 101 w 1382"/>
                    <a:gd name="T77" fmla="*/ 444 h 854"/>
                    <a:gd name="T78" fmla="*/ 97 w 1382"/>
                    <a:gd name="T79" fmla="*/ 44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2" h="854">
                      <a:moveTo>
                        <a:pt x="0" y="0"/>
                      </a:moveTo>
                      <a:lnTo>
                        <a:pt x="21" y="16"/>
                      </a:lnTo>
                      <a:lnTo>
                        <a:pt x="48" y="31"/>
                      </a:lnTo>
                      <a:lnTo>
                        <a:pt x="84" y="47"/>
                      </a:lnTo>
                      <a:lnTo>
                        <a:pt x="125" y="60"/>
                      </a:lnTo>
                      <a:lnTo>
                        <a:pt x="174" y="73"/>
                      </a:lnTo>
                      <a:lnTo>
                        <a:pt x="226" y="85"/>
                      </a:lnTo>
                      <a:lnTo>
                        <a:pt x="283" y="97"/>
                      </a:lnTo>
                      <a:lnTo>
                        <a:pt x="345" y="106"/>
                      </a:lnTo>
                      <a:lnTo>
                        <a:pt x="409" y="116"/>
                      </a:lnTo>
                      <a:lnTo>
                        <a:pt x="475" y="125"/>
                      </a:lnTo>
                      <a:lnTo>
                        <a:pt x="543" y="133"/>
                      </a:lnTo>
                      <a:lnTo>
                        <a:pt x="612" y="141"/>
                      </a:lnTo>
                      <a:lnTo>
                        <a:pt x="681" y="147"/>
                      </a:lnTo>
                      <a:lnTo>
                        <a:pt x="751" y="155"/>
                      </a:lnTo>
                      <a:lnTo>
                        <a:pt x="820" y="160"/>
                      </a:lnTo>
                      <a:lnTo>
                        <a:pt x="886" y="167"/>
                      </a:lnTo>
                      <a:lnTo>
                        <a:pt x="950" y="172"/>
                      </a:lnTo>
                      <a:lnTo>
                        <a:pt x="1012" y="177"/>
                      </a:lnTo>
                      <a:lnTo>
                        <a:pt x="1069" y="183"/>
                      </a:lnTo>
                      <a:lnTo>
                        <a:pt x="1121" y="188"/>
                      </a:lnTo>
                      <a:lnTo>
                        <a:pt x="1170" y="193"/>
                      </a:lnTo>
                      <a:lnTo>
                        <a:pt x="1211" y="197"/>
                      </a:lnTo>
                      <a:lnTo>
                        <a:pt x="1247" y="202"/>
                      </a:lnTo>
                      <a:lnTo>
                        <a:pt x="1275" y="206"/>
                      </a:lnTo>
                      <a:lnTo>
                        <a:pt x="1295" y="211"/>
                      </a:lnTo>
                      <a:lnTo>
                        <a:pt x="1308" y="216"/>
                      </a:lnTo>
                      <a:lnTo>
                        <a:pt x="1317" y="227"/>
                      </a:lnTo>
                      <a:lnTo>
                        <a:pt x="1326" y="246"/>
                      </a:lnTo>
                      <a:lnTo>
                        <a:pt x="1334" y="274"/>
                      </a:lnTo>
                      <a:lnTo>
                        <a:pt x="1342" y="306"/>
                      </a:lnTo>
                      <a:lnTo>
                        <a:pt x="1347" y="344"/>
                      </a:lnTo>
                      <a:lnTo>
                        <a:pt x="1354" y="386"/>
                      </a:lnTo>
                      <a:lnTo>
                        <a:pt x="1359" y="431"/>
                      </a:lnTo>
                      <a:lnTo>
                        <a:pt x="1363" y="478"/>
                      </a:lnTo>
                      <a:lnTo>
                        <a:pt x="1367" y="528"/>
                      </a:lnTo>
                      <a:lnTo>
                        <a:pt x="1371" y="576"/>
                      </a:lnTo>
                      <a:lnTo>
                        <a:pt x="1373" y="624"/>
                      </a:lnTo>
                      <a:lnTo>
                        <a:pt x="1376" y="670"/>
                      </a:lnTo>
                      <a:lnTo>
                        <a:pt x="1378" y="713"/>
                      </a:lnTo>
                      <a:lnTo>
                        <a:pt x="1380" y="752"/>
                      </a:lnTo>
                      <a:lnTo>
                        <a:pt x="1381" y="787"/>
                      </a:lnTo>
                      <a:lnTo>
                        <a:pt x="1381" y="814"/>
                      </a:lnTo>
                      <a:lnTo>
                        <a:pt x="1382" y="836"/>
                      </a:lnTo>
                      <a:lnTo>
                        <a:pt x="1382" y="851"/>
                      </a:lnTo>
                      <a:lnTo>
                        <a:pt x="1382" y="854"/>
                      </a:lnTo>
                      <a:lnTo>
                        <a:pt x="1380" y="853"/>
                      </a:lnTo>
                      <a:lnTo>
                        <a:pt x="1375" y="847"/>
                      </a:lnTo>
                      <a:lnTo>
                        <a:pt x="1364" y="838"/>
                      </a:lnTo>
                      <a:lnTo>
                        <a:pt x="1348" y="826"/>
                      </a:lnTo>
                      <a:lnTo>
                        <a:pt x="1329" y="812"/>
                      </a:lnTo>
                      <a:lnTo>
                        <a:pt x="1305" y="795"/>
                      </a:lnTo>
                      <a:lnTo>
                        <a:pt x="1277" y="778"/>
                      </a:lnTo>
                      <a:lnTo>
                        <a:pt x="1241" y="758"/>
                      </a:lnTo>
                      <a:lnTo>
                        <a:pt x="1202" y="737"/>
                      </a:lnTo>
                      <a:lnTo>
                        <a:pt x="1158" y="718"/>
                      </a:lnTo>
                      <a:lnTo>
                        <a:pt x="1108" y="697"/>
                      </a:lnTo>
                      <a:lnTo>
                        <a:pt x="1052" y="677"/>
                      </a:lnTo>
                      <a:lnTo>
                        <a:pt x="991" y="659"/>
                      </a:lnTo>
                      <a:lnTo>
                        <a:pt x="924" y="641"/>
                      </a:lnTo>
                      <a:lnTo>
                        <a:pt x="851" y="625"/>
                      </a:lnTo>
                      <a:lnTo>
                        <a:pt x="771" y="612"/>
                      </a:lnTo>
                      <a:lnTo>
                        <a:pt x="685" y="601"/>
                      </a:lnTo>
                      <a:lnTo>
                        <a:pt x="602" y="591"/>
                      </a:lnTo>
                      <a:lnTo>
                        <a:pt x="525" y="580"/>
                      </a:lnTo>
                      <a:lnTo>
                        <a:pt x="457" y="568"/>
                      </a:lnTo>
                      <a:lnTo>
                        <a:pt x="396" y="556"/>
                      </a:lnTo>
                      <a:lnTo>
                        <a:pt x="342" y="545"/>
                      </a:lnTo>
                      <a:lnTo>
                        <a:pt x="294" y="532"/>
                      </a:lnTo>
                      <a:lnTo>
                        <a:pt x="253" y="519"/>
                      </a:lnTo>
                      <a:lnTo>
                        <a:pt x="218" y="507"/>
                      </a:lnTo>
                      <a:lnTo>
                        <a:pt x="188" y="495"/>
                      </a:lnTo>
                      <a:lnTo>
                        <a:pt x="163" y="483"/>
                      </a:lnTo>
                      <a:lnTo>
                        <a:pt x="144" y="473"/>
                      </a:lnTo>
                      <a:lnTo>
                        <a:pt x="127" y="464"/>
                      </a:lnTo>
                      <a:lnTo>
                        <a:pt x="115" y="456"/>
                      </a:lnTo>
                      <a:lnTo>
                        <a:pt x="106" y="449"/>
                      </a:lnTo>
                      <a:lnTo>
                        <a:pt x="101" y="444"/>
                      </a:lnTo>
                      <a:lnTo>
                        <a:pt x="98" y="442"/>
                      </a:lnTo>
                      <a:lnTo>
                        <a:pt x="97" y="44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10"/>
                <p:cNvSpPr>
                  <a:spLocks/>
                </p:cNvSpPr>
                <p:nvPr/>
              </p:nvSpPr>
              <p:spPr bwMode="auto">
                <a:xfrm>
                  <a:off x="4394201" y="3506788"/>
                  <a:ext cx="430213" cy="182563"/>
                </a:xfrm>
                <a:custGeom>
                  <a:avLst/>
                  <a:gdLst>
                    <a:gd name="T0" fmla="*/ 521 w 1083"/>
                    <a:gd name="T1" fmla="*/ 1 h 459"/>
                    <a:gd name="T2" fmla="*/ 547 w 1083"/>
                    <a:gd name="T3" fmla="*/ 7 h 459"/>
                    <a:gd name="T4" fmla="*/ 595 w 1083"/>
                    <a:gd name="T5" fmla="*/ 21 h 459"/>
                    <a:gd name="T6" fmla="*/ 659 w 1083"/>
                    <a:gd name="T7" fmla="*/ 40 h 459"/>
                    <a:gd name="T8" fmla="*/ 732 w 1083"/>
                    <a:gd name="T9" fmla="*/ 62 h 459"/>
                    <a:gd name="T10" fmla="*/ 812 w 1083"/>
                    <a:gd name="T11" fmla="*/ 87 h 459"/>
                    <a:gd name="T12" fmla="*/ 890 w 1083"/>
                    <a:gd name="T13" fmla="*/ 116 h 459"/>
                    <a:gd name="T14" fmla="*/ 961 w 1083"/>
                    <a:gd name="T15" fmla="*/ 143 h 459"/>
                    <a:gd name="T16" fmla="*/ 1021 w 1083"/>
                    <a:gd name="T17" fmla="*/ 172 h 459"/>
                    <a:gd name="T18" fmla="*/ 1064 w 1083"/>
                    <a:gd name="T19" fmla="*/ 199 h 459"/>
                    <a:gd name="T20" fmla="*/ 1083 w 1083"/>
                    <a:gd name="T21" fmla="*/ 224 h 459"/>
                    <a:gd name="T22" fmla="*/ 1074 w 1083"/>
                    <a:gd name="T23" fmla="*/ 246 h 459"/>
                    <a:gd name="T24" fmla="*/ 1029 w 1083"/>
                    <a:gd name="T25" fmla="*/ 278 h 459"/>
                    <a:gd name="T26" fmla="*/ 972 w 1083"/>
                    <a:gd name="T27" fmla="*/ 315 h 459"/>
                    <a:gd name="T28" fmla="*/ 911 w 1083"/>
                    <a:gd name="T29" fmla="*/ 353 h 459"/>
                    <a:gd name="T30" fmla="*/ 851 w 1083"/>
                    <a:gd name="T31" fmla="*/ 389 h 459"/>
                    <a:gd name="T32" fmla="*/ 799 w 1083"/>
                    <a:gd name="T33" fmla="*/ 420 h 459"/>
                    <a:gd name="T34" fmla="*/ 757 w 1083"/>
                    <a:gd name="T35" fmla="*/ 444 h 459"/>
                    <a:gd name="T36" fmla="*/ 734 w 1083"/>
                    <a:gd name="T37" fmla="*/ 457 h 459"/>
                    <a:gd name="T38" fmla="*/ 727 w 1083"/>
                    <a:gd name="T39" fmla="*/ 458 h 459"/>
                    <a:gd name="T40" fmla="*/ 694 w 1083"/>
                    <a:gd name="T41" fmla="*/ 455 h 459"/>
                    <a:gd name="T42" fmla="*/ 637 w 1083"/>
                    <a:gd name="T43" fmla="*/ 448 h 459"/>
                    <a:gd name="T44" fmla="*/ 559 w 1083"/>
                    <a:gd name="T45" fmla="*/ 439 h 459"/>
                    <a:gd name="T46" fmla="*/ 469 w 1083"/>
                    <a:gd name="T47" fmla="*/ 427 h 459"/>
                    <a:gd name="T48" fmla="*/ 371 w 1083"/>
                    <a:gd name="T49" fmla="*/ 412 h 459"/>
                    <a:gd name="T50" fmla="*/ 273 w 1083"/>
                    <a:gd name="T51" fmla="*/ 397 h 459"/>
                    <a:gd name="T52" fmla="*/ 181 w 1083"/>
                    <a:gd name="T53" fmla="*/ 380 h 459"/>
                    <a:gd name="T54" fmla="*/ 102 w 1083"/>
                    <a:gd name="T55" fmla="*/ 362 h 459"/>
                    <a:gd name="T56" fmla="*/ 42 w 1083"/>
                    <a:gd name="T57" fmla="*/ 345 h 459"/>
                    <a:gd name="T58" fmla="*/ 6 w 1083"/>
                    <a:gd name="T59" fmla="*/ 327 h 459"/>
                    <a:gd name="T60" fmla="*/ 3 w 1083"/>
                    <a:gd name="T61" fmla="*/ 310 h 459"/>
                    <a:gd name="T62" fmla="*/ 27 w 1083"/>
                    <a:gd name="T63" fmla="*/ 286 h 459"/>
                    <a:gd name="T64" fmla="*/ 72 w 1083"/>
                    <a:gd name="T65" fmla="*/ 256 h 459"/>
                    <a:gd name="T66" fmla="*/ 128 w 1083"/>
                    <a:gd name="T67" fmla="*/ 220 h 459"/>
                    <a:gd name="T68" fmla="*/ 193 w 1083"/>
                    <a:gd name="T69" fmla="*/ 181 h 459"/>
                    <a:gd name="T70" fmla="*/ 262 w 1083"/>
                    <a:gd name="T71" fmla="*/ 140 h 459"/>
                    <a:gd name="T72" fmla="*/ 331 w 1083"/>
                    <a:gd name="T73" fmla="*/ 101 h 459"/>
                    <a:gd name="T74" fmla="*/ 395 w 1083"/>
                    <a:gd name="T75" fmla="*/ 66 h 459"/>
                    <a:gd name="T76" fmla="*/ 450 w 1083"/>
                    <a:gd name="T77" fmla="*/ 35 h 459"/>
                    <a:gd name="T78" fmla="*/ 491 w 1083"/>
                    <a:gd name="T79" fmla="*/ 13 h 459"/>
                    <a:gd name="T80" fmla="*/ 513 w 1083"/>
                    <a:gd name="T81" fmla="*/ 1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3" h="459">
                      <a:moveTo>
                        <a:pt x="517" y="0"/>
                      </a:moveTo>
                      <a:lnTo>
                        <a:pt x="521" y="1"/>
                      </a:lnTo>
                      <a:lnTo>
                        <a:pt x="530" y="4"/>
                      </a:lnTo>
                      <a:lnTo>
                        <a:pt x="547" y="7"/>
                      </a:lnTo>
                      <a:lnTo>
                        <a:pt x="569" y="14"/>
                      </a:lnTo>
                      <a:lnTo>
                        <a:pt x="595" y="21"/>
                      </a:lnTo>
                      <a:lnTo>
                        <a:pt x="625" y="30"/>
                      </a:lnTo>
                      <a:lnTo>
                        <a:pt x="659" y="40"/>
                      </a:lnTo>
                      <a:lnTo>
                        <a:pt x="694" y="50"/>
                      </a:lnTo>
                      <a:lnTo>
                        <a:pt x="732" y="62"/>
                      </a:lnTo>
                      <a:lnTo>
                        <a:pt x="771" y="74"/>
                      </a:lnTo>
                      <a:lnTo>
                        <a:pt x="812" y="87"/>
                      </a:lnTo>
                      <a:lnTo>
                        <a:pt x="851" y="101"/>
                      </a:lnTo>
                      <a:lnTo>
                        <a:pt x="890" y="116"/>
                      </a:lnTo>
                      <a:lnTo>
                        <a:pt x="927" y="130"/>
                      </a:lnTo>
                      <a:lnTo>
                        <a:pt x="961" y="143"/>
                      </a:lnTo>
                      <a:lnTo>
                        <a:pt x="993" y="157"/>
                      </a:lnTo>
                      <a:lnTo>
                        <a:pt x="1021" y="172"/>
                      </a:lnTo>
                      <a:lnTo>
                        <a:pt x="1044" y="186"/>
                      </a:lnTo>
                      <a:lnTo>
                        <a:pt x="1064" y="199"/>
                      </a:lnTo>
                      <a:lnTo>
                        <a:pt x="1077" y="212"/>
                      </a:lnTo>
                      <a:lnTo>
                        <a:pt x="1083" y="224"/>
                      </a:lnTo>
                      <a:lnTo>
                        <a:pt x="1082" y="235"/>
                      </a:lnTo>
                      <a:lnTo>
                        <a:pt x="1074" y="246"/>
                      </a:lnTo>
                      <a:lnTo>
                        <a:pt x="1052" y="261"/>
                      </a:lnTo>
                      <a:lnTo>
                        <a:pt x="1029" y="278"/>
                      </a:lnTo>
                      <a:lnTo>
                        <a:pt x="1001" y="297"/>
                      </a:lnTo>
                      <a:lnTo>
                        <a:pt x="972" y="315"/>
                      </a:lnTo>
                      <a:lnTo>
                        <a:pt x="942" y="334"/>
                      </a:lnTo>
                      <a:lnTo>
                        <a:pt x="911" y="353"/>
                      </a:lnTo>
                      <a:lnTo>
                        <a:pt x="881" y="371"/>
                      </a:lnTo>
                      <a:lnTo>
                        <a:pt x="851" y="389"/>
                      </a:lnTo>
                      <a:lnTo>
                        <a:pt x="824" y="406"/>
                      </a:lnTo>
                      <a:lnTo>
                        <a:pt x="799" y="420"/>
                      </a:lnTo>
                      <a:lnTo>
                        <a:pt x="775" y="433"/>
                      </a:lnTo>
                      <a:lnTo>
                        <a:pt x="757" y="444"/>
                      </a:lnTo>
                      <a:lnTo>
                        <a:pt x="743" y="452"/>
                      </a:lnTo>
                      <a:lnTo>
                        <a:pt x="734" y="457"/>
                      </a:lnTo>
                      <a:lnTo>
                        <a:pt x="731" y="459"/>
                      </a:lnTo>
                      <a:lnTo>
                        <a:pt x="727" y="458"/>
                      </a:lnTo>
                      <a:lnTo>
                        <a:pt x="714" y="457"/>
                      </a:lnTo>
                      <a:lnTo>
                        <a:pt x="694" y="455"/>
                      </a:lnTo>
                      <a:lnTo>
                        <a:pt x="668" y="452"/>
                      </a:lnTo>
                      <a:lnTo>
                        <a:pt x="637" y="448"/>
                      </a:lnTo>
                      <a:lnTo>
                        <a:pt x="600" y="444"/>
                      </a:lnTo>
                      <a:lnTo>
                        <a:pt x="559" y="439"/>
                      </a:lnTo>
                      <a:lnTo>
                        <a:pt x="516" y="432"/>
                      </a:lnTo>
                      <a:lnTo>
                        <a:pt x="469" y="427"/>
                      </a:lnTo>
                      <a:lnTo>
                        <a:pt x="420" y="419"/>
                      </a:lnTo>
                      <a:lnTo>
                        <a:pt x="371" y="412"/>
                      </a:lnTo>
                      <a:lnTo>
                        <a:pt x="322" y="405"/>
                      </a:lnTo>
                      <a:lnTo>
                        <a:pt x="273" y="397"/>
                      </a:lnTo>
                      <a:lnTo>
                        <a:pt x="226" y="388"/>
                      </a:lnTo>
                      <a:lnTo>
                        <a:pt x="181" y="380"/>
                      </a:lnTo>
                      <a:lnTo>
                        <a:pt x="140" y="371"/>
                      </a:lnTo>
                      <a:lnTo>
                        <a:pt x="102" y="362"/>
                      </a:lnTo>
                      <a:lnTo>
                        <a:pt x="69" y="353"/>
                      </a:lnTo>
                      <a:lnTo>
                        <a:pt x="42" y="345"/>
                      </a:lnTo>
                      <a:lnTo>
                        <a:pt x="21" y="336"/>
                      </a:lnTo>
                      <a:lnTo>
                        <a:pt x="6" y="327"/>
                      </a:lnTo>
                      <a:lnTo>
                        <a:pt x="0" y="317"/>
                      </a:lnTo>
                      <a:lnTo>
                        <a:pt x="3" y="310"/>
                      </a:lnTo>
                      <a:lnTo>
                        <a:pt x="13" y="299"/>
                      </a:lnTo>
                      <a:lnTo>
                        <a:pt x="27" y="286"/>
                      </a:lnTo>
                      <a:lnTo>
                        <a:pt x="48" y="272"/>
                      </a:lnTo>
                      <a:lnTo>
                        <a:pt x="72" y="256"/>
                      </a:lnTo>
                      <a:lnTo>
                        <a:pt x="98" y="238"/>
                      </a:lnTo>
                      <a:lnTo>
                        <a:pt x="128" y="220"/>
                      </a:lnTo>
                      <a:lnTo>
                        <a:pt x="159" y="200"/>
                      </a:lnTo>
                      <a:lnTo>
                        <a:pt x="193" y="181"/>
                      </a:lnTo>
                      <a:lnTo>
                        <a:pt x="227" y="160"/>
                      </a:lnTo>
                      <a:lnTo>
                        <a:pt x="262" y="140"/>
                      </a:lnTo>
                      <a:lnTo>
                        <a:pt x="296" y="121"/>
                      </a:lnTo>
                      <a:lnTo>
                        <a:pt x="331" y="101"/>
                      </a:lnTo>
                      <a:lnTo>
                        <a:pt x="364" y="83"/>
                      </a:lnTo>
                      <a:lnTo>
                        <a:pt x="395" y="66"/>
                      </a:lnTo>
                      <a:lnTo>
                        <a:pt x="424" y="49"/>
                      </a:lnTo>
                      <a:lnTo>
                        <a:pt x="450" y="35"/>
                      </a:lnTo>
                      <a:lnTo>
                        <a:pt x="472" y="23"/>
                      </a:lnTo>
                      <a:lnTo>
                        <a:pt x="491" y="13"/>
                      </a:lnTo>
                      <a:lnTo>
                        <a:pt x="505" y="6"/>
                      </a:lnTo>
                      <a:lnTo>
                        <a:pt x="513" y="1"/>
                      </a:lnTo>
                      <a:lnTo>
                        <a:pt x="5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11"/>
                <p:cNvSpPr>
                  <a:spLocks/>
                </p:cNvSpPr>
                <p:nvPr/>
              </p:nvSpPr>
              <p:spPr bwMode="auto">
                <a:xfrm>
                  <a:off x="4370388" y="3662363"/>
                  <a:ext cx="547688" cy="339725"/>
                </a:xfrm>
                <a:custGeom>
                  <a:avLst/>
                  <a:gdLst>
                    <a:gd name="T0" fmla="*/ 19 w 1381"/>
                    <a:gd name="T1" fmla="*/ 17 h 855"/>
                    <a:gd name="T2" fmla="*/ 83 w 1381"/>
                    <a:gd name="T3" fmla="*/ 48 h 855"/>
                    <a:gd name="T4" fmla="*/ 172 w 1381"/>
                    <a:gd name="T5" fmla="*/ 74 h 855"/>
                    <a:gd name="T6" fmla="*/ 282 w 1381"/>
                    <a:gd name="T7" fmla="*/ 96 h 855"/>
                    <a:gd name="T8" fmla="*/ 407 w 1381"/>
                    <a:gd name="T9" fmla="*/ 117 h 855"/>
                    <a:gd name="T10" fmla="*/ 541 w 1381"/>
                    <a:gd name="T11" fmla="*/ 134 h 855"/>
                    <a:gd name="T12" fmla="*/ 681 w 1381"/>
                    <a:gd name="T13" fmla="*/ 148 h 855"/>
                    <a:gd name="T14" fmla="*/ 818 w 1381"/>
                    <a:gd name="T15" fmla="*/ 161 h 855"/>
                    <a:gd name="T16" fmla="*/ 949 w 1381"/>
                    <a:gd name="T17" fmla="*/ 173 h 855"/>
                    <a:gd name="T18" fmla="*/ 1067 w 1381"/>
                    <a:gd name="T19" fmla="*/ 183 h 855"/>
                    <a:gd name="T20" fmla="*/ 1168 w 1381"/>
                    <a:gd name="T21" fmla="*/ 194 h 855"/>
                    <a:gd name="T22" fmla="*/ 1245 w 1381"/>
                    <a:gd name="T23" fmla="*/ 203 h 855"/>
                    <a:gd name="T24" fmla="*/ 1294 w 1381"/>
                    <a:gd name="T25" fmla="*/ 212 h 855"/>
                    <a:gd name="T26" fmla="*/ 1315 w 1381"/>
                    <a:gd name="T27" fmla="*/ 228 h 855"/>
                    <a:gd name="T28" fmla="*/ 1332 w 1381"/>
                    <a:gd name="T29" fmla="*/ 274 h 855"/>
                    <a:gd name="T30" fmla="*/ 1347 w 1381"/>
                    <a:gd name="T31" fmla="*/ 345 h 855"/>
                    <a:gd name="T32" fmla="*/ 1357 w 1381"/>
                    <a:gd name="T33" fmla="*/ 432 h 855"/>
                    <a:gd name="T34" fmla="*/ 1366 w 1381"/>
                    <a:gd name="T35" fmla="*/ 528 h 855"/>
                    <a:gd name="T36" fmla="*/ 1373 w 1381"/>
                    <a:gd name="T37" fmla="*/ 625 h 855"/>
                    <a:gd name="T38" fmla="*/ 1377 w 1381"/>
                    <a:gd name="T39" fmla="*/ 713 h 855"/>
                    <a:gd name="T40" fmla="*/ 1379 w 1381"/>
                    <a:gd name="T41" fmla="*/ 787 h 855"/>
                    <a:gd name="T42" fmla="*/ 1381 w 1381"/>
                    <a:gd name="T43" fmla="*/ 837 h 855"/>
                    <a:gd name="T44" fmla="*/ 1381 w 1381"/>
                    <a:gd name="T45" fmla="*/ 855 h 855"/>
                    <a:gd name="T46" fmla="*/ 1373 w 1381"/>
                    <a:gd name="T47" fmla="*/ 847 h 855"/>
                    <a:gd name="T48" fmla="*/ 1348 w 1381"/>
                    <a:gd name="T49" fmla="*/ 827 h 855"/>
                    <a:gd name="T50" fmla="*/ 1304 w 1381"/>
                    <a:gd name="T51" fmla="*/ 795 h 855"/>
                    <a:gd name="T52" fmla="*/ 1241 w 1381"/>
                    <a:gd name="T53" fmla="*/ 759 h 855"/>
                    <a:gd name="T54" fmla="*/ 1157 w 1381"/>
                    <a:gd name="T55" fmla="*/ 718 h 855"/>
                    <a:gd name="T56" fmla="*/ 1052 w 1381"/>
                    <a:gd name="T57" fmla="*/ 678 h 855"/>
                    <a:gd name="T58" fmla="*/ 922 w 1381"/>
                    <a:gd name="T59" fmla="*/ 642 h 855"/>
                    <a:gd name="T60" fmla="*/ 771 w 1381"/>
                    <a:gd name="T61" fmla="*/ 613 h 855"/>
                    <a:gd name="T62" fmla="*/ 600 w 1381"/>
                    <a:gd name="T63" fmla="*/ 592 h 855"/>
                    <a:gd name="T64" fmla="*/ 455 w 1381"/>
                    <a:gd name="T65" fmla="*/ 569 h 855"/>
                    <a:gd name="T66" fmla="*/ 340 w 1381"/>
                    <a:gd name="T67" fmla="*/ 545 h 855"/>
                    <a:gd name="T68" fmla="*/ 252 w 1381"/>
                    <a:gd name="T69" fmla="*/ 519 h 855"/>
                    <a:gd name="T70" fmla="*/ 188 w 1381"/>
                    <a:gd name="T71" fmla="*/ 496 h 855"/>
                    <a:gd name="T72" fmla="*/ 142 w 1381"/>
                    <a:gd name="T73" fmla="*/ 474 h 855"/>
                    <a:gd name="T74" fmla="*/ 114 w 1381"/>
                    <a:gd name="T75" fmla="*/ 457 h 855"/>
                    <a:gd name="T76" fmla="*/ 100 w 1381"/>
                    <a:gd name="T77" fmla="*/ 445 h 855"/>
                    <a:gd name="T78" fmla="*/ 95 w 1381"/>
                    <a:gd name="T79" fmla="*/ 441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1" h="855">
                      <a:moveTo>
                        <a:pt x="0" y="0"/>
                      </a:moveTo>
                      <a:lnTo>
                        <a:pt x="19" y="17"/>
                      </a:lnTo>
                      <a:lnTo>
                        <a:pt x="48" y="32"/>
                      </a:lnTo>
                      <a:lnTo>
                        <a:pt x="83" y="48"/>
                      </a:lnTo>
                      <a:lnTo>
                        <a:pt x="125" y="61"/>
                      </a:lnTo>
                      <a:lnTo>
                        <a:pt x="172" y="74"/>
                      </a:lnTo>
                      <a:lnTo>
                        <a:pt x="225" y="86"/>
                      </a:lnTo>
                      <a:lnTo>
                        <a:pt x="282" y="96"/>
                      </a:lnTo>
                      <a:lnTo>
                        <a:pt x="343" y="106"/>
                      </a:lnTo>
                      <a:lnTo>
                        <a:pt x="407" y="117"/>
                      </a:lnTo>
                      <a:lnTo>
                        <a:pt x="473" y="126"/>
                      </a:lnTo>
                      <a:lnTo>
                        <a:pt x="541" y="134"/>
                      </a:lnTo>
                      <a:lnTo>
                        <a:pt x="610" y="142"/>
                      </a:lnTo>
                      <a:lnTo>
                        <a:pt x="681" y="148"/>
                      </a:lnTo>
                      <a:lnTo>
                        <a:pt x="750" y="156"/>
                      </a:lnTo>
                      <a:lnTo>
                        <a:pt x="818" y="161"/>
                      </a:lnTo>
                      <a:lnTo>
                        <a:pt x="885" y="168"/>
                      </a:lnTo>
                      <a:lnTo>
                        <a:pt x="949" y="173"/>
                      </a:lnTo>
                      <a:lnTo>
                        <a:pt x="1010" y="178"/>
                      </a:lnTo>
                      <a:lnTo>
                        <a:pt x="1067" y="183"/>
                      </a:lnTo>
                      <a:lnTo>
                        <a:pt x="1121" y="188"/>
                      </a:lnTo>
                      <a:lnTo>
                        <a:pt x="1168" y="194"/>
                      </a:lnTo>
                      <a:lnTo>
                        <a:pt x="1210" y="198"/>
                      </a:lnTo>
                      <a:lnTo>
                        <a:pt x="1245" y="203"/>
                      </a:lnTo>
                      <a:lnTo>
                        <a:pt x="1274" y="207"/>
                      </a:lnTo>
                      <a:lnTo>
                        <a:pt x="1294" y="212"/>
                      </a:lnTo>
                      <a:lnTo>
                        <a:pt x="1306" y="217"/>
                      </a:lnTo>
                      <a:lnTo>
                        <a:pt x="1315" y="228"/>
                      </a:lnTo>
                      <a:lnTo>
                        <a:pt x="1324" y="247"/>
                      </a:lnTo>
                      <a:lnTo>
                        <a:pt x="1332" y="274"/>
                      </a:lnTo>
                      <a:lnTo>
                        <a:pt x="1340" y="307"/>
                      </a:lnTo>
                      <a:lnTo>
                        <a:pt x="1347" y="345"/>
                      </a:lnTo>
                      <a:lnTo>
                        <a:pt x="1352" y="386"/>
                      </a:lnTo>
                      <a:lnTo>
                        <a:pt x="1357" y="432"/>
                      </a:lnTo>
                      <a:lnTo>
                        <a:pt x="1362" y="479"/>
                      </a:lnTo>
                      <a:lnTo>
                        <a:pt x="1366" y="528"/>
                      </a:lnTo>
                      <a:lnTo>
                        <a:pt x="1369" y="577"/>
                      </a:lnTo>
                      <a:lnTo>
                        <a:pt x="1373" y="625"/>
                      </a:lnTo>
                      <a:lnTo>
                        <a:pt x="1374" y="670"/>
                      </a:lnTo>
                      <a:lnTo>
                        <a:pt x="1377" y="713"/>
                      </a:lnTo>
                      <a:lnTo>
                        <a:pt x="1378" y="752"/>
                      </a:lnTo>
                      <a:lnTo>
                        <a:pt x="1379" y="787"/>
                      </a:lnTo>
                      <a:lnTo>
                        <a:pt x="1381" y="815"/>
                      </a:lnTo>
                      <a:lnTo>
                        <a:pt x="1381" y="837"/>
                      </a:lnTo>
                      <a:lnTo>
                        <a:pt x="1381" y="851"/>
                      </a:lnTo>
                      <a:lnTo>
                        <a:pt x="1381" y="855"/>
                      </a:lnTo>
                      <a:lnTo>
                        <a:pt x="1379" y="854"/>
                      </a:lnTo>
                      <a:lnTo>
                        <a:pt x="1373" y="847"/>
                      </a:lnTo>
                      <a:lnTo>
                        <a:pt x="1362" y="838"/>
                      </a:lnTo>
                      <a:lnTo>
                        <a:pt x="1348" y="827"/>
                      </a:lnTo>
                      <a:lnTo>
                        <a:pt x="1328" y="812"/>
                      </a:lnTo>
                      <a:lnTo>
                        <a:pt x="1304" y="795"/>
                      </a:lnTo>
                      <a:lnTo>
                        <a:pt x="1275" y="778"/>
                      </a:lnTo>
                      <a:lnTo>
                        <a:pt x="1241" y="759"/>
                      </a:lnTo>
                      <a:lnTo>
                        <a:pt x="1202" y="738"/>
                      </a:lnTo>
                      <a:lnTo>
                        <a:pt x="1157" y="718"/>
                      </a:lnTo>
                      <a:lnTo>
                        <a:pt x="1106" y="698"/>
                      </a:lnTo>
                      <a:lnTo>
                        <a:pt x="1052" y="678"/>
                      </a:lnTo>
                      <a:lnTo>
                        <a:pt x="990" y="659"/>
                      </a:lnTo>
                      <a:lnTo>
                        <a:pt x="922" y="642"/>
                      </a:lnTo>
                      <a:lnTo>
                        <a:pt x="849" y="626"/>
                      </a:lnTo>
                      <a:lnTo>
                        <a:pt x="771" y="613"/>
                      </a:lnTo>
                      <a:lnTo>
                        <a:pt x="685" y="601"/>
                      </a:lnTo>
                      <a:lnTo>
                        <a:pt x="600" y="592"/>
                      </a:lnTo>
                      <a:lnTo>
                        <a:pt x="524" y="580"/>
                      </a:lnTo>
                      <a:lnTo>
                        <a:pt x="455" y="569"/>
                      </a:lnTo>
                      <a:lnTo>
                        <a:pt x="394" y="557"/>
                      </a:lnTo>
                      <a:lnTo>
                        <a:pt x="340" y="545"/>
                      </a:lnTo>
                      <a:lnTo>
                        <a:pt x="293" y="532"/>
                      </a:lnTo>
                      <a:lnTo>
                        <a:pt x="252" y="519"/>
                      </a:lnTo>
                      <a:lnTo>
                        <a:pt x="216" y="508"/>
                      </a:lnTo>
                      <a:lnTo>
                        <a:pt x="188" y="496"/>
                      </a:lnTo>
                      <a:lnTo>
                        <a:pt x="163" y="484"/>
                      </a:lnTo>
                      <a:lnTo>
                        <a:pt x="142" y="474"/>
                      </a:lnTo>
                      <a:lnTo>
                        <a:pt x="126" y="465"/>
                      </a:lnTo>
                      <a:lnTo>
                        <a:pt x="114" y="457"/>
                      </a:lnTo>
                      <a:lnTo>
                        <a:pt x="105" y="450"/>
                      </a:lnTo>
                      <a:lnTo>
                        <a:pt x="100" y="445"/>
                      </a:lnTo>
                      <a:lnTo>
                        <a:pt x="96" y="442"/>
                      </a:lnTo>
                      <a:lnTo>
                        <a:pt x="95" y="44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12"/>
                <p:cNvSpPr>
                  <a:spLocks/>
                </p:cNvSpPr>
                <p:nvPr/>
              </p:nvSpPr>
              <p:spPr bwMode="auto">
                <a:xfrm>
                  <a:off x="4495801" y="3951288"/>
                  <a:ext cx="409575" cy="330200"/>
                </a:xfrm>
                <a:custGeom>
                  <a:avLst/>
                  <a:gdLst>
                    <a:gd name="T0" fmla="*/ 647 w 1032"/>
                    <a:gd name="T1" fmla="*/ 1 h 833"/>
                    <a:gd name="T2" fmla="*/ 671 w 1032"/>
                    <a:gd name="T3" fmla="*/ 10 h 833"/>
                    <a:gd name="T4" fmla="*/ 716 w 1032"/>
                    <a:gd name="T5" fmla="*/ 26 h 833"/>
                    <a:gd name="T6" fmla="*/ 772 w 1032"/>
                    <a:gd name="T7" fmla="*/ 48 h 833"/>
                    <a:gd name="T8" fmla="*/ 836 w 1032"/>
                    <a:gd name="T9" fmla="*/ 75 h 833"/>
                    <a:gd name="T10" fmla="*/ 900 w 1032"/>
                    <a:gd name="T11" fmla="*/ 104 h 833"/>
                    <a:gd name="T12" fmla="*/ 957 w 1032"/>
                    <a:gd name="T13" fmla="*/ 134 h 833"/>
                    <a:gd name="T14" fmla="*/ 1002 w 1032"/>
                    <a:gd name="T15" fmla="*/ 164 h 833"/>
                    <a:gd name="T16" fmla="*/ 1028 w 1032"/>
                    <a:gd name="T17" fmla="*/ 190 h 833"/>
                    <a:gd name="T18" fmla="*/ 1029 w 1032"/>
                    <a:gd name="T19" fmla="*/ 213 h 833"/>
                    <a:gd name="T20" fmla="*/ 1009 w 1032"/>
                    <a:gd name="T21" fmla="*/ 233 h 833"/>
                    <a:gd name="T22" fmla="*/ 970 w 1032"/>
                    <a:gd name="T23" fmla="*/ 265 h 833"/>
                    <a:gd name="T24" fmla="*/ 914 w 1032"/>
                    <a:gd name="T25" fmla="*/ 307 h 833"/>
                    <a:gd name="T26" fmla="*/ 846 w 1032"/>
                    <a:gd name="T27" fmla="*/ 356 h 833"/>
                    <a:gd name="T28" fmla="*/ 768 w 1032"/>
                    <a:gd name="T29" fmla="*/ 412 h 833"/>
                    <a:gd name="T30" fmla="*/ 683 w 1032"/>
                    <a:gd name="T31" fmla="*/ 471 h 833"/>
                    <a:gd name="T32" fmla="*/ 596 w 1032"/>
                    <a:gd name="T33" fmla="*/ 532 h 833"/>
                    <a:gd name="T34" fmla="*/ 507 w 1032"/>
                    <a:gd name="T35" fmla="*/ 592 h 833"/>
                    <a:gd name="T36" fmla="*/ 422 w 1032"/>
                    <a:gd name="T37" fmla="*/ 651 h 833"/>
                    <a:gd name="T38" fmla="*/ 342 w 1032"/>
                    <a:gd name="T39" fmla="*/ 704 h 833"/>
                    <a:gd name="T40" fmla="*/ 273 w 1032"/>
                    <a:gd name="T41" fmla="*/ 751 h 833"/>
                    <a:gd name="T42" fmla="*/ 216 w 1032"/>
                    <a:gd name="T43" fmla="*/ 789 h 833"/>
                    <a:gd name="T44" fmla="*/ 175 w 1032"/>
                    <a:gd name="T45" fmla="*/ 816 h 833"/>
                    <a:gd name="T46" fmla="*/ 153 w 1032"/>
                    <a:gd name="T47" fmla="*/ 832 h 833"/>
                    <a:gd name="T48" fmla="*/ 0 w 1032"/>
                    <a:gd name="T49" fmla="*/ 320 h 833"/>
                    <a:gd name="T50" fmla="*/ 14 w 1032"/>
                    <a:gd name="T51" fmla="*/ 315 h 833"/>
                    <a:gd name="T52" fmla="*/ 53 w 1032"/>
                    <a:gd name="T53" fmla="*/ 300 h 833"/>
                    <a:gd name="T54" fmla="*/ 114 w 1032"/>
                    <a:gd name="T55" fmla="*/ 277 h 833"/>
                    <a:gd name="T56" fmla="*/ 191 w 1032"/>
                    <a:gd name="T57" fmla="*/ 246 h 833"/>
                    <a:gd name="T58" fmla="*/ 282 w 1032"/>
                    <a:gd name="T59" fmla="*/ 204 h 833"/>
                    <a:gd name="T60" fmla="*/ 382 w 1032"/>
                    <a:gd name="T61" fmla="*/ 156 h 833"/>
                    <a:gd name="T62" fmla="*/ 486 w 1032"/>
                    <a:gd name="T63" fmla="*/ 99 h 833"/>
                    <a:gd name="T64" fmla="*/ 592 w 1032"/>
                    <a:gd name="T65" fmla="*/ 35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2" h="833">
                      <a:moveTo>
                        <a:pt x="643" y="0"/>
                      </a:moveTo>
                      <a:lnTo>
                        <a:pt x="647" y="1"/>
                      </a:lnTo>
                      <a:lnTo>
                        <a:pt x="656" y="3"/>
                      </a:lnTo>
                      <a:lnTo>
                        <a:pt x="671" y="10"/>
                      </a:lnTo>
                      <a:lnTo>
                        <a:pt x="691" y="17"/>
                      </a:lnTo>
                      <a:lnTo>
                        <a:pt x="716" y="26"/>
                      </a:lnTo>
                      <a:lnTo>
                        <a:pt x="743" y="36"/>
                      </a:lnTo>
                      <a:lnTo>
                        <a:pt x="772" y="48"/>
                      </a:lnTo>
                      <a:lnTo>
                        <a:pt x="803" y="61"/>
                      </a:lnTo>
                      <a:lnTo>
                        <a:pt x="836" y="75"/>
                      </a:lnTo>
                      <a:lnTo>
                        <a:pt x="868" y="89"/>
                      </a:lnTo>
                      <a:lnTo>
                        <a:pt x="900" y="104"/>
                      </a:lnTo>
                      <a:lnTo>
                        <a:pt x="929" y="119"/>
                      </a:lnTo>
                      <a:lnTo>
                        <a:pt x="957" y="134"/>
                      </a:lnTo>
                      <a:lnTo>
                        <a:pt x="981" y="149"/>
                      </a:lnTo>
                      <a:lnTo>
                        <a:pt x="1002" y="164"/>
                      </a:lnTo>
                      <a:lnTo>
                        <a:pt x="1017" y="177"/>
                      </a:lnTo>
                      <a:lnTo>
                        <a:pt x="1028" y="190"/>
                      </a:lnTo>
                      <a:lnTo>
                        <a:pt x="1032" y="203"/>
                      </a:lnTo>
                      <a:lnTo>
                        <a:pt x="1029" y="213"/>
                      </a:lnTo>
                      <a:lnTo>
                        <a:pt x="1021" y="221"/>
                      </a:lnTo>
                      <a:lnTo>
                        <a:pt x="1009" y="233"/>
                      </a:lnTo>
                      <a:lnTo>
                        <a:pt x="991" y="247"/>
                      </a:lnTo>
                      <a:lnTo>
                        <a:pt x="970" y="265"/>
                      </a:lnTo>
                      <a:lnTo>
                        <a:pt x="944" y="285"/>
                      </a:lnTo>
                      <a:lnTo>
                        <a:pt x="914" y="307"/>
                      </a:lnTo>
                      <a:lnTo>
                        <a:pt x="882" y="330"/>
                      </a:lnTo>
                      <a:lnTo>
                        <a:pt x="846" y="356"/>
                      </a:lnTo>
                      <a:lnTo>
                        <a:pt x="808" y="384"/>
                      </a:lnTo>
                      <a:lnTo>
                        <a:pt x="768" y="412"/>
                      </a:lnTo>
                      <a:lnTo>
                        <a:pt x="726" y="441"/>
                      </a:lnTo>
                      <a:lnTo>
                        <a:pt x="683" y="471"/>
                      </a:lnTo>
                      <a:lnTo>
                        <a:pt x="640" y="501"/>
                      </a:lnTo>
                      <a:lnTo>
                        <a:pt x="596" y="532"/>
                      </a:lnTo>
                      <a:lnTo>
                        <a:pt x="551" y="562"/>
                      </a:lnTo>
                      <a:lnTo>
                        <a:pt x="507" y="592"/>
                      </a:lnTo>
                      <a:lnTo>
                        <a:pt x="464" y="622"/>
                      </a:lnTo>
                      <a:lnTo>
                        <a:pt x="422" y="651"/>
                      </a:lnTo>
                      <a:lnTo>
                        <a:pt x="382" y="678"/>
                      </a:lnTo>
                      <a:lnTo>
                        <a:pt x="342" y="704"/>
                      </a:lnTo>
                      <a:lnTo>
                        <a:pt x="307" y="728"/>
                      </a:lnTo>
                      <a:lnTo>
                        <a:pt x="273" y="751"/>
                      </a:lnTo>
                      <a:lnTo>
                        <a:pt x="243" y="770"/>
                      </a:lnTo>
                      <a:lnTo>
                        <a:pt x="216" y="789"/>
                      </a:lnTo>
                      <a:lnTo>
                        <a:pt x="194" y="804"/>
                      </a:lnTo>
                      <a:lnTo>
                        <a:pt x="175" y="816"/>
                      </a:lnTo>
                      <a:lnTo>
                        <a:pt x="161" y="825"/>
                      </a:lnTo>
                      <a:lnTo>
                        <a:pt x="153" y="832"/>
                      </a:lnTo>
                      <a:lnTo>
                        <a:pt x="151" y="833"/>
                      </a:lnTo>
                      <a:lnTo>
                        <a:pt x="0" y="320"/>
                      </a:lnTo>
                      <a:lnTo>
                        <a:pt x="3" y="319"/>
                      </a:lnTo>
                      <a:lnTo>
                        <a:pt x="14" y="315"/>
                      </a:lnTo>
                      <a:lnTo>
                        <a:pt x="30" y="310"/>
                      </a:lnTo>
                      <a:lnTo>
                        <a:pt x="53" y="300"/>
                      </a:lnTo>
                      <a:lnTo>
                        <a:pt x="81" y="290"/>
                      </a:lnTo>
                      <a:lnTo>
                        <a:pt x="114" y="277"/>
                      </a:lnTo>
                      <a:lnTo>
                        <a:pt x="151" y="263"/>
                      </a:lnTo>
                      <a:lnTo>
                        <a:pt x="191" y="246"/>
                      </a:lnTo>
                      <a:lnTo>
                        <a:pt x="235" y="226"/>
                      </a:lnTo>
                      <a:lnTo>
                        <a:pt x="282" y="204"/>
                      </a:lnTo>
                      <a:lnTo>
                        <a:pt x="331" y="181"/>
                      </a:lnTo>
                      <a:lnTo>
                        <a:pt x="382" y="156"/>
                      </a:lnTo>
                      <a:lnTo>
                        <a:pt x="434" y="129"/>
                      </a:lnTo>
                      <a:lnTo>
                        <a:pt x="486" y="99"/>
                      </a:lnTo>
                      <a:lnTo>
                        <a:pt x="538" y="67"/>
                      </a:lnTo>
                      <a:lnTo>
                        <a:pt x="592" y="35"/>
                      </a:lnTo>
                      <a:lnTo>
                        <a:pt x="6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 name="Group 43"/>
              <p:cNvGrpSpPr/>
              <p:nvPr/>
            </p:nvGrpSpPr>
            <p:grpSpPr>
              <a:xfrm rot="746814" flipV="1">
                <a:off x="3284662" y="7605597"/>
                <a:ext cx="141653" cy="342781"/>
                <a:chOff x="4214813" y="2579688"/>
                <a:chExt cx="703263" cy="1701800"/>
              </a:xfrm>
              <a:solidFill>
                <a:schemeClr val="bg1"/>
              </a:solidFill>
            </p:grpSpPr>
            <p:sp>
              <p:nvSpPr>
                <p:cNvPr id="53" name="Freeform 6"/>
                <p:cNvSpPr>
                  <a:spLocks/>
                </p:cNvSpPr>
                <p:nvPr/>
              </p:nvSpPr>
              <p:spPr bwMode="auto">
                <a:xfrm>
                  <a:off x="4248151" y="2579688"/>
                  <a:ext cx="392113" cy="242888"/>
                </a:xfrm>
                <a:custGeom>
                  <a:avLst/>
                  <a:gdLst>
                    <a:gd name="T0" fmla="*/ 786 w 990"/>
                    <a:gd name="T1" fmla="*/ 0 h 610"/>
                    <a:gd name="T2" fmla="*/ 990 w 990"/>
                    <a:gd name="T3" fmla="*/ 492 h 610"/>
                    <a:gd name="T4" fmla="*/ 657 w 990"/>
                    <a:gd name="T5" fmla="*/ 610 h 610"/>
                    <a:gd name="T6" fmla="*/ 653 w 990"/>
                    <a:gd name="T7" fmla="*/ 610 h 610"/>
                    <a:gd name="T8" fmla="*/ 641 w 990"/>
                    <a:gd name="T9" fmla="*/ 607 h 610"/>
                    <a:gd name="T10" fmla="*/ 622 w 990"/>
                    <a:gd name="T11" fmla="*/ 603 h 610"/>
                    <a:gd name="T12" fmla="*/ 595 w 990"/>
                    <a:gd name="T13" fmla="*/ 598 h 610"/>
                    <a:gd name="T14" fmla="*/ 565 w 990"/>
                    <a:gd name="T15" fmla="*/ 593 h 610"/>
                    <a:gd name="T16" fmla="*/ 529 w 990"/>
                    <a:gd name="T17" fmla="*/ 585 h 610"/>
                    <a:gd name="T18" fmla="*/ 490 w 990"/>
                    <a:gd name="T19" fmla="*/ 577 h 610"/>
                    <a:gd name="T20" fmla="*/ 447 w 990"/>
                    <a:gd name="T21" fmla="*/ 569 h 610"/>
                    <a:gd name="T22" fmla="*/ 402 w 990"/>
                    <a:gd name="T23" fmla="*/ 559 h 610"/>
                    <a:gd name="T24" fmla="*/ 357 w 990"/>
                    <a:gd name="T25" fmla="*/ 550 h 610"/>
                    <a:gd name="T26" fmla="*/ 311 w 990"/>
                    <a:gd name="T27" fmla="*/ 539 h 610"/>
                    <a:gd name="T28" fmla="*/ 264 w 990"/>
                    <a:gd name="T29" fmla="*/ 529 h 610"/>
                    <a:gd name="T30" fmla="*/ 220 w 990"/>
                    <a:gd name="T31" fmla="*/ 517 h 610"/>
                    <a:gd name="T32" fmla="*/ 176 w 990"/>
                    <a:gd name="T33" fmla="*/ 507 h 610"/>
                    <a:gd name="T34" fmla="*/ 136 w 990"/>
                    <a:gd name="T35" fmla="*/ 495 h 610"/>
                    <a:gd name="T36" fmla="*/ 99 w 990"/>
                    <a:gd name="T37" fmla="*/ 485 h 610"/>
                    <a:gd name="T38" fmla="*/ 68 w 990"/>
                    <a:gd name="T39" fmla="*/ 474 h 610"/>
                    <a:gd name="T40" fmla="*/ 41 w 990"/>
                    <a:gd name="T41" fmla="*/ 464 h 610"/>
                    <a:gd name="T42" fmla="*/ 20 w 990"/>
                    <a:gd name="T43" fmla="*/ 453 h 610"/>
                    <a:gd name="T44" fmla="*/ 7 w 990"/>
                    <a:gd name="T45" fmla="*/ 444 h 610"/>
                    <a:gd name="T46" fmla="*/ 0 w 990"/>
                    <a:gd name="T47" fmla="*/ 436 h 610"/>
                    <a:gd name="T48" fmla="*/ 4 w 990"/>
                    <a:gd name="T49" fmla="*/ 429 h 610"/>
                    <a:gd name="T50" fmla="*/ 15 w 990"/>
                    <a:gd name="T51" fmla="*/ 418 h 610"/>
                    <a:gd name="T52" fmla="*/ 33 w 990"/>
                    <a:gd name="T53" fmla="*/ 405 h 610"/>
                    <a:gd name="T54" fmla="*/ 55 w 990"/>
                    <a:gd name="T55" fmla="*/ 388 h 610"/>
                    <a:gd name="T56" fmla="*/ 84 w 990"/>
                    <a:gd name="T57" fmla="*/ 370 h 610"/>
                    <a:gd name="T58" fmla="*/ 116 w 990"/>
                    <a:gd name="T59" fmla="*/ 350 h 610"/>
                    <a:gd name="T60" fmla="*/ 153 w 990"/>
                    <a:gd name="T61" fmla="*/ 327 h 610"/>
                    <a:gd name="T62" fmla="*/ 193 w 990"/>
                    <a:gd name="T63" fmla="*/ 304 h 610"/>
                    <a:gd name="T64" fmla="*/ 236 w 990"/>
                    <a:gd name="T65" fmla="*/ 277 h 610"/>
                    <a:gd name="T66" fmla="*/ 282 w 990"/>
                    <a:gd name="T67" fmla="*/ 251 h 610"/>
                    <a:gd name="T68" fmla="*/ 330 w 990"/>
                    <a:gd name="T69" fmla="*/ 224 h 610"/>
                    <a:gd name="T70" fmla="*/ 380 w 990"/>
                    <a:gd name="T71" fmla="*/ 197 h 610"/>
                    <a:gd name="T72" fmla="*/ 432 w 990"/>
                    <a:gd name="T73" fmla="*/ 169 h 610"/>
                    <a:gd name="T74" fmla="*/ 483 w 990"/>
                    <a:gd name="T75" fmla="*/ 142 h 610"/>
                    <a:gd name="T76" fmla="*/ 535 w 990"/>
                    <a:gd name="T77" fmla="*/ 116 h 610"/>
                    <a:gd name="T78" fmla="*/ 588 w 990"/>
                    <a:gd name="T79" fmla="*/ 90 h 610"/>
                    <a:gd name="T80" fmla="*/ 640 w 990"/>
                    <a:gd name="T81" fmla="*/ 65 h 610"/>
                    <a:gd name="T82" fmla="*/ 689 w 990"/>
                    <a:gd name="T83" fmla="*/ 42 h 610"/>
                    <a:gd name="T84" fmla="*/ 739 w 990"/>
                    <a:gd name="T85" fmla="*/ 20 h 610"/>
                    <a:gd name="T86" fmla="*/ 786 w 990"/>
                    <a:gd name="T87"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0" h="610">
                      <a:moveTo>
                        <a:pt x="786" y="0"/>
                      </a:moveTo>
                      <a:lnTo>
                        <a:pt x="990" y="492"/>
                      </a:lnTo>
                      <a:lnTo>
                        <a:pt x="657" y="610"/>
                      </a:lnTo>
                      <a:lnTo>
                        <a:pt x="653" y="610"/>
                      </a:lnTo>
                      <a:lnTo>
                        <a:pt x="641" y="607"/>
                      </a:lnTo>
                      <a:lnTo>
                        <a:pt x="622" y="603"/>
                      </a:lnTo>
                      <a:lnTo>
                        <a:pt x="595" y="598"/>
                      </a:lnTo>
                      <a:lnTo>
                        <a:pt x="565" y="593"/>
                      </a:lnTo>
                      <a:lnTo>
                        <a:pt x="529" y="585"/>
                      </a:lnTo>
                      <a:lnTo>
                        <a:pt x="490" y="577"/>
                      </a:lnTo>
                      <a:lnTo>
                        <a:pt x="447" y="569"/>
                      </a:lnTo>
                      <a:lnTo>
                        <a:pt x="402" y="559"/>
                      </a:lnTo>
                      <a:lnTo>
                        <a:pt x="357" y="550"/>
                      </a:lnTo>
                      <a:lnTo>
                        <a:pt x="311" y="539"/>
                      </a:lnTo>
                      <a:lnTo>
                        <a:pt x="264" y="529"/>
                      </a:lnTo>
                      <a:lnTo>
                        <a:pt x="220" y="517"/>
                      </a:lnTo>
                      <a:lnTo>
                        <a:pt x="176" y="507"/>
                      </a:lnTo>
                      <a:lnTo>
                        <a:pt x="136" y="495"/>
                      </a:lnTo>
                      <a:lnTo>
                        <a:pt x="99" y="485"/>
                      </a:lnTo>
                      <a:lnTo>
                        <a:pt x="68" y="474"/>
                      </a:lnTo>
                      <a:lnTo>
                        <a:pt x="41" y="464"/>
                      </a:lnTo>
                      <a:lnTo>
                        <a:pt x="20" y="453"/>
                      </a:lnTo>
                      <a:lnTo>
                        <a:pt x="7" y="444"/>
                      </a:lnTo>
                      <a:lnTo>
                        <a:pt x="0" y="436"/>
                      </a:lnTo>
                      <a:lnTo>
                        <a:pt x="4" y="429"/>
                      </a:lnTo>
                      <a:lnTo>
                        <a:pt x="15" y="418"/>
                      </a:lnTo>
                      <a:lnTo>
                        <a:pt x="33" y="405"/>
                      </a:lnTo>
                      <a:lnTo>
                        <a:pt x="55" y="388"/>
                      </a:lnTo>
                      <a:lnTo>
                        <a:pt x="84" y="370"/>
                      </a:lnTo>
                      <a:lnTo>
                        <a:pt x="116" y="350"/>
                      </a:lnTo>
                      <a:lnTo>
                        <a:pt x="153" y="327"/>
                      </a:lnTo>
                      <a:lnTo>
                        <a:pt x="193" y="304"/>
                      </a:lnTo>
                      <a:lnTo>
                        <a:pt x="236" y="277"/>
                      </a:lnTo>
                      <a:lnTo>
                        <a:pt x="282" y="251"/>
                      </a:lnTo>
                      <a:lnTo>
                        <a:pt x="330" y="224"/>
                      </a:lnTo>
                      <a:lnTo>
                        <a:pt x="380" y="197"/>
                      </a:lnTo>
                      <a:lnTo>
                        <a:pt x="432" y="169"/>
                      </a:lnTo>
                      <a:lnTo>
                        <a:pt x="483" y="142"/>
                      </a:lnTo>
                      <a:lnTo>
                        <a:pt x="535" y="116"/>
                      </a:lnTo>
                      <a:lnTo>
                        <a:pt x="588" y="90"/>
                      </a:lnTo>
                      <a:lnTo>
                        <a:pt x="640" y="65"/>
                      </a:lnTo>
                      <a:lnTo>
                        <a:pt x="689" y="42"/>
                      </a:lnTo>
                      <a:lnTo>
                        <a:pt x="739" y="20"/>
                      </a:lnTo>
                      <a:lnTo>
                        <a:pt x="7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7"/>
                <p:cNvSpPr>
                  <a:spLocks/>
                </p:cNvSpPr>
                <p:nvPr/>
              </p:nvSpPr>
              <p:spPr bwMode="auto">
                <a:xfrm>
                  <a:off x="4214813" y="2771776"/>
                  <a:ext cx="549275" cy="373063"/>
                </a:xfrm>
                <a:custGeom>
                  <a:avLst/>
                  <a:gdLst>
                    <a:gd name="T0" fmla="*/ 9 w 1383"/>
                    <a:gd name="T1" fmla="*/ 7 h 939"/>
                    <a:gd name="T2" fmla="*/ 34 w 1383"/>
                    <a:gd name="T3" fmla="*/ 26 h 939"/>
                    <a:gd name="T4" fmla="*/ 88 w 1383"/>
                    <a:gd name="T5" fmla="*/ 50 h 939"/>
                    <a:gd name="T6" fmla="*/ 169 w 1383"/>
                    <a:gd name="T7" fmla="*/ 76 h 939"/>
                    <a:gd name="T8" fmla="*/ 270 w 1383"/>
                    <a:gd name="T9" fmla="*/ 106 h 939"/>
                    <a:gd name="T10" fmla="*/ 386 w 1383"/>
                    <a:gd name="T11" fmla="*/ 137 h 939"/>
                    <a:gd name="T12" fmla="*/ 511 w 1383"/>
                    <a:gd name="T13" fmla="*/ 170 h 939"/>
                    <a:gd name="T14" fmla="*/ 642 w 1383"/>
                    <a:gd name="T15" fmla="*/ 203 h 939"/>
                    <a:gd name="T16" fmla="*/ 772 w 1383"/>
                    <a:gd name="T17" fmla="*/ 237 h 939"/>
                    <a:gd name="T18" fmla="*/ 896 w 1383"/>
                    <a:gd name="T19" fmla="*/ 270 h 939"/>
                    <a:gd name="T20" fmla="*/ 1010 w 1383"/>
                    <a:gd name="T21" fmla="*/ 302 h 939"/>
                    <a:gd name="T22" fmla="*/ 1108 w 1383"/>
                    <a:gd name="T23" fmla="*/ 332 h 939"/>
                    <a:gd name="T24" fmla="*/ 1184 w 1383"/>
                    <a:gd name="T25" fmla="*/ 360 h 939"/>
                    <a:gd name="T26" fmla="*/ 1233 w 1383"/>
                    <a:gd name="T27" fmla="*/ 383 h 939"/>
                    <a:gd name="T28" fmla="*/ 1278 w 1383"/>
                    <a:gd name="T29" fmla="*/ 427 h 939"/>
                    <a:gd name="T30" fmla="*/ 1313 w 1383"/>
                    <a:gd name="T31" fmla="*/ 492 h 939"/>
                    <a:gd name="T32" fmla="*/ 1339 w 1383"/>
                    <a:gd name="T33" fmla="*/ 571 h 939"/>
                    <a:gd name="T34" fmla="*/ 1357 w 1383"/>
                    <a:gd name="T35" fmla="*/ 655 h 939"/>
                    <a:gd name="T36" fmla="*/ 1370 w 1383"/>
                    <a:gd name="T37" fmla="*/ 739 h 939"/>
                    <a:gd name="T38" fmla="*/ 1378 w 1383"/>
                    <a:gd name="T39" fmla="*/ 817 h 939"/>
                    <a:gd name="T40" fmla="*/ 1382 w 1383"/>
                    <a:gd name="T41" fmla="*/ 881 h 939"/>
                    <a:gd name="T42" fmla="*/ 1383 w 1383"/>
                    <a:gd name="T43" fmla="*/ 924 h 939"/>
                    <a:gd name="T44" fmla="*/ 1383 w 1383"/>
                    <a:gd name="T45" fmla="*/ 939 h 939"/>
                    <a:gd name="T46" fmla="*/ 1370 w 1383"/>
                    <a:gd name="T47" fmla="*/ 903 h 939"/>
                    <a:gd name="T48" fmla="*/ 1326 w 1383"/>
                    <a:gd name="T49" fmla="*/ 865 h 939"/>
                    <a:gd name="T50" fmla="*/ 1254 w 1383"/>
                    <a:gd name="T51" fmla="*/ 828 h 939"/>
                    <a:gd name="T52" fmla="*/ 1161 w 1383"/>
                    <a:gd name="T53" fmla="*/ 792 h 939"/>
                    <a:gd name="T54" fmla="*/ 1050 w 1383"/>
                    <a:gd name="T55" fmla="*/ 756 h 939"/>
                    <a:gd name="T56" fmla="*/ 929 w 1383"/>
                    <a:gd name="T57" fmla="*/ 722 h 939"/>
                    <a:gd name="T58" fmla="*/ 799 w 1383"/>
                    <a:gd name="T59" fmla="*/ 689 h 939"/>
                    <a:gd name="T60" fmla="*/ 665 w 1383"/>
                    <a:gd name="T61" fmla="*/ 658 h 939"/>
                    <a:gd name="T62" fmla="*/ 535 w 1383"/>
                    <a:gd name="T63" fmla="*/ 631 h 939"/>
                    <a:gd name="T64" fmla="*/ 412 w 1383"/>
                    <a:gd name="T65" fmla="*/ 606 h 939"/>
                    <a:gd name="T66" fmla="*/ 300 w 1383"/>
                    <a:gd name="T67" fmla="*/ 585 h 939"/>
                    <a:gd name="T68" fmla="*/ 205 w 1383"/>
                    <a:gd name="T69" fmla="*/ 567 h 939"/>
                    <a:gd name="T70" fmla="*/ 130 w 1383"/>
                    <a:gd name="T71" fmla="*/ 555 h 939"/>
                    <a:gd name="T72" fmla="*/ 82 w 1383"/>
                    <a:gd name="T73" fmla="*/ 546 h 939"/>
                    <a:gd name="T74" fmla="*/ 65 w 1383"/>
                    <a:gd name="T75" fmla="*/ 543 h 939"/>
                    <a:gd name="T76" fmla="*/ 58 w 1383"/>
                    <a:gd name="T77" fmla="*/ 513 h 939"/>
                    <a:gd name="T78" fmla="*/ 49 w 1383"/>
                    <a:gd name="T79" fmla="*/ 463 h 939"/>
                    <a:gd name="T80" fmla="*/ 39 w 1383"/>
                    <a:gd name="T81" fmla="*/ 396 h 939"/>
                    <a:gd name="T82" fmla="*/ 28 w 1383"/>
                    <a:gd name="T83" fmla="*/ 321 h 939"/>
                    <a:gd name="T84" fmla="*/ 19 w 1383"/>
                    <a:gd name="T85" fmla="*/ 242 h 939"/>
                    <a:gd name="T86" fmla="*/ 10 w 1383"/>
                    <a:gd name="T87" fmla="*/ 166 h 939"/>
                    <a:gd name="T88" fmla="*/ 5 w 1383"/>
                    <a:gd name="T89" fmla="*/ 98 h 939"/>
                    <a:gd name="T90" fmla="*/ 1 w 1383"/>
                    <a:gd name="T91" fmla="*/ 45 h 939"/>
                    <a:gd name="T92" fmla="*/ 1 w 1383"/>
                    <a:gd name="T93" fmla="*/ 9 h 939"/>
                    <a:gd name="T94" fmla="*/ 5 w 1383"/>
                    <a:gd name="T95"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83" h="939">
                      <a:moveTo>
                        <a:pt x="5" y="0"/>
                      </a:moveTo>
                      <a:lnTo>
                        <a:pt x="9" y="7"/>
                      </a:lnTo>
                      <a:lnTo>
                        <a:pt x="17" y="16"/>
                      </a:lnTo>
                      <a:lnTo>
                        <a:pt x="34" y="26"/>
                      </a:lnTo>
                      <a:lnTo>
                        <a:pt x="57" y="37"/>
                      </a:lnTo>
                      <a:lnTo>
                        <a:pt x="88" y="50"/>
                      </a:lnTo>
                      <a:lnTo>
                        <a:pt x="126" y="63"/>
                      </a:lnTo>
                      <a:lnTo>
                        <a:pt x="169" y="76"/>
                      </a:lnTo>
                      <a:lnTo>
                        <a:pt x="218" y="90"/>
                      </a:lnTo>
                      <a:lnTo>
                        <a:pt x="270" y="106"/>
                      </a:lnTo>
                      <a:lnTo>
                        <a:pt x="326" y="121"/>
                      </a:lnTo>
                      <a:lnTo>
                        <a:pt x="386" y="137"/>
                      </a:lnTo>
                      <a:lnTo>
                        <a:pt x="447" y="154"/>
                      </a:lnTo>
                      <a:lnTo>
                        <a:pt x="511" y="170"/>
                      </a:lnTo>
                      <a:lnTo>
                        <a:pt x="577" y="186"/>
                      </a:lnTo>
                      <a:lnTo>
                        <a:pt x="642" y="203"/>
                      </a:lnTo>
                      <a:lnTo>
                        <a:pt x="707" y="220"/>
                      </a:lnTo>
                      <a:lnTo>
                        <a:pt x="772" y="237"/>
                      </a:lnTo>
                      <a:lnTo>
                        <a:pt x="835" y="254"/>
                      </a:lnTo>
                      <a:lnTo>
                        <a:pt x="896" y="270"/>
                      </a:lnTo>
                      <a:lnTo>
                        <a:pt x="955" y="287"/>
                      </a:lnTo>
                      <a:lnTo>
                        <a:pt x="1010" y="302"/>
                      </a:lnTo>
                      <a:lnTo>
                        <a:pt x="1061" y="317"/>
                      </a:lnTo>
                      <a:lnTo>
                        <a:pt x="1108" y="332"/>
                      </a:lnTo>
                      <a:lnTo>
                        <a:pt x="1148" y="345"/>
                      </a:lnTo>
                      <a:lnTo>
                        <a:pt x="1184" y="360"/>
                      </a:lnTo>
                      <a:lnTo>
                        <a:pt x="1212" y="371"/>
                      </a:lnTo>
                      <a:lnTo>
                        <a:pt x="1233" y="383"/>
                      </a:lnTo>
                      <a:lnTo>
                        <a:pt x="1257" y="403"/>
                      </a:lnTo>
                      <a:lnTo>
                        <a:pt x="1278" y="427"/>
                      </a:lnTo>
                      <a:lnTo>
                        <a:pt x="1296" y="457"/>
                      </a:lnTo>
                      <a:lnTo>
                        <a:pt x="1313" y="492"/>
                      </a:lnTo>
                      <a:lnTo>
                        <a:pt x="1327" y="530"/>
                      </a:lnTo>
                      <a:lnTo>
                        <a:pt x="1339" y="571"/>
                      </a:lnTo>
                      <a:lnTo>
                        <a:pt x="1349" y="612"/>
                      </a:lnTo>
                      <a:lnTo>
                        <a:pt x="1357" y="655"/>
                      </a:lnTo>
                      <a:lnTo>
                        <a:pt x="1364" y="697"/>
                      </a:lnTo>
                      <a:lnTo>
                        <a:pt x="1370" y="739"/>
                      </a:lnTo>
                      <a:lnTo>
                        <a:pt x="1374" y="779"/>
                      </a:lnTo>
                      <a:lnTo>
                        <a:pt x="1378" y="817"/>
                      </a:lnTo>
                      <a:lnTo>
                        <a:pt x="1379" y="851"/>
                      </a:lnTo>
                      <a:lnTo>
                        <a:pt x="1382" y="881"/>
                      </a:lnTo>
                      <a:lnTo>
                        <a:pt x="1382" y="905"/>
                      </a:lnTo>
                      <a:lnTo>
                        <a:pt x="1383" y="924"/>
                      </a:lnTo>
                      <a:lnTo>
                        <a:pt x="1383" y="935"/>
                      </a:lnTo>
                      <a:lnTo>
                        <a:pt x="1383" y="939"/>
                      </a:lnTo>
                      <a:lnTo>
                        <a:pt x="1381" y="921"/>
                      </a:lnTo>
                      <a:lnTo>
                        <a:pt x="1370" y="903"/>
                      </a:lnTo>
                      <a:lnTo>
                        <a:pt x="1352" y="884"/>
                      </a:lnTo>
                      <a:lnTo>
                        <a:pt x="1326" y="865"/>
                      </a:lnTo>
                      <a:lnTo>
                        <a:pt x="1293" y="847"/>
                      </a:lnTo>
                      <a:lnTo>
                        <a:pt x="1254" y="828"/>
                      </a:lnTo>
                      <a:lnTo>
                        <a:pt x="1210" y="810"/>
                      </a:lnTo>
                      <a:lnTo>
                        <a:pt x="1161" y="792"/>
                      </a:lnTo>
                      <a:lnTo>
                        <a:pt x="1108" y="774"/>
                      </a:lnTo>
                      <a:lnTo>
                        <a:pt x="1050" y="756"/>
                      </a:lnTo>
                      <a:lnTo>
                        <a:pt x="990" y="739"/>
                      </a:lnTo>
                      <a:lnTo>
                        <a:pt x="929" y="722"/>
                      </a:lnTo>
                      <a:lnTo>
                        <a:pt x="864" y="705"/>
                      </a:lnTo>
                      <a:lnTo>
                        <a:pt x="799" y="689"/>
                      </a:lnTo>
                      <a:lnTo>
                        <a:pt x="732" y="673"/>
                      </a:lnTo>
                      <a:lnTo>
                        <a:pt x="665" y="658"/>
                      </a:lnTo>
                      <a:lnTo>
                        <a:pt x="600" y="644"/>
                      </a:lnTo>
                      <a:lnTo>
                        <a:pt x="535" y="631"/>
                      </a:lnTo>
                      <a:lnTo>
                        <a:pt x="472" y="617"/>
                      </a:lnTo>
                      <a:lnTo>
                        <a:pt x="412" y="606"/>
                      </a:lnTo>
                      <a:lnTo>
                        <a:pt x="353" y="594"/>
                      </a:lnTo>
                      <a:lnTo>
                        <a:pt x="300" y="585"/>
                      </a:lnTo>
                      <a:lnTo>
                        <a:pt x="249" y="576"/>
                      </a:lnTo>
                      <a:lnTo>
                        <a:pt x="205" y="567"/>
                      </a:lnTo>
                      <a:lnTo>
                        <a:pt x="164" y="560"/>
                      </a:lnTo>
                      <a:lnTo>
                        <a:pt x="130" y="555"/>
                      </a:lnTo>
                      <a:lnTo>
                        <a:pt x="103" y="550"/>
                      </a:lnTo>
                      <a:lnTo>
                        <a:pt x="82" y="546"/>
                      </a:lnTo>
                      <a:lnTo>
                        <a:pt x="69" y="545"/>
                      </a:lnTo>
                      <a:lnTo>
                        <a:pt x="65" y="543"/>
                      </a:lnTo>
                      <a:lnTo>
                        <a:pt x="62" y="532"/>
                      </a:lnTo>
                      <a:lnTo>
                        <a:pt x="58" y="513"/>
                      </a:lnTo>
                      <a:lnTo>
                        <a:pt x="53" y="490"/>
                      </a:lnTo>
                      <a:lnTo>
                        <a:pt x="49" y="463"/>
                      </a:lnTo>
                      <a:lnTo>
                        <a:pt x="44" y="430"/>
                      </a:lnTo>
                      <a:lnTo>
                        <a:pt x="39" y="396"/>
                      </a:lnTo>
                      <a:lnTo>
                        <a:pt x="34" y="360"/>
                      </a:lnTo>
                      <a:lnTo>
                        <a:pt x="28" y="321"/>
                      </a:lnTo>
                      <a:lnTo>
                        <a:pt x="24" y="282"/>
                      </a:lnTo>
                      <a:lnTo>
                        <a:pt x="19" y="242"/>
                      </a:lnTo>
                      <a:lnTo>
                        <a:pt x="15" y="203"/>
                      </a:lnTo>
                      <a:lnTo>
                        <a:pt x="10" y="166"/>
                      </a:lnTo>
                      <a:lnTo>
                        <a:pt x="8" y="130"/>
                      </a:lnTo>
                      <a:lnTo>
                        <a:pt x="5" y="98"/>
                      </a:lnTo>
                      <a:lnTo>
                        <a:pt x="2" y="69"/>
                      </a:lnTo>
                      <a:lnTo>
                        <a:pt x="1" y="45"/>
                      </a:lnTo>
                      <a:lnTo>
                        <a:pt x="0" y="24"/>
                      </a:lnTo>
                      <a:lnTo>
                        <a:pt x="1" y="9"/>
                      </a:lnTo>
                      <a:lnTo>
                        <a:pt x="2" y="2"/>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8"/>
                <p:cNvSpPr>
                  <a:spLocks/>
                </p:cNvSpPr>
                <p:nvPr/>
              </p:nvSpPr>
              <p:spPr bwMode="auto">
                <a:xfrm>
                  <a:off x="4324351" y="3081338"/>
                  <a:ext cx="430213" cy="182563"/>
                </a:xfrm>
                <a:custGeom>
                  <a:avLst/>
                  <a:gdLst>
                    <a:gd name="T0" fmla="*/ 521 w 1084"/>
                    <a:gd name="T1" fmla="*/ 1 h 460"/>
                    <a:gd name="T2" fmla="*/ 547 w 1084"/>
                    <a:gd name="T3" fmla="*/ 8 h 460"/>
                    <a:gd name="T4" fmla="*/ 596 w 1084"/>
                    <a:gd name="T5" fmla="*/ 21 h 460"/>
                    <a:gd name="T6" fmla="*/ 660 w 1084"/>
                    <a:gd name="T7" fmla="*/ 40 h 460"/>
                    <a:gd name="T8" fmla="*/ 734 w 1084"/>
                    <a:gd name="T9" fmla="*/ 62 h 460"/>
                    <a:gd name="T10" fmla="*/ 812 w 1084"/>
                    <a:gd name="T11" fmla="*/ 89 h 460"/>
                    <a:gd name="T12" fmla="*/ 891 w 1084"/>
                    <a:gd name="T13" fmla="*/ 116 h 460"/>
                    <a:gd name="T14" fmla="*/ 962 w 1084"/>
                    <a:gd name="T15" fmla="*/ 145 h 460"/>
                    <a:gd name="T16" fmla="*/ 1022 w 1084"/>
                    <a:gd name="T17" fmla="*/ 172 h 460"/>
                    <a:gd name="T18" fmla="*/ 1064 w 1084"/>
                    <a:gd name="T19" fmla="*/ 199 h 460"/>
                    <a:gd name="T20" fmla="*/ 1084 w 1084"/>
                    <a:gd name="T21" fmla="*/ 224 h 460"/>
                    <a:gd name="T22" fmla="*/ 1075 w 1084"/>
                    <a:gd name="T23" fmla="*/ 246 h 460"/>
                    <a:gd name="T24" fmla="*/ 1029 w 1084"/>
                    <a:gd name="T25" fmla="*/ 279 h 460"/>
                    <a:gd name="T26" fmla="*/ 973 w 1084"/>
                    <a:gd name="T27" fmla="*/ 315 h 460"/>
                    <a:gd name="T28" fmla="*/ 913 w 1084"/>
                    <a:gd name="T29" fmla="*/ 353 h 460"/>
                    <a:gd name="T30" fmla="*/ 853 w 1084"/>
                    <a:gd name="T31" fmla="*/ 389 h 460"/>
                    <a:gd name="T32" fmla="*/ 799 w 1084"/>
                    <a:gd name="T33" fmla="*/ 421 h 460"/>
                    <a:gd name="T34" fmla="*/ 759 w 1084"/>
                    <a:gd name="T35" fmla="*/ 444 h 460"/>
                    <a:gd name="T36" fmla="*/ 735 w 1084"/>
                    <a:gd name="T37" fmla="*/ 457 h 460"/>
                    <a:gd name="T38" fmla="*/ 727 w 1084"/>
                    <a:gd name="T39" fmla="*/ 458 h 460"/>
                    <a:gd name="T40" fmla="*/ 696 w 1084"/>
                    <a:gd name="T41" fmla="*/ 456 h 460"/>
                    <a:gd name="T42" fmla="*/ 637 w 1084"/>
                    <a:gd name="T43" fmla="*/ 448 h 460"/>
                    <a:gd name="T44" fmla="*/ 560 w 1084"/>
                    <a:gd name="T45" fmla="*/ 439 h 460"/>
                    <a:gd name="T46" fmla="*/ 470 w 1084"/>
                    <a:gd name="T47" fmla="*/ 427 h 460"/>
                    <a:gd name="T48" fmla="*/ 372 w 1084"/>
                    <a:gd name="T49" fmla="*/ 413 h 460"/>
                    <a:gd name="T50" fmla="*/ 275 w 1084"/>
                    <a:gd name="T51" fmla="*/ 397 h 460"/>
                    <a:gd name="T52" fmla="*/ 183 w 1084"/>
                    <a:gd name="T53" fmla="*/ 380 h 460"/>
                    <a:gd name="T54" fmla="*/ 104 w 1084"/>
                    <a:gd name="T55" fmla="*/ 362 h 460"/>
                    <a:gd name="T56" fmla="*/ 42 w 1084"/>
                    <a:gd name="T57" fmla="*/ 345 h 460"/>
                    <a:gd name="T58" fmla="*/ 7 w 1084"/>
                    <a:gd name="T59" fmla="*/ 327 h 460"/>
                    <a:gd name="T60" fmla="*/ 3 w 1084"/>
                    <a:gd name="T61" fmla="*/ 310 h 460"/>
                    <a:gd name="T62" fmla="*/ 29 w 1084"/>
                    <a:gd name="T63" fmla="*/ 286 h 460"/>
                    <a:gd name="T64" fmla="*/ 72 w 1084"/>
                    <a:gd name="T65" fmla="*/ 256 h 460"/>
                    <a:gd name="T66" fmla="*/ 128 w 1084"/>
                    <a:gd name="T67" fmla="*/ 220 h 460"/>
                    <a:gd name="T68" fmla="*/ 194 w 1084"/>
                    <a:gd name="T69" fmla="*/ 181 h 460"/>
                    <a:gd name="T70" fmla="*/ 263 w 1084"/>
                    <a:gd name="T71" fmla="*/ 141 h 460"/>
                    <a:gd name="T72" fmla="*/ 332 w 1084"/>
                    <a:gd name="T73" fmla="*/ 102 h 460"/>
                    <a:gd name="T74" fmla="*/ 396 w 1084"/>
                    <a:gd name="T75" fmla="*/ 66 h 460"/>
                    <a:gd name="T76" fmla="*/ 451 w 1084"/>
                    <a:gd name="T77" fmla="*/ 36 h 460"/>
                    <a:gd name="T78" fmla="*/ 493 w 1084"/>
                    <a:gd name="T79" fmla="*/ 13 h 460"/>
                    <a:gd name="T80" fmla="*/ 515 w 1084"/>
                    <a:gd name="T81" fmla="*/ 1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4" h="460">
                      <a:moveTo>
                        <a:pt x="517" y="0"/>
                      </a:moveTo>
                      <a:lnTo>
                        <a:pt x="521" y="1"/>
                      </a:lnTo>
                      <a:lnTo>
                        <a:pt x="532" y="4"/>
                      </a:lnTo>
                      <a:lnTo>
                        <a:pt x="547" y="8"/>
                      </a:lnTo>
                      <a:lnTo>
                        <a:pt x="570" y="14"/>
                      </a:lnTo>
                      <a:lnTo>
                        <a:pt x="596" y="21"/>
                      </a:lnTo>
                      <a:lnTo>
                        <a:pt x="626" y="30"/>
                      </a:lnTo>
                      <a:lnTo>
                        <a:pt x="660" y="40"/>
                      </a:lnTo>
                      <a:lnTo>
                        <a:pt x="696" y="51"/>
                      </a:lnTo>
                      <a:lnTo>
                        <a:pt x="734" y="62"/>
                      </a:lnTo>
                      <a:lnTo>
                        <a:pt x="773" y="74"/>
                      </a:lnTo>
                      <a:lnTo>
                        <a:pt x="812" y="89"/>
                      </a:lnTo>
                      <a:lnTo>
                        <a:pt x="853" y="102"/>
                      </a:lnTo>
                      <a:lnTo>
                        <a:pt x="891" y="116"/>
                      </a:lnTo>
                      <a:lnTo>
                        <a:pt x="927" y="130"/>
                      </a:lnTo>
                      <a:lnTo>
                        <a:pt x="962" y="145"/>
                      </a:lnTo>
                      <a:lnTo>
                        <a:pt x="994" y="158"/>
                      </a:lnTo>
                      <a:lnTo>
                        <a:pt x="1022" y="172"/>
                      </a:lnTo>
                      <a:lnTo>
                        <a:pt x="1046" y="186"/>
                      </a:lnTo>
                      <a:lnTo>
                        <a:pt x="1064" y="199"/>
                      </a:lnTo>
                      <a:lnTo>
                        <a:pt x="1077" y="212"/>
                      </a:lnTo>
                      <a:lnTo>
                        <a:pt x="1084" y="224"/>
                      </a:lnTo>
                      <a:lnTo>
                        <a:pt x="1084" y="236"/>
                      </a:lnTo>
                      <a:lnTo>
                        <a:pt x="1075" y="246"/>
                      </a:lnTo>
                      <a:lnTo>
                        <a:pt x="1054" y="262"/>
                      </a:lnTo>
                      <a:lnTo>
                        <a:pt x="1029" y="279"/>
                      </a:lnTo>
                      <a:lnTo>
                        <a:pt x="1003" y="297"/>
                      </a:lnTo>
                      <a:lnTo>
                        <a:pt x="973" y="315"/>
                      </a:lnTo>
                      <a:lnTo>
                        <a:pt x="943" y="335"/>
                      </a:lnTo>
                      <a:lnTo>
                        <a:pt x="913" y="353"/>
                      </a:lnTo>
                      <a:lnTo>
                        <a:pt x="883" y="371"/>
                      </a:lnTo>
                      <a:lnTo>
                        <a:pt x="853" y="389"/>
                      </a:lnTo>
                      <a:lnTo>
                        <a:pt x="825" y="406"/>
                      </a:lnTo>
                      <a:lnTo>
                        <a:pt x="799" y="421"/>
                      </a:lnTo>
                      <a:lnTo>
                        <a:pt x="777" y="434"/>
                      </a:lnTo>
                      <a:lnTo>
                        <a:pt x="759" y="444"/>
                      </a:lnTo>
                      <a:lnTo>
                        <a:pt x="744" y="453"/>
                      </a:lnTo>
                      <a:lnTo>
                        <a:pt x="735" y="457"/>
                      </a:lnTo>
                      <a:lnTo>
                        <a:pt x="733" y="460"/>
                      </a:lnTo>
                      <a:lnTo>
                        <a:pt x="727" y="458"/>
                      </a:lnTo>
                      <a:lnTo>
                        <a:pt x="716" y="457"/>
                      </a:lnTo>
                      <a:lnTo>
                        <a:pt x="696" y="456"/>
                      </a:lnTo>
                      <a:lnTo>
                        <a:pt x="670" y="452"/>
                      </a:lnTo>
                      <a:lnTo>
                        <a:pt x="637" y="448"/>
                      </a:lnTo>
                      <a:lnTo>
                        <a:pt x="601" y="444"/>
                      </a:lnTo>
                      <a:lnTo>
                        <a:pt x="560" y="439"/>
                      </a:lnTo>
                      <a:lnTo>
                        <a:pt x="516" y="432"/>
                      </a:lnTo>
                      <a:lnTo>
                        <a:pt x="470" y="427"/>
                      </a:lnTo>
                      <a:lnTo>
                        <a:pt x="422" y="419"/>
                      </a:lnTo>
                      <a:lnTo>
                        <a:pt x="372" y="413"/>
                      </a:lnTo>
                      <a:lnTo>
                        <a:pt x="323" y="405"/>
                      </a:lnTo>
                      <a:lnTo>
                        <a:pt x="275" y="397"/>
                      </a:lnTo>
                      <a:lnTo>
                        <a:pt x="228" y="388"/>
                      </a:lnTo>
                      <a:lnTo>
                        <a:pt x="183" y="380"/>
                      </a:lnTo>
                      <a:lnTo>
                        <a:pt x="141" y="371"/>
                      </a:lnTo>
                      <a:lnTo>
                        <a:pt x="104" y="362"/>
                      </a:lnTo>
                      <a:lnTo>
                        <a:pt x="71" y="354"/>
                      </a:lnTo>
                      <a:lnTo>
                        <a:pt x="42" y="345"/>
                      </a:lnTo>
                      <a:lnTo>
                        <a:pt x="21" y="336"/>
                      </a:lnTo>
                      <a:lnTo>
                        <a:pt x="7" y="327"/>
                      </a:lnTo>
                      <a:lnTo>
                        <a:pt x="0" y="318"/>
                      </a:lnTo>
                      <a:lnTo>
                        <a:pt x="3" y="310"/>
                      </a:lnTo>
                      <a:lnTo>
                        <a:pt x="13" y="299"/>
                      </a:lnTo>
                      <a:lnTo>
                        <a:pt x="29" y="286"/>
                      </a:lnTo>
                      <a:lnTo>
                        <a:pt x="49" y="272"/>
                      </a:lnTo>
                      <a:lnTo>
                        <a:pt x="72" y="256"/>
                      </a:lnTo>
                      <a:lnTo>
                        <a:pt x="100" y="238"/>
                      </a:lnTo>
                      <a:lnTo>
                        <a:pt x="128" y="220"/>
                      </a:lnTo>
                      <a:lnTo>
                        <a:pt x="161" y="201"/>
                      </a:lnTo>
                      <a:lnTo>
                        <a:pt x="194" y="181"/>
                      </a:lnTo>
                      <a:lnTo>
                        <a:pt x="229" y="161"/>
                      </a:lnTo>
                      <a:lnTo>
                        <a:pt x="263" y="141"/>
                      </a:lnTo>
                      <a:lnTo>
                        <a:pt x="298" y="121"/>
                      </a:lnTo>
                      <a:lnTo>
                        <a:pt x="332" y="102"/>
                      </a:lnTo>
                      <a:lnTo>
                        <a:pt x="365" y="83"/>
                      </a:lnTo>
                      <a:lnTo>
                        <a:pt x="396" y="66"/>
                      </a:lnTo>
                      <a:lnTo>
                        <a:pt x="425" y="49"/>
                      </a:lnTo>
                      <a:lnTo>
                        <a:pt x="451" y="36"/>
                      </a:lnTo>
                      <a:lnTo>
                        <a:pt x="474" y="23"/>
                      </a:lnTo>
                      <a:lnTo>
                        <a:pt x="493" y="13"/>
                      </a:lnTo>
                      <a:lnTo>
                        <a:pt x="506" y="6"/>
                      </a:lnTo>
                      <a:lnTo>
                        <a:pt x="515" y="1"/>
                      </a:lnTo>
                      <a:lnTo>
                        <a:pt x="5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9"/>
                <p:cNvSpPr>
                  <a:spLocks/>
                </p:cNvSpPr>
                <p:nvPr/>
              </p:nvSpPr>
              <p:spPr bwMode="auto">
                <a:xfrm>
                  <a:off x="4300538" y="3236913"/>
                  <a:ext cx="547688" cy="339725"/>
                </a:xfrm>
                <a:custGeom>
                  <a:avLst/>
                  <a:gdLst>
                    <a:gd name="T0" fmla="*/ 21 w 1382"/>
                    <a:gd name="T1" fmla="*/ 16 h 854"/>
                    <a:gd name="T2" fmla="*/ 84 w 1382"/>
                    <a:gd name="T3" fmla="*/ 47 h 854"/>
                    <a:gd name="T4" fmla="*/ 174 w 1382"/>
                    <a:gd name="T5" fmla="*/ 73 h 854"/>
                    <a:gd name="T6" fmla="*/ 283 w 1382"/>
                    <a:gd name="T7" fmla="*/ 97 h 854"/>
                    <a:gd name="T8" fmla="*/ 409 w 1382"/>
                    <a:gd name="T9" fmla="*/ 116 h 854"/>
                    <a:gd name="T10" fmla="*/ 543 w 1382"/>
                    <a:gd name="T11" fmla="*/ 133 h 854"/>
                    <a:gd name="T12" fmla="*/ 681 w 1382"/>
                    <a:gd name="T13" fmla="*/ 147 h 854"/>
                    <a:gd name="T14" fmla="*/ 820 w 1382"/>
                    <a:gd name="T15" fmla="*/ 160 h 854"/>
                    <a:gd name="T16" fmla="*/ 950 w 1382"/>
                    <a:gd name="T17" fmla="*/ 172 h 854"/>
                    <a:gd name="T18" fmla="*/ 1069 w 1382"/>
                    <a:gd name="T19" fmla="*/ 183 h 854"/>
                    <a:gd name="T20" fmla="*/ 1170 w 1382"/>
                    <a:gd name="T21" fmla="*/ 193 h 854"/>
                    <a:gd name="T22" fmla="*/ 1247 w 1382"/>
                    <a:gd name="T23" fmla="*/ 202 h 854"/>
                    <a:gd name="T24" fmla="*/ 1295 w 1382"/>
                    <a:gd name="T25" fmla="*/ 211 h 854"/>
                    <a:gd name="T26" fmla="*/ 1317 w 1382"/>
                    <a:gd name="T27" fmla="*/ 227 h 854"/>
                    <a:gd name="T28" fmla="*/ 1334 w 1382"/>
                    <a:gd name="T29" fmla="*/ 274 h 854"/>
                    <a:gd name="T30" fmla="*/ 1347 w 1382"/>
                    <a:gd name="T31" fmla="*/ 344 h 854"/>
                    <a:gd name="T32" fmla="*/ 1359 w 1382"/>
                    <a:gd name="T33" fmla="*/ 431 h 854"/>
                    <a:gd name="T34" fmla="*/ 1367 w 1382"/>
                    <a:gd name="T35" fmla="*/ 528 h 854"/>
                    <a:gd name="T36" fmla="*/ 1373 w 1382"/>
                    <a:gd name="T37" fmla="*/ 624 h 854"/>
                    <a:gd name="T38" fmla="*/ 1378 w 1382"/>
                    <a:gd name="T39" fmla="*/ 713 h 854"/>
                    <a:gd name="T40" fmla="*/ 1381 w 1382"/>
                    <a:gd name="T41" fmla="*/ 787 h 854"/>
                    <a:gd name="T42" fmla="*/ 1382 w 1382"/>
                    <a:gd name="T43" fmla="*/ 836 h 854"/>
                    <a:gd name="T44" fmla="*/ 1382 w 1382"/>
                    <a:gd name="T45" fmla="*/ 854 h 854"/>
                    <a:gd name="T46" fmla="*/ 1375 w 1382"/>
                    <a:gd name="T47" fmla="*/ 847 h 854"/>
                    <a:gd name="T48" fmla="*/ 1348 w 1382"/>
                    <a:gd name="T49" fmla="*/ 826 h 854"/>
                    <a:gd name="T50" fmla="*/ 1305 w 1382"/>
                    <a:gd name="T51" fmla="*/ 795 h 854"/>
                    <a:gd name="T52" fmla="*/ 1241 w 1382"/>
                    <a:gd name="T53" fmla="*/ 758 h 854"/>
                    <a:gd name="T54" fmla="*/ 1158 w 1382"/>
                    <a:gd name="T55" fmla="*/ 718 h 854"/>
                    <a:gd name="T56" fmla="*/ 1052 w 1382"/>
                    <a:gd name="T57" fmla="*/ 677 h 854"/>
                    <a:gd name="T58" fmla="*/ 924 w 1382"/>
                    <a:gd name="T59" fmla="*/ 641 h 854"/>
                    <a:gd name="T60" fmla="*/ 771 w 1382"/>
                    <a:gd name="T61" fmla="*/ 612 h 854"/>
                    <a:gd name="T62" fmla="*/ 602 w 1382"/>
                    <a:gd name="T63" fmla="*/ 591 h 854"/>
                    <a:gd name="T64" fmla="*/ 457 w 1382"/>
                    <a:gd name="T65" fmla="*/ 568 h 854"/>
                    <a:gd name="T66" fmla="*/ 342 w 1382"/>
                    <a:gd name="T67" fmla="*/ 545 h 854"/>
                    <a:gd name="T68" fmla="*/ 253 w 1382"/>
                    <a:gd name="T69" fmla="*/ 519 h 854"/>
                    <a:gd name="T70" fmla="*/ 188 w 1382"/>
                    <a:gd name="T71" fmla="*/ 495 h 854"/>
                    <a:gd name="T72" fmla="*/ 144 w 1382"/>
                    <a:gd name="T73" fmla="*/ 473 h 854"/>
                    <a:gd name="T74" fmla="*/ 115 w 1382"/>
                    <a:gd name="T75" fmla="*/ 456 h 854"/>
                    <a:gd name="T76" fmla="*/ 101 w 1382"/>
                    <a:gd name="T77" fmla="*/ 444 h 854"/>
                    <a:gd name="T78" fmla="*/ 97 w 1382"/>
                    <a:gd name="T79" fmla="*/ 44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2" h="854">
                      <a:moveTo>
                        <a:pt x="0" y="0"/>
                      </a:moveTo>
                      <a:lnTo>
                        <a:pt x="21" y="16"/>
                      </a:lnTo>
                      <a:lnTo>
                        <a:pt x="48" y="31"/>
                      </a:lnTo>
                      <a:lnTo>
                        <a:pt x="84" y="47"/>
                      </a:lnTo>
                      <a:lnTo>
                        <a:pt x="125" y="60"/>
                      </a:lnTo>
                      <a:lnTo>
                        <a:pt x="174" y="73"/>
                      </a:lnTo>
                      <a:lnTo>
                        <a:pt x="226" y="85"/>
                      </a:lnTo>
                      <a:lnTo>
                        <a:pt x="283" y="97"/>
                      </a:lnTo>
                      <a:lnTo>
                        <a:pt x="345" y="106"/>
                      </a:lnTo>
                      <a:lnTo>
                        <a:pt x="409" y="116"/>
                      </a:lnTo>
                      <a:lnTo>
                        <a:pt x="475" y="125"/>
                      </a:lnTo>
                      <a:lnTo>
                        <a:pt x="543" y="133"/>
                      </a:lnTo>
                      <a:lnTo>
                        <a:pt x="612" y="141"/>
                      </a:lnTo>
                      <a:lnTo>
                        <a:pt x="681" y="147"/>
                      </a:lnTo>
                      <a:lnTo>
                        <a:pt x="751" y="155"/>
                      </a:lnTo>
                      <a:lnTo>
                        <a:pt x="820" y="160"/>
                      </a:lnTo>
                      <a:lnTo>
                        <a:pt x="886" y="167"/>
                      </a:lnTo>
                      <a:lnTo>
                        <a:pt x="950" y="172"/>
                      </a:lnTo>
                      <a:lnTo>
                        <a:pt x="1012" y="177"/>
                      </a:lnTo>
                      <a:lnTo>
                        <a:pt x="1069" y="183"/>
                      </a:lnTo>
                      <a:lnTo>
                        <a:pt x="1121" y="188"/>
                      </a:lnTo>
                      <a:lnTo>
                        <a:pt x="1170" y="193"/>
                      </a:lnTo>
                      <a:lnTo>
                        <a:pt x="1211" y="197"/>
                      </a:lnTo>
                      <a:lnTo>
                        <a:pt x="1247" y="202"/>
                      </a:lnTo>
                      <a:lnTo>
                        <a:pt x="1275" y="206"/>
                      </a:lnTo>
                      <a:lnTo>
                        <a:pt x="1295" y="211"/>
                      </a:lnTo>
                      <a:lnTo>
                        <a:pt x="1308" y="216"/>
                      </a:lnTo>
                      <a:lnTo>
                        <a:pt x="1317" y="227"/>
                      </a:lnTo>
                      <a:lnTo>
                        <a:pt x="1326" y="246"/>
                      </a:lnTo>
                      <a:lnTo>
                        <a:pt x="1334" y="274"/>
                      </a:lnTo>
                      <a:lnTo>
                        <a:pt x="1342" y="306"/>
                      </a:lnTo>
                      <a:lnTo>
                        <a:pt x="1347" y="344"/>
                      </a:lnTo>
                      <a:lnTo>
                        <a:pt x="1354" y="386"/>
                      </a:lnTo>
                      <a:lnTo>
                        <a:pt x="1359" y="431"/>
                      </a:lnTo>
                      <a:lnTo>
                        <a:pt x="1363" y="478"/>
                      </a:lnTo>
                      <a:lnTo>
                        <a:pt x="1367" y="528"/>
                      </a:lnTo>
                      <a:lnTo>
                        <a:pt x="1371" y="576"/>
                      </a:lnTo>
                      <a:lnTo>
                        <a:pt x="1373" y="624"/>
                      </a:lnTo>
                      <a:lnTo>
                        <a:pt x="1376" y="670"/>
                      </a:lnTo>
                      <a:lnTo>
                        <a:pt x="1378" y="713"/>
                      </a:lnTo>
                      <a:lnTo>
                        <a:pt x="1380" y="752"/>
                      </a:lnTo>
                      <a:lnTo>
                        <a:pt x="1381" y="787"/>
                      </a:lnTo>
                      <a:lnTo>
                        <a:pt x="1381" y="814"/>
                      </a:lnTo>
                      <a:lnTo>
                        <a:pt x="1382" y="836"/>
                      </a:lnTo>
                      <a:lnTo>
                        <a:pt x="1382" y="851"/>
                      </a:lnTo>
                      <a:lnTo>
                        <a:pt x="1382" y="854"/>
                      </a:lnTo>
                      <a:lnTo>
                        <a:pt x="1380" y="853"/>
                      </a:lnTo>
                      <a:lnTo>
                        <a:pt x="1375" y="847"/>
                      </a:lnTo>
                      <a:lnTo>
                        <a:pt x="1364" y="838"/>
                      </a:lnTo>
                      <a:lnTo>
                        <a:pt x="1348" y="826"/>
                      </a:lnTo>
                      <a:lnTo>
                        <a:pt x="1329" y="812"/>
                      </a:lnTo>
                      <a:lnTo>
                        <a:pt x="1305" y="795"/>
                      </a:lnTo>
                      <a:lnTo>
                        <a:pt x="1277" y="778"/>
                      </a:lnTo>
                      <a:lnTo>
                        <a:pt x="1241" y="758"/>
                      </a:lnTo>
                      <a:lnTo>
                        <a:pt x="1202" y="737"/>
                      </a:lnTo>
                      <a:lnTo>
                        <a:pt x="1158" y="718"/>
                      </a:lnTo>
                      <a:lnTo>
                        <a:pt x="1108" y="697"/>
                      </a:lnTo>
                      <a:lnTo>
                        <a:pt x="1052" y="677"/>
                      </a:lnTo>
                      <a:lnTo>
                        <a:pt x="991" y="659"/>
                      </a:lnTo>
                      <a:lnTo>
                        <a:pt x="924" y="641"/>
                      </a:lnTo>
                      <a:lnTo>
                        <a:pt x="851" y="625"/>
                      </a:lnTo>
                      <a:lnTo>
                        <a:pt x="771" y="612"/>
                      </a:lnTo>
                      <a:lnTo>
                        <a:pt x="685" y="601"/>
                      </a:lnTo>
                      <a:lnTo>
                        <a:pt x="602" y="591"/>
                      </a:lnTo>
                      <a:lnTo>
                        <a:pt x="525" y="580"/>
                      </a:lnTo>
                      <a:lnTo>
                        <a:pt x="457" y="568"/>
                      </a:lnTo>
                      <a:lnTo>
                        <a:pt x="396" y="556"/>
                      </a:lnTo>
                      <a:lnTo>
                        <a:pt x="342" y="545"/>
                      </a:lnTo>
                      <a:lnTo>
                        <a:pt x="294" y="532"/>
                      </a:lnTo>
                      <a:lnTo>
                        <a:pt x="253" y="519"/>
                      </a:lnTo>
                      <a:lnTo>
                        <a:pt x="218" y="507"/>
                      </a:lnTo>
                      <a:lnTo>
                        <a:pt x="188" y="495"/>
                      </a:lnTo>
                      <a:lnTo>
                        <a:pt x="163" y="483"/>
                      </a:lnTo>
                      <a:lnTo>
                        <a:pt x="144" y="473"/>
                      </a:lnTo>
                      <a:lnTo>
                        <a:pt x="127" y="464"/>
                      </a:lnTo>
                      <a:lnTo>
                        <a:pt x="115" y="456"/>
                      </a:lnTo>
                      <a:lnTo>
                        <a:pt x="106" y="449"/>
                      </a:lnTo>
                      <a:lnTo>
                        <a:pt x="101" y="444"/>
                      </a:lnTo>
                      <a:lnTo>
                        <a:pt x="98" y="442"/>
                      </a:lnTo>
                      <a:lnTo>
                        <a:pt x="97" y="44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10"/>
                <p:cNvSpPr>
                  <a:spLocks/>
                </p:cNvSpPr>
                <p:nvPr/>
              </p:nvSpPr>
              <p:spPr bwMode="auto">
                <a:xfrm>
                  <a:off x="4394201" y="3506788"/>
                  <a:ext cx="430213" cy="182563"/>
                </a:xfrm>
                <a:custGeom>
                  <a:avLst/>
                  <a:gdLst>
                    <a:gd name="T0" fmla="*/ 521 w 1083"/>
                    <a:gd name="T1" fmla="*/ 1 h 459"/>
                    <a:gd name="T2" fmla="*/ 547 w 1083"/>
                    <a:gd name="T3" fmla="*/ 7 h 459"/>
                    <a:gd name="T4" fmla="*/ 595 w 1083"/>
                    <a:gd name="T5" fmla="*/ 21 h 459"/>
                    <a:gd name="T6" fmla="*/ 659 w 1083"/>
                    <a:gd name="T7" fmla="*/ 40 h 459"/>
                    <a:gd name="T8" fmla="*/ 732 w 1083"/>
                    <a:gd name="T9" fmla="*/ 62 h 459"/>
                    <a:gd name="T10" fmla="*/ 812 w 1083"/>
                    <a:gd name="T11" fmla="*/ 87 h 459"/>
                    <a:gd name="T12" fmla="*/ 890 w 1083"/>
                    <a:gd name="T13" fmla="*/ 116 h 459"/>
                    <a:gd name="T14" fmla="*/ 961 w 1083"/>
                    <a:gd name="T15" fmla="*/ 143 h 459"/>
                    <a:gd name="T16" fmla="*/ 1021 w 1083"/>
                    <a:gd name="T17" fmla="*/ 172 h 459"/>
                    <a:gd name="T18" fmla="*/ 1064 w 1083"/>
                    <a:gd name="T19" fmla="*/ 199 h 459"/>
                    <a:gd name="T20" fmla="*/ 1083 w 1083"/>
                    <a:gd name="T21" fmla="*/ 224 h 459"/>
                    <a:gd name="T22" fmla="*/ 1074 w 1083"/>
                    <a:gd name="T23" fmla="*/ 246 h 459"/>
                    <a:gd name="T24" fmla="*/ 1029 w 1083"/>
                    <a:gd name="T25" fmla="*/ 278 h 459"/>
                    <a:gd name="T26" fmla="*/ 972 w 1083"/>
                    <a:gd name="T27" fmla="*/ 315 h 459"/>
                    <a:gd name="T28" fmla="*/ 911 w 1083"/>
                    <a:gd name="T29" fmla="*/ 353 h 459"/>
                    <a:gd name="T30" fmla="*/ 851 w 1083"/>
                    <a:gd name="T31" fmla="*/ 389 h 459"/>
                    <a:gd name="T32" fmla="*/ 799 w 1083"/>
                    <a:gd name="T33" fmla="*/ 420 h 459"/>
                    <a:gd name="T34" fmla="*/ 757 w 1083"/>
                    <a:gd name="T35" fmla="*/ 444 h 459"/>
                    <a:gd name="T36" fmla="*/ 734 w 1083"/>
                    <a:gd name="T37" fmla="*/ 457 h 459"/>
                    <a:gd name="T38" fmla="*/ 727 w 1083"/>
                    <a:gd name="T39" fmla="*/ 458 h 459"/>
                    <a:gd name="T40" fmla="*/ 694 w 1083"/>
                    <a:gd name="T41" fmla="*/ 455 h 459"/>
                    <a:gd name="T42" fmla="*/ 637 w 1083"/>
                    <a:gd name="T43" fmla="*/ 448 h 459"/>
                    <a:gd name="T44" fmla="*/ 559 w 1083"/>
                    <a:gd name="T45" fmla="*/ 439 h 459"/>
                    <a:gd name="T46" fmla="*/ 469 w 1083"/>
                    <a:gd name="T47" fmla="*/ 427 h 459"/>
                    <a:gd name="T48" fmla="*/ 371 w 1083"/>
                    <a:gd name="T49" fmla="*/ 412 h 459"/>
                    <a:gd name="T50" fmla="*/ 273 w 1083"/>
                    <a:gd name="T51" fmla="*/ 397 h 459"/>
                    <a:gd name="T52" fmla="*/ 181 w 1083"/>
                    <a:gd name="T53" fmla="*/ 380 h 459"/>
                    <a:gd name="T54" fmla="*/ 102 w 1083"/>
                    <a:gd name="T55" fmla="*/ 362 h 459"/>
                    <a:gd name="T56" fmla="*/ 42 w 1083"/>
                    <a:gd name="T57" fmla="*/ 345 h 459"/>
                    <a:gd name="T58" fmla="*/ 6 w 1083"/>
                    <a:gd name="T59" fmla="*/ 327 h 459"/>
                    <a:gd name="T60" fmla="*/ 3 w 1083"/>
                    <a:gd name="T61" fmla="*/ 310 h 459"/>
                    <a:gd name="T62" fmla="*/ 27 w 1083"/>
                    <a:gd name="T63" fmla="*/ 286 h 459"/>
                    <a:gd name="T64" fmla="*/ 72 w 1083"/>
                    <a:gd name="T65" fmla="*/ 256 h 459"/>
                    <a:gd name="T66" fmla="*/ 128 w 1083"/>
                    <a:gd name="T67" fmla="*/ 220 h 459"/>
                    <a:gd name="T68" fmla="*/ 193 w 1083"/>
                    <a:gd name="T69" fmla="*/ 181 h 459"/>
                    <a:gd name="T70" fmla="*/ 262 w 1083"/>
                    <a:gd name="T71" fmla="*/ 140 h 459"/>
                    <a:gd name="T72" fmla="*/ 331 w 1083"/>
                    <a:gd name="T73" fmla="*/ 101 h 459"/>
                    <a:gd name="T74" fmla="*/ 395 w 1083"/>
                    <a:gd name="T75" fmla="*/ 66 h 459"/>
                    <a:gd name="T76" fmla="*/ 450 w 1083"/>
                    <a:gd name="T77" fmla="*/ 35 h 459"/>
                    <a:gd name="T78" fmla="*/ 491 w 1083"/>
                    <a:gd name="T79" fmla="*/ 13 h 459"/>
                    <a:gd name="T80" fmla="*/ 513 w 1083"/>
                    <a:gd name="T81" fmla="*/ 1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3" h="459">
                      <a:moveTo>
                        <a:pt x="517" y="0"/>
                      </a:moveTo>
                      <a:lnTo>
                        <a:pt x="521" y="1"/>
                      </a:lnTo>
                      <a:lnTo>
                        <a:pt x="530" y="4"/>
                      </a:lnTo>
                      <a:lnTo>
                        <a:pt x="547" y="7"/>
                      </a:lnTo>
                      <a:lnTo>
                        <a:pt x="569" y="14"/>
                      </a:lnTo>
                      <a:lnTo>
                        <a:pt x="595" y="21"/>
                      </a:lnTo>
                      <a:lnTo>
                        <a:pt x="625" y="30"/>
                      </a:lnTo>
                      <a:lnTo>
                        <a:pt x="659" y="40"/>
                      </a:lnTo>
                      <a:lnTo>
                        <a:pt x="694" y="50"/>
                      </a:lnTo>
                      <a:lnTo>
                        <a:pt x="732" y="62"/>
                      </a:lnTo>
                      <a:lnTo>
                        <a:pt x="771" y="74"/>
                      </a:lnTo>
                      <a:lnTo>
                        <a:pt x="812" y="87"/>
                      </a:lnTo>
                      <a:lnTo>
                        <a:pt x="851" y="101"/>
                      </a:lnTo>
                      <a:lnTo>
                        <a:pt x="890" y="116"/>
                      </a:lnTo>
                      <a:lnTo>
                        <a:pt x="927" y="130"/>
                      </a:lnTo>
                      <a:lnTo>
                        <a:pt x="961" y="143"/>
                      </a:lnTo>
                      <a:lnTo>
                        <a:pt x="993" y="157"/>
                      </a:lnTo>
                      <a:lnTo>
                        <a:pt x="1021" y="172"/>
                      </a:lnTo>
                      <a:lnTo>
                        <a:pt x="1044" y="186"/>
                      </a:lnTo>
                      <a:lnTo>
                        <a:pt x="1064" y="199"/>
                      </a:lnTo>
                      <a:lnTo>
                        <a:pt x="1077" y="212"/>
                      </a:lnTo>
                      <a:lnTo>
                        <a:pt x="1083" y="224"/>
                      </a:lnTo>
                      <a:lnTo>
                        <a:pt x="1082" y="235"/>
                      </a:lnTo>
                      <a:lnTo>
                        <a:pt x="1074" y="246"/>
                      </a:lnTo>
                      <a:lnTo>
                        <a:pt x="1052" y="261"/>
                      </a:lnTo>
                      <a:lnTo>
                        <a:pt x="1029" y="278"/>
                      </a:lnTo>
                      <a:lnTo>
                        <a:pt x="1001" y="297"/>
                      </a:lnTo>
                      <a:lnTo>
                        <a:pt x="972" y="315"/>
                      </a:lnTo>
                      <a:lnTo>
                        <a:pt x="942" y="334"/>
                      </a:lnTo>
                      <a:lnTo>
                        <a:pt x="911" y="353"/>
                      </a:lnTo>
                      <a:lnTo>
                        <a:pt x="881" y="371"/>
                      </a:lnTo>
                      <a:lnTo>
                        <a:pt x="851" y="389"/>
                      </a:lnTo>
                      <a:lnTo>
                        <a:pt x="824" y="406"/>
                      </a:lnTo>
                      <a:lnTo>
                        <a:pt x="799" y="420"/>
                      </a:lnTo>
                      <a:lnTo>
                        <a:pt x="775" y="433"/>
                      </a:lnTo>
                      <a:lnTo>
                        <a:pt x="757" y="444"/>
                      </a:lnTo>
                      <a:lnTo>
                        <a:pt x="743" y="452"/>
                      </a:lnTo>
                      <a:lnTo>
                        <a:pt x="734" y="457"/>
                      </a:lnTo>
                      <a:lnTo>
                        <a:pt x="731" y="459"/>
                      </a:lnTo>
                      <a:lnTo>
                        <a:pt x="727" y="458"/>
                      </a:lnTo>
                      <a:lnTo>
                        <a:pt x="714" y="457"/>
                      </a:lnTo>
                      <a:lnTo>
                        <a:pt x="694" y="455"/>
                      </a:lnTo>
                      <a:lnTo>
                        <a:pt x="668" y="452"/>
                      </a:lnTo>
                      <a:lnTo>
                        <a:pt x="637" y="448"/>
                      </a:lnTo>
                      <a:lnTo>
                        <a:pt x="600" y="444"/>
                      </a:lnTo>
                      <a:lnTo>
                        <a:pt x="559" y="439"/>
                      </a:lnTo>
                      <a:lnTo>
                        <a:pt x="516" y="432"/>
                      </a:lnTo>
                      <a:lnTo>
                        <a:pt x="469" y="427"/>
                      </a:lnTo>
                      <a:lnTo>
                        <a:pt x="420" y="419"/>
                      </a:lnTo>
                      <a:lnTo>
                        <a:pt x="371" y="412"/>
                      </a:lnTo>
                      <a:lnTo>
                        <a:pt x="322" y="405"/>
                      </a:lnTo>
                      <a:lnTo>
                        <a:pt x="273" y="397"/>
                      </a:lnTo>
                      <a:lnTo>
                        <a:pt x="226" y="388"/>
                      </a:lnTo>
                      <a:lnTo>
                        <a:pt x="181" y="380"/>
                      </a:lnTo>
                      <a:lnTo>
                        <a:pt x="140" y="371"/>
                      </a:lnTo>
                      <a:lnTo>
                        <a:pt x="102" y="362"/>
                      </a:lnTo>
                      <a:lnTo>
                        <a:pt x="69" y="353"/>
                      </a:lnTo>
                      <a:lnTo>
                        <a:pt x="42" y="345"/>
                      </a:lnTo>
                      <a:lnTo>
                        <a:pt x="21" y="336"/>
                      </a:lnTo>
                      <a:lnTo>
                        <a:pt x="6" y="327"/>
                      </a:lnTo>
                      <a:lnTo>
                        <a:pt x="0" y="317"/>
                      </a:lnTo>
                      <a:lnTo>
                        <a:pt x="3" y="310"/>
                      </a:lnTo>
                      <a:lnTo>
                        <a:pt x="13" y="299"/>
                      </a:lnTo>
                      <a:lnTo>
                        <a:pt x="27" y="286"/>
                      </a:lnTo>
                      <a:lnTo>
                        <a:pt x="48" y="272"/>
                      </a:lnTo>
                      <a:lnTo>
                        <a:pt x="72" y="256"/>
                      </a:lnTo>
                      <a:lnTo>
                        <a:pt x="98" y="238"/>
                      </a:lnTo>
                      <a:lnTo>
                        <a:pt x="128" y="220"/>
                      </a:lnTo>
                      <a:lnTo>
                        <a:pt x="159" y="200"/>
                      </a:lnTo>
                      <a:lnTo>
                        <a:pt x="193" y="181"/>
                      </a:lnTo>
                      <a:lnTo>
                        <a:pt x="227" y="160"/>
                      </a:lnTo>
                      <a:lnTo>
                        <a:pt x="262" y="140"/>
                      </a:lnTo>
                      <a:lnTo>
                        <a:pt x="296" y="121"/>
                      </a:lnTo>
                      <a:lnTo>
                        <a:pt x="331" y="101"/>
                      </a:lnTo>
                      <a:lnTo>
                        <a:pt x="364" y="83"/>
                      </a:lnTo>
                      <a:lnTo>
                        <a:pt x="395" y="66"/>
                      </a:lnTo>
                      <a:lnTo>
                        <a:pt x="424" y="49"/>
                      </a:lnTo>
                      <a:lnTo>
                        <a:pt x="450" y="35"/>
                      </a:lnTo>
                      <a:lnTo>
                        <a:pt x="472" y="23"/>
                      </a:lnTo>
                      <a:lnTo>
                        <a:pt x="491" y="13"/>
                      </a:lnTo>
                      <a:lnTo>
                        <a:pt x="505" y="6"/>
                      </a:lnTo>
                      <a:lnTo>
                        <a:pt x="513" y="1"/>
                      </a:lnTo>
                      <a:lnTo>
                        <a:pt x="5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11"/>
                <p:cNvSpPr>
                  <a:spLocks/>
                </p:cNvSpPr>
                <p:nvPr/>
              </p:nvSpPr>
              <p:spPr bwMode="auto">
                <a:xfrm>
                  <a:off x="4370388" y="3662363"/>
                  <a:ext cx="547688" cy="339725"/>
                </a:xfrm>
                <a:custGeom>
                  <a:avLst/>
                  <a:gdLst>
                    <a:gd name="T0" fmla="*/ 19 w 1381"/>
                    <a:gd name="T1" fmla="*/ 17 h 855"/>
                    <a:gd name="T2" fmla="*/ 83 w 1381"/>
                    <a:gd name="T3" fmla="*/ 48 h 855"/>
                    <a:gd name="T4" fmla="*/ 172 w 1381"/>
                    <a:gd name="T5" fmla="*/ 74 h 855"/>
                    <a:gd name="T6" fmla="*/ 282 w 1381"/>
                    <a:gd name="T7" fmla="*/ 96 h 855"/>
                    <a:gd name="T8" fmla="*/ 407 w 1381"/>
                    <a:gd name="T9" fmla="*/ 117 h 855"/>
                    <a:gd name="T10" fmla="*/ 541 w 1381"/>
                    <a:gd name="T11" fmla="*/ 134 h 855"/>
                    <a:gd name="T12" fmla="*/ 681 w 1381"/>
                    <a:gd name="T13" fmla="*/ 148 h 855"/>
                    <a:gd name="T14" fmla="*/ 818 w 1381"/>
                    <a:gd name="T15" fmla="*/ 161 h 855"/>
                    <a:gd name="T16" fmla="*/ 949 w 1381"/>
                    <a:gd name="T17" fmla="*/ 173 h 855"/>
                    <a:gd name="T18" fmla="*/ 1067 w 1381"/>
                    <a:gd name="T19" fmla="*/ 183 h 855"/>
                    <a:gd name="T20" fmla="*/ 1168 w 1381"/>
                    <a:gd name="T21" fmla="*/ 194 h 855"/>
                    <a:gd name="T22" fmla="*/ 1245 w 1381"/>
                    <a:gd name="T23" fmla="*/ 203 h 855"/>
                    <a:gd name="T24" fmla="*/ 1294 w 1381"/>
                    <a:gd name="T25" fmla="*/ 212 h 855"/>
                    <a:gd name="T26" fmla="*/ 1315 w 1381"/>
                    <a:gd name="T27" fmla="*/ 228 h 855"/>
                    <a:gd name="T28" fmla="*/ 1332 w 1381"/>
                    <a:gd name="T29" fmla="*/ 274 h 855"/>
                    <a:gd name="T30" fmla="*/ 1347 w 1381"/>
                    <a:gd name="T31" fmla="*/ 345 h 855"/>
                    <a:gd name="T32" fmla="*/ 1357 w 1381"/>
                    <a:gd name="T33" fmla="*/ 432 h 855"/>
                    <a:gd name="T34" fmla="*/ 1366 w 1381"/>
                    <a:gd name="T35" fmla="*/ 528 h 855"/>
                    <a:gd name="T36" fmla="*/ 1373 w 1381"/>
                    <a:gd name="T37" fmla="*/ 625 h 855"/>
                    <a:gd name="T38" fmla="*/ 1377 w 1381"/>
                    <a:gd name="T39" fmla="*/ 713 h 855"/>
                    <a:gd name="T40" fmla="*/ 1379 w 1381"/>
                    <a:gd name="T41" fmla="*/ 787 h 855"/>
                    <a:gd name="T42" fmla="*/ 1381 w 1381"/>
                    <a:gd name="T43" fmla="*/ 837 h 855"/>
                    <a:gd name="T44" fmla="*/ 1381 w 1381"/>
                    <a:gd name="T45" fmla="*/ 855 h 855"/>
                    <a:gd name="T46" fmla="*/ 1373 w 1381"/>
                    <a:gd name="T47" fmla="*/ 847 h 855"/>
                    <a:gd name="T48" fmla="*/ 1348 w 1381"/>
                    <a:gd name="T49" fmla="*/ 827 h 855"/>
                    <a:gd name="T50" fmla="*/ 1304 w 1381"/>
                    <a:gd name="T51" fmla="*/ 795 h 855"/>
                    <a:gd name="T52" fmla="*/ 1241 w 1381"/>
                    <a:gd name="T53" fmla="*/ 759 h 855"/>
                    <a:gd name="T54" fmla="*/ 1157 w 1381"/>
                    <a:gd name="T55" fmla="*/ 718 h 855"/>
                    <a:gd name="T56" fmla="*/ 1052 w 1381"/>
                    <a:gd name="T57" fmla="*/ 678 h 855"/>
                    <a:gd name="T58" fmla="*/ 922 w 1381"/>
                    <a:gd name="T59" fmla="*/ 642 h 855"/>
                    <a:gd name="T60" fmla="*/ 771 w 1381"/>
                    <a:gd name="T61" fmla="*/ 613 h 855"/>
                    <a:gd name="T62" fmla="*/ 600 w 1381"/>
                    <a:gd name="T63" fmla="*/ 592 h 855"/>
                    <a:gd name="T64" fmla="*/ 455 w 1381"/>
                    <a:gd name="T65" fmla="*/ 569 h 855"/>
                    <a:gd name="T66" fmla="*/ 340 w 1381"/>
                    <a:gd name="T67" fmla="*/ 545 h 855"/>
                    <a:gd name="T68" fmla="*/ 252 w 1381"/>
                    <a:gd name="T69" fmla="*/ 519 h 855"/>
                    <a:gd name="T70" fmla="*/ 188 w 1381"/>
                    <a:gd name="T71" fmla="*/ 496 h 855"/>
                    <a:gd name="T72" fmla="*/ 142 w 1381"/>
                    <a:gd name="T73" fmla="*/ 474 h 855"/>
                    <a:gd name="T74" fmla="*/ 114 w 1381"/>
                    <a:gd name="T75" fmla="*/ 457 h 855"/>
                    <a:gd name="T76" fmla="*/ 100 w 1381"/>
                    <a:gd name="T77" fmla="*/ 445 h 855"/>
                    <a:gd name="T78" fmla="*/ 95 w 1381"/>
                    <a:gd name="T79" fmla="*/ 441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1" h="855">
                      <a:moveTo>
                        <a:pt x="0" y="0"/>
                      </a:moveTo>
                      <a:lnTo>
                        <a:pt x="19" y="17"/>
                      </a:lnTo>
                      <a:lnTo>
                        <a:pt x="48" y="32"/>
                      </a:lnTo>
                      <a:lnTo>
                        <a:pt x="83" y="48"/>
                      </a:lnTo>
                      <a:lnTo>
                        <a:pt x="125" y="61"/>
                      </a:lnTo>
                      <a:lnTo>
                        <a:pt x="172" y="74"/>
                      </a:lnTo>
                      <a:lnTo>
                        <a:pt x="225" y="86"/>
                      </a:lnTo>
                      <a:lnTo>
                        <a:pt x="282" y="96"/>
                      </a:lnTo>
                      <a:lnTo>
                        <a:pt x="343" y="106"/>
                      </a:lnTo>
                      <a:lnTo>
                        <a:pt x="407" y="117"/>
                      </a:lnTo>
                      <a:lnTo>
                        <a:pt x="473" y="126"/>
                      </a:lnTo>
                      <a:lnTo>
                        <a:pt x="541" y="134"/>
                      </a:lnTo>
                      <a:lnTo>
                        <a:pt x="610" y="142"/>
                      </a:lnTo>
                      <a:lnTo>
                        <a:pt x="681" y="148"/>
                      </a:lnTo>
                      <a:lnTo>
                        <a:pt x="750" y="156"/>
                      </a:lnTo>
                      <a:lnTo>
                        <a:pt x="818" y="161"/>
                      </a:lnTo>
                      <a:lnTo>
                        <a:pt x="885" y="168"/>
                      </a:lnTo>
                      <a:lnTo>
                        <a:pt x="949" y="173"/>
                      </a:lnTo>
                      <a:lnTo>
                        <a:pt x="1010" y="178"/>
                      </a:lnTo>
                      <a:lnTo>
                        <a:pt x="1067" y="183"/>
                      </a:lnTo>
                      <a:lnTo>
                        <a:pt x="1121" y="188"/>
                      </a:lnTo>
                      <a:lnTo>
                        <a:pt x="1168" y="194"/>
                      </a:lnTo>
                      <a:lnTo>
                        <a:pt x="1210" y="198"/>
                      </a:lnTo>
                      <a:lnTo>
                        <a:pt x="1245" y="203"/>
                      </a:lnTo>
                      <a:lnTo>
                        <a:pt x="1274" y="207"/>
                      </a:lnTo>
                      <a:lnTo>
                        <a:pt x="1294" y="212"/>
                      </a:lnTo>
                      <a:lnTo>
                        <a:pt x="1306" y="217"/>
                      </a:lnTo>
                      <a:lnTo>
                        <a:pt x="1315" y="228"/>
                      </a:lnTo>
                      <a:lnTo>
                        <a:pt x="1324" y="247"/>
                      </a:lnTo>
                      <a:lnTo>
                        <a:pt x="1332" y="274"/>
                      </a:lnTo>
                      <a:lnTo>
                        <a:pt x="1340" y="307"/>
                      </a:lnTo>
                      <a:lnTo>
                        <a:pt x="1347" y="345"/>
                      </a:lnTo>
                      <a:lnTo>
                        <a:pt x="1352" y="386"/>
                      </a:lnTo>
                      <a:lnTo>
                        <a:pt x="1357" y="432"/>
                      </a:lnTo>
                      <a:lnTo>
                        <a:pt x="1362" y="479"/>
                      </a:lnTo>
                      <a:lnTo>
                        <a:pt x="1366" y="528"/>
                      </a:lnTo>
                      <a:lnTo>
                        <a:pt x="1369" y="577"/>
                      </a:lnTo>
                      <a:lnTo>
                        <a:pt x="1373" y="625"/>
                      </a:lnTo>
                      <a:lnTo>
                        <a:pt x="1374" y="670"/>
                      </a:lnTo>
                      <a:lnTo>
                        <a:pt x="1377" y="713"/>
                      </a:lnTo>
                      <a:lnTo>
                        <a:pt x="1378" y="752"/>
                      </a:lnTo>
                      <a:lnTo>
                        <a:pt x="1379" y="787"/>
                      </a:lnTo>
                      <a:lnTo>
                        <a:pt x="1381" y="815"/>
                      </a:lnTo>
                      <a:lnTo>
                        <a:pt x="1381" y="837"/>
                      </a:lnTo>
                      <a:lnTo>
                        <a:pt x="1381" y="851"/>
                      </a:lnTo>
                      <a:lnTo>
                        <a:pt x="1381" y="855"/>
                      </a:lnTo>
                      <a:lnTo>
                        <a:pt x="1379" y="854"/>
                      </a:lnTo>
                      <a:lnTo>
                        <a:pt x="1373" y="847"/>
                      </a:lnTo>
                      <a:lnTo>
                        <a:pt x="1362" y="838"/>
                      </a:lnTo>
                      <a:lnTo>
                        <a:pt x="1348" y="827"/>
                      </a:lnTo>
                      <a:lnTo>
                        <a:pt x="1328" y="812"/>
                      </a:lnTo>
                      <a:lnTo>
                        <a:pt x="1304" y="795"/>
                      </a:lnTo>
                      <a:lnTo>
                        <a:pt x="1275" y="778"/>
                      </a:lnTo>
                      <a:lnTo>
                        <a:pt x="1241" y="759"/>
                      </a:lnTo>
                      <a:lnTo>
                        <a:pt x="1202" y="738"/>
                      </a:lnTo>
                      <a:lnTo>
                        <a:pt x="1157" y="718"/>
                      </a:lnTo>
                      <a:lnTo>
                        <a:pt x="1106" y="698"/>
                      </a:lnTo>
                      <a:lnTo>
                        <a:pt x="1052" y="678"/>
                      </a:lnTo>
                      <a:lnTo>
                        <a:pt x="990" y="659"/>
                      </a:lnTo>
                      <a:lnTo>
                        <a:pt x="922" y="642"/>
                      </a:lnTo>
                      <a:lnTo>
                        <a:pt x="849" y="626"/>
                      </a:lnTo>
                      <a:lnTo>
                        <a:pt x="771" y="613"/>
                      </a:lnTo>
                      <a:lnTo>
                        <a:pt x="685" y="601"/>
                      </a:lnTo>
                      <a:lnTo>
                        <a:pt x="600" y="592"/>
                      </a:lnTo>
                      <a:lnTo>
                        <a:pt x="524" y="580"/>
                      </a:lnTo>
                      <a:lnTo>
                        <a:pt x="455" y="569"/>
                      </a:lnTo>
                      <a:lnTo>
                        <a:pt x="394" y="557"/>
                      </a:lnTo>
                      <a:lnTo>
                        <a:pt x="340" y="545"/>
                      </a:lnTo>
                      <a:lnTo>
                        <a:pt x="293" y="532"/>
                      </a:lnTo>
                      <a:lnTo>
                        <a:pt x="252" y="519"/>
                      </a:lnTo>
                      <a:lnTo>
                        <a:pt x="216" y="508"/>
                      </a:lnTo>
                      <a:lnTo>
                        <a:pt x="188" y="496"/>
                      </a:lnTo>
                      <a:lnTo>
                        <a:pt x="163" y="484"/>
                      </a:lnTo>
                      <a:lnTo>
                        <a:pt x="142" y="474"/>
                      </a:lnTo>
                      <a:lnTo>
                        <a:pt x="126" y="465"/>
                      </a:lnTo>
                      <a:lnTo>
                        <a:pt x="114" y="457"/>
                      </a:lnTo>
                      <a:lnTo>
                        <a:pt x="105" y="450"/>
                      </a:lnTo>
                      <a:lnTo>
                        <a:pt x="100" y="445"/>
                      </a:lnTo>
                      <a:lnTo>
                        <a:pt x="96" y="442"/>
                      </a:lnTo>
                      <a:lnTo>
                        <a:pt x="95" y="44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12"/>
                <p:cNvSpPr>
                  <a:spLocks/>
                </p:cNvSpPr>
                <p:nvPr/>
              </p:nvSpPr>
              <p:spPr bwMode="auto">
                <a:xfrm>
                  <a:off x="4495801" y="3951288"/>
                  <a:ext cx="409575" cy="330200"/>
                </a:xfrm>
                <a:custGeom>
                  <a:avLst/>
                  <a:gdLst>
                    <a:gd name="T0" fmla="*/ 647 w 1032"/>
                    <a:gd name="T1" fmla="*/ 1 h 833"/>
                    <a:gd name="T2" fmla="*/ 671 w 1032"/>
                    <a:gd name="T3" fmla="*/ 10 h 833"/>
                    <a:gd name="T4" fmla="*/ 716 w 1032"/>
                    <a:gd name="T5" fmla="*/ 26 h 833"/>
                    <a:gd name="T6" fmla="*/ 772 w 1032"/>
                    <a:gd name="T7" fmla="*/ 48 h 833"/>
                    <a:gd name="T8" fmla="*/ 836 w 1032"/>
                    <a:gd name="T9" fmla="*/ 75 h 833"/>
                    <a:gd name="T10" fmla="*/ 900 w 1032"/>
                    <a:gd name="T11" fmla="*/ 104 h 833"/>
                    <a:gd name="T12" fmla="*/ 957 w 1032"/>
                    <a:gd name="T13" fmla="*/ 134 h 833"/>
                    <a:gd name="T14" fmla="*/ 1002 w 1032"/>
                    <a:gd name="T15" fmla="*/ 164 h 833"/>
                    <a:gd name="T16" fmla="*/ 1028 w 1032"/>
                    <a:gd name="T17" fmla="*/ 190 h 833"/>
                    <a:gd name="T18" fmla="*/ 1029 w 1032"/>
                    <a:gd name="T19" fmla="*/ 213 h 833"/>
                    <a:gd name="T20" fmla="*/ 1009 w 1032"/>
                    <a:gd name="T21" fmla="*/ 233 h 833"/>
                    <a:gd name="T22" fmla="*/ 970 w 1032"/>
                    <a:gd name="T23" fmla="*/ 265 h 833"/>
                    <a:gd name="T24" fmla="*/ 914 w 1032"/>
                    <a:gd name="T25" fmla="*/ 307 h 833"/>
                    <a:gd name="T26" fmla="*/ 846 w 1032"/>
                    <a:gd name="T27" fmla="*/ 356 h 833"/>
                    <a:gd name="T28" fmla="*/ 768 w 1032"/>
                    <a:gd name="T29" fmla="*/ 412 h 833"/>
                    <a:gd name="T30" fmla="*/ 683 w 1032"/>
                    <a:gd name="T31" fmla="*/ 471 h 833"/>
                    <a:gd name="T32" fmla="*/ 596 w 1032"/>
                    <a:gd name="T33" fmla="*/ 532 h 833"/>
                    <a:gd name="T34" fmla="*/ 507 w 1032"/>
                    <a:gd name="T35" fmla="*/ 592 h 833"/>
                    <a:gd name="T36" fmla="*/ 422 w 1032"/>
                    <a:gd name="T37" fmla="*/ 651 h 833"/>
                    <a:gd name="T38" fmla="*/ 342 w 1032"/>
                    <a:gd name="T39" fmla="*/ 704 h 833"/>
                    <a:gd name="T40" fmla="*/ 273 w 1032"/>
                    <a:gd name="T41" fmla="*/ 751 h 833"/>
                    <a:gd name="T42" fmla="*/ 216 w 1032"/>
                    <a:gd name="T43" fmla="*/ 789 h 833"/>
                    <a:gd name="T44" fmla="*/ 175 w 1032"/>
                    <a:gd name="T45" fmla="*/ 816 h 833"/>
                    <a:gd name="T46" fmla="*/ 153 w 1032"/>
                    <a:gd name="T47" fmla="*/ 832 h 833"/>
                    <a:gd name="T48" fmla="*/ 0 w 1032"/>
                    <a:gd name="T49" fmla="*/ 320 h 833"/>
                    <a:gd name="T50" fmla="*/ 14 w 1032"/>
                    <a:gd name="T51" fmla="*/ 315 h 833"/>
                    <a:gd name="T52" fmla="*/ 53 w 1032"/>
                    <a:gd name="T53" fmla="*/ 300 h 833"/>
                    <a:gd name="T54" fmla="*/ 114 w 1032"/>
                    <a:gd name="T55" fmla="*/ 277 h 833"/>
                    <a:gd name="T56" fmla="*/ 191 w 1032"/>
                    <a:gd name="T57" fmla="*/ 246 h 833"/>
                    <a:gd name="T58" fmla="*/ 282 w 1032"/>
                    <a:gd name="T59" fmla="*/ 204 h 833"/>
                    <a:gd name="T60" fmla="*/ 382 w 1032"/>
                    <a:gd name="T61" fmla="*/ 156 h 833"/>
                    <a:gd name="T62" fmla="*/ 486 w 1032"/>
                    <a:gd name="T63" fmla="*/ 99 h 833"/>
                    <a:gd name="T64" fmla="*/ 592 w 1032"/>
                    <a:gd name="T65" fmla="*/ 35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2" h="833">
                      <a:moveTo>
                        <a:pt x="643" y="0"/>
                      </a:moveTo>
                      <a:lnTo>
                        <a:pt x="647" y="1"/>
                      </a:lnTo>
                      <a:lnTo>
                        <a:pt x="656" y="3"/>
                      </a:lnTo>
                      <a:lnTo>
                        <a:pt x="671" y="10"/>
                      </a:lnTo>
                      <a:lnTo>
                        <a:pt x="691" y="17"/>
                      </a:lnTo>
                      <a:lnTo>
                        <a:pt x="716" y="26"/>
                      </a:lnTo>
                      <a:lnTo>
                        <a:pt x="743" y="36"/>
                      </a:lnTo>
                      <a:lnTo>
                        <a:pt x="772" y="48"/>
                      </a:lnTo>
                      <a:lnTo>
                        <a:pt x="803" y="61"/>
                      </a:lnTo>
                      <a:lnTo>
                        <a:pt x="836" y="75"/>
                      </a:lnTo>
                      <a:lnTo>
                        <a:pt x="868" y="89"/>
                      </a:lnTo>
                      <a:lnTo>
                        <a:pt x="900" y="104"/>
                      </a:lnTo>
                      <a:lnTo>
                        <a:pt x="929" y="119"/>
                      </a:lnTo>
                      <a:lnTo>
                        <a:pt x="957" y="134"/>
                      </a:lnTo>
                      <a:lnTo>
                        <a:pt x="981" y="149"/>
                      </a:lnTo>
                      <a:lnTo>
                        <a:pt x="1002" y="164"/>
                      </a:lnTo>
                      <a:lnTo>
                        <a:pt x="1017" y="177"/>
                      </a:lnTo>
                      <a:lnTo>
                        <a:pt x="1028" y="190"/>
                      </a:lnTo>
                      <a:lnTo>
                        <a:pt x="1032" y="203"/>
                      </a:lnTo>
                      <a:lnTo>
                        <a:pt x="1029" y="213"/>
                      </a:lnTo>
                      <a:lnTo>
                        <a:pt x="1021" y="221"/>
                      </a:lnTo>
                      <a:lnTo>
                        <a:pt x="1009" y="233"/>
                      </a:lnTo>
                      <a:lnTo>
                        <a:pt x="991" y="247"/>
                      </a:lnTo>
                      <a:lnTo>
                        <a:pt x="970" y="265"/>
                      </a:lnTo>
                      <a:lnTo>
                        <a:pt x="944" y="285"/>
                      </a:lnTo>
                      <a:lnTo>
                        <a:pt x="914" y="307"/>
                      </a:lnTo>
                      <a:lnTo>
                        <a:pt x="882" y="330"/>
                      </a:lnTo>
                      <a:lnTo>
                        <a:pt x="846" y="356"/>
                      </a:lnTo>
                      <a:lnTo>
                        <a:pt x="808" y="384"/>
                      </a:lnTo>
                      <a:lnTo>
                        <a:pt x="768" y="412"/>
                      </a:lnTo>
                      <a:lnTo>
                        <a:pt x="726" y="441"/>
                      </a:lnTo>
                      <a:lnTo>
                        <a:pt x="683" y="471"/>
                      </a:lnTo>
                      <a:lnTo>
                        <a:pt x="640" y="501"/>
                      </a:lnTo>
                      <a:lnTo>
                        <a:pt x="596" y="532"/>
                      </a:lnTo>
                      <a:lnTo>
                        <a:pt x="551" y="562"/>
                      </a:lnTo>
                      <a:lnTo>
                        <a:pt x="507" y="592"/>
                      </a:lnTo>
                      <a:lnTo>
                        <a:pt x="464" y="622"/>
                      </a:lnTo>
                      <a:lnTo>
                        <a:pt x="422" y="651"/>
                      </a:lnTo>
                      <a:lnTo>
                        <a:pt x="382" y="678"/>
                      </a:lnTo>
                      <a:lnTo>
                        <a:pt x="342" y="704"/>
                      </a:lnTo>
                      <a:lnTo>
                        <a:pt x="307" y="728"/>
                      </a:lnTo>
                      <a:lnTo>
                        <a:pt x="273" y="751"/>
                      </a:lnTo>
                      <a:lnTo>
                        <a:pt x="243" y="770"/>
                      </a:lnTo>
                      <a:lnTo>
                        <a:pt x="216" y="789"/>
                      </a:lnTo>
                      <a:lnTo>
                        <a:pt x="194" y="804"/>
                      </a:lnTo>
                      <a:lnTo>
                        <a:pt x="175" y="816"/>
                      </a:lnTo>
                      <a:lnTo>
                        <a:pt x="161" y="825"/>
                      </a:lnTo>
                      <a:lnTo>
                        <a:pt x="153" y="832"/>
                      </a:lnTo>
                      <a:lnTo>
                        <a:pt x="151" y="833"/>
                      </a:lnTo>
                      <a:lnTo>
                        <a:pt x="0" y="320"/>
                      </a:lnTo>
                      <a:lnTo>
                        <a:pt x="3" y="319"/>
                      </a:lnTo>
                      <a:lnTo>
                        <a:pt x="14" y="315"/>
                      </a:lnTo>
                      <a:lnTo>
                        <a:pt x="30" y="310"/>
                      </a:lnTo>
                      <a:lnTo>
                        <a:pt x="53" y="300"/>
                      </a:lnTo>
                      <a:lnTo>
                        <a:pt x="81" y="290"/>
                      </a:lnTo>
                      <a:lnTo>
                        <a:pt x="114" y="277"/>
                      </a:lnTo>
                      <a:lnTo>
                        <a:pt x="151" y="263"/>
                      </a:lnTo>
                      <a:lnTo>
                        <a:pt x="191" y="246"/>
                      </a:lnTo>
                      <a:lnTo>
                        <a:pt x="235" y="226"/>
                      </a:lnTo>
                      <a:lnTo>
                        <a:pt x="282" y="204"/>
                      </a:lnTo>
                      <a:lnTo>
                        <a:pt x="331" y="181"/>
                      </a:lnTo>
                      <a:lnTo>
                        <a:pt x="382" y="156"/>
                      </a:lnTo>
                      <a:lnTo>
                        <a:pt x="434" y="129"/>
                      </a:lnTo>
                      <a:lnTo>
                        <a:pt x="486" y="99"/>
                      </a:lnTo>
                      <a:lnTo>
                        <a:pt x="538" y="67"/>
                      </a:lnTo>
                      <a:lnTo>
                        <a:pt x="592" y="35"/>
                      </a:lnTo>
                      <a:lnTo>
                        <a:pt x="6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5" name="Group 44"/>
              <p:cNvGrpSpPr/>
              <p:nvPr/>
            </p:nvGrpSpPr>
            <p:grpSpPr>
              <a:xfrm rot="2139217" flipV="1">
                <a:off x="3274865" y="7751923"/>
                <a:ext cx="209313" cy="506509"/>
                <a:chOff x="4214813" y="2579688"/>
                <a:chExt cx="703263" cy="1701800"/>
              </a:xfrm>
              <a:solidFill>
                <a:schemeClr val="bg1"/>
              </a:solidFill>
            </p:grpSpPr>
            <p:sp>
              <p:nvSpPr>
                <p:cNvPr id="46" name="Freeform 6"/>
                <p:cNvSpPr>
                  <a:spLocks/>
                </p:cNvSpPr>
                <p:nvPr/>
              </p:nvSpPr>
              <p:spPr bwMode="auto">
                <a:xfrm>
                  <a:off x="4248151" y="2579688"/>
                  <a:ext cx="392113" cy="242888"/>
                </a:xfrm>
                <a:custGeom>
                  <a:avLst/>
                  <a:gdLst>
                    <a:gd name="T0" fmla="*/ 786 w 990"/>
                    <a:gd name="T1" fmla="*/ 0 h 610"/>
                    <a:gd name="T2" fmla="*/ 990 w 990"/>
                    <a:gd name="T3" fmla="*/ 492 h 610"/>
                    <a:gd name="T4" fmla="*/ 657 w 990"/>
                    <a:gd name="T5" fmla="*/ 610 h 610"/>
                    <a:gd name="T6" fmla="*/ 653 w 990"/>
                    <a:gd name="T7" fmla="*/ 610 h 610"/>
                    <a:gd name="T8" fmla="*/ 641 w 990"/>
                    <a:gd name="T9" fmla="*/ 607 h 610"/>
                    <a:gd name="T10" fmla="*/ 622 w 990"/>
                    <a:gd name="T11" fmla="*/ 603 h 610"/>
                    <a:gd name="T12" fmla="*/ 595 w 990"/>
                    <a:gd name="T13" fmla="*/ 598 h 610"/>
                    <a:gd name="T14" fmla="*/ 565 w 990"/>
                    <a:gd name="T15" fmla="*/ 593 h 610"/>
                    <a:gd name="T16" fmla="*/ 529 w 990"/>
                    <a:gd name="T17" fmla="*/ 585 h 610"/>
                    <a:gd name="T18" fmla="*/ 490 w 990"/>
                    <a:gd name="T19" fmla="*/ 577 h 610"/>
                    <a:gd name="T20" fmla="*/ 447 w 990"/>
                    <a:gd name="T21" fmla="*/ 569 h 610"/>
                    <a:gd name="T22" fmla="*/ 402 w 990"/>
                    <a:gd name="T23" fmla="*/ 559 h 610"/>
                    <a:gd name="T24" fmla="*/ 357 w 990"/>
                    <a:gd name="T25" fmla="*/ 550 h 610"/>
                    <a:gd name="T26" fmla="*/ 311 w 990"/>
                    <a:gd name="T27" fmla="*/ 539 h 610"/>
                    <a:gd name="T28" fmla="*/ 264 w 990"/>
                    <a:gd name="T29" fmla="*/ 529 h 610"/>
                    <a:gd name="T30" fmla="*/ 220 w 990"/>
                    <a:gd name="T31" fmla="*/ 517 h 610"/>
                    <a:gd name="T32" fmla="*/ 176 w 990"/>
                    <a:gd name="T33" fmla="*/ 507 h 610"/>
                    <a:gd name="T34" fmla="*/ 136 w 990"/>
                    <a:gd name="T35" fmla="*/ 495 h 610"/>
                    <a:gd name="T36" fmla="*/ 99 w 990"/>
                    <a:gd name="T37" fmla="*/ 485 h 610"/>
                    <a:gd name="T38" fmla="*/ 68 w 990"/>
                    <a:gd name="T39" fmla="*/ 474 h 610"/>
                    <a:gd name="T40" fmla="*/ 41 w 990"/>
                    <a:gd name="T41" fmla="*/ 464 h 610"/>
                    <a:gd name="T42" fmla="*/ 20 w 990"/>
                    <a:gd name="T43" fmla="*/ 453 h 610"/>
                    <a:gd name="T44" fmla="*/ 7 w 990"/>
                    <a:gd name="T45" fmla="*/ 444 h 610"/>
                    <a:gd name="T46" fmla="*/ 0 w 990"/>
                    <a:gd name="T47" fmla="*/ 436 h 610"/>
                    <a:gd name="T48" fmla="*/ 4 w 990"/>
                    <a:gd name="T49" fmla="*/ 429 h 610"/>
                    <a:gd name="T50" fmla="*/ 15 w 990"/>
                    <a:gd name="T51" fmla="*/ 418 h 610"/>
                    <a:gd name="T52" fmla="*/ 33 w 990"/>
                    <a:gd name="T53" fmla="*/ 405 h 610"/>
                    <a:gd name="T54" fmla="*/ 55 w 990"/>
                    <a:gd name="T55" fmla="*/ 388 h 610"/>
                    <a:gd name="T56" fmla="*/ 84 w 990"/>
                    <a:gd name="T57" fmla="*/ 370 h 610"/>
                    <a:gd name="T58" fmla="*/ 116 w 990"/>
                    <a:gd name="T59" fmla="*/ 350 h 610"/>
                    <a:gd name="T60" fmla="*/ 153 w 990"/>
                    <a:gd name="T61" fmla="*/ 327 h 610"/>
                    <a:gd name="T62" fmla="*/ 193 w 990"/>
                    <a:gd name="T63" fmla="*/ 304 h 610"/>
                    <a:gd name="T64" fmla="*/ 236 w 990"/>
                    <a:gd name="T65" fmla="*/ 277 h 610"/>
                    <a:gd name="T66" fmla="*/ 282 w 990"/>
                    <a:gd name="T67" fmla="*/ 251 h 610"/>
                    <a:gd name="T68" fmla="*/ 330 w 990"/>
                    <a:gd name="T69" fmla="*/ 224 h 610"/>
                    <a:gd name="T70" fmla="*/ 380 w 990"/>
                    <a:gd name="T71" fmla="*/ 197 h 610"/>
                    <a:gd name="T72" fmla="*/ 432 w 990"/>
                    <a:gd name="T73" fmla="*/ 169 h 610"/>
                    <a:gd name="T74" fmla="*/ 483 w 990"/>
                    <a:gd name="T75" fmla="*/ 142 h 610"/>
                    <a:gd name="T76" fmla="*/ 535 w 990"/>
                    <a:gd name="T77" fmla="*/ 116 h 610"/>
                    <a:gd name="T78" fmla="*/ 588 w 990"/>
                    <a:gd name="T79" fmla="*/ 90 h 610"/>
                    <a:gd name="T80" fmla="*/ 640 w 990"/>
                    <a:gd name="T81" fmla="*/ 65 h 610"/>
                    <a:gd name="T82" fmla="*/ 689 w 990"/>
                    <a:gd name="T83" fmla="*/ 42 h 610"/>
                    <a:gd name="T84" fmla="*/ 739 w 990"/>
                    <a:gd name="T85" fmla="*/ 20 h 610"/>
                    <a:gd name="T86" fmla="*/ 786 w 990"/>
                    <a:gd name="T87"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0" h="610">
                      <a:moveTo>
                        <a:pt x="786" y="0"/>
                      </a:moveTo>
                      <a:lnTo>
                        <a:pt x="990" y="492"/>
                      </a:lnTo>
                      <a:lnTo>
                        <a:pt x="657" y="610"/>
                      </a:lnTo>
                      <a:lnTo>
                        <a:pt x="653" y="610"/>
                      </a:lnTo>
                      <a:lnTo>
                        <a:pt x="641" y="607"/>
                      </a:lnTo>
                      <a:lnTo>
                        <a:pt x="622" y="603"/>
                      </a:lnTo>
                      <a:lnTo>
                        <a:pt x="595" y="598"/>
                      </a:lnTo>
                      <a:lnTo>
                        <a:pt x="565" y="593"/>
                      </a:lnTo>
                      <a:lnTo>
                        <a:pt x="529" y="585"/>
                      </a:lnTo>
                      <a:lnTo>
                        <a:pt x="490" y="577"/>
                      </a:lnTo>
                      <a:lnTo>
                        <a:pt x="447" y="569"/>
                      </a:lnTo>
                      <a:lnTo>
                        <a:pt x="402" y="559"/>
                      </a:lnTo>
                      <a:lnTo>
                        <a:pt x="357" y="550"/>
                      </a:lnTo>
                      <a:lnTo>
                        <a:pt x="311" y="539"/>
                      </a:lnTo>
                      <a:lnTo>
                        <a:pt x="264" y="529"/>
                      </a:lnTo>
                      <a:lnTo>
                        <a:pt x="220" y="517"/>
                      </a:lnTo>
                      <a:lnTo>
                        <a:pt x="176" y="507"/>
                      </a:lnTo>
                      <a:lnTo>
                        <a:pt x="136" y="495"/>
                      </a:lnTo>
                      <a:lnTo>
                        <a:pt x="99" y="485"/>
                      </a:lnTo>
                      <a:lnTo>
                        <a:pt x="68" y="474"/>
                      </a:lnTo>
                      <a:lnTo>
                        <a:pt x="41" y="464"/>
                      </a:lnTo>
                      <a:lnTo>
                        <a:pt x="20" y="453"/>
                      </a:lnTo>
                      <a:lnTo>
                        <a:pt x="7" y="444"/>
                      </a:lnTo>
                      <a:lnTo>
                        <a:pt x="0" y="436"/>
                      </a:lnTo>
                      <a:lnTo>
                        <a:pt x="4" y="429"/>
                      </a:lnTo>
                      <a:lnTo>
                        <a:pt x="15" y="418"/>
                      </a:lnTo>
                      <a:lnTo>
                        <a:pt x="33" y="405"/>
                      </a:lnTo>
                      <a:lnTo>
                        <a:pt x="55" y="388"/>
                      </a:lnTo>
                      <a:lnTo>
                        <a:pt x="84" y="370"/>
                      </a:lnTo>
                      <a:lnTo>
                        <a:pt x="116" y="350"/>
                      </a:lnTo>
                      <a:lnTo>
                        <a:pt x="153" y="327"/>
                      </a:lnTo>
                      <a:lnTo>
                        <a:pt x="193" y="304"/>
                      </a:lnTo>
                      <a:lnTo>
                        <a:pt x="236" y="277"/>
                      </a:lnTo>
                      <a:lnTo>
                        <a:pt x="282" y="251"/>
                      </a:lnTo>
                      <a:lnTo>
                        <a:pt x="330" y="224"/>
                      </a:lnTo>
                      <a:lnTo>
                        <a:pt x="380" y="197"/>
                      </a:lnTo>
                      <a:lnTo>
                        <a:pt x="432" y="169"/>
                      </a:lnTo>
                      <a:lnTo>
                        <a:pt x="483" y="142"/>
                      </a:lnTo>
                      <a:lnTo>
                        <a:pt x="535" y="116"/>
                      </a:lnTo>
                      <a:lnTo>
                        <a:pt x="588" y="90"/>
                      </a:lnTo>
                      <a:lnTo>
                        <a:pt x="640" y="65"/>
                      </a:lnTo>
                      <a:lnTo>
                        <a:pt x="689" y="42"/>
                      </a:lnTo>
                      <a:lnTo>
                        <a:pt x="739" y="20"/>
                      </a:lnTo>
                      <a:lnTo>
                        <a:pt x="7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7"/>
                <p:cNvSpPr>
                  <a:spLocks/>
                </p:cNvSpPr>
                <p:nvPr/>
              </p:nvSpPr>
              <p:spPr bwMode="auto">
                <a:xfrm>
                  <a:off x="4214813" y="2771776"/>
                  <a:ext cx="549275" cy="373063"/>
                </a:xfrm>
                <a:custGeom>
                  <a:avLst/>
                  <a:gdLst>
                    <a:gd name="T0" fmla="*/ 9 w 1383"/>
                    <a:gd name="T1" fmla="*/ 7 h 939"/>
                    <a:gd name="T2" fmla="*/ 34 w 1383"/>
                    <a:gd name="T3" fmla="*/ 26 h 939"/>
                    <a:gd name="T4" fmla="*/ 88 w 1383"/>
                    <a:gd name="T5" fmla="*/ 50 h 939"/>
                    <a:gd name="T6" fmla="*/ 169 w 1383"/>
                    <a:gd name="T7" fmla="*/ 76 h 939"/>
                    <a:gd name="T8" fmla="*/ 270 w 1383"/>
                    <a:gd name="T9" fmla="*/ 106 h 939"/>
                    <a:gd name="T10" fmla="*/ 386 w 1383"/>
                    <a:gd name="T11" fmla="*/ 137 h 939"/>
                    <a:gd name="T12" fmla="*/ 511 w 1383"/>
                    <a:gd name="T13" fmla="*/ 170 h 939"/>
                    <a:gd name="T14" fmla="*/ 642 w 1383"/>
                    <a:gd name="T15" fmla="*/ 203 h 939"/>
                    <a:gd name="T16" fmla="*/ 772 w 1383"/>
                    <a:gd name="T17" fmla="*/ 237 h 939"/>
                    <a:gd name="T18" fmla="*/ 896 w 1383"/>
                    <a:gd name="T19" fmla="*/ 270 h 939"/>
                    <a:gd name="T20" fmla="*/ 1010 w 1383"/>
                    <a:gd name="T21" fmla="*/ 302 h 939"/>
                    <a:gd name="T22" fmla="*/ 1108 w 1383"/>
                    <a:gd name="T23" fmla="*/ 332 h 939"/>
                    <a:gd name="T24" fmla="*/ 1184 w 1383"/>
                    <a:gd name="T25" fmla="*/ 360 h 939"/>
                    <a:gd name="T26" fmla="*/ 1233 w 1383"/>
                    <a:gd name="T27" fmla="*/ 383 h 939"/>
                    <a:gd name="T28" fmla="*/ 1278 w 1383"/>
                    <a:gd name="T29" fmla="*/ 427 h 939"/>
                    <a:gd name="T30" fmla="*/ 1313 w 1383"/>
                    <a:gd name="T31" fmla="*/ 492 h 939"/>
                    <a:gd name="T32" fmla="*/ 1339 w 1383"/>
                    <a:gd name="T33" fmla="*/ 571 h 939"/>
                    <a:gd name="T34" fmla="*/ 1357 w 1383"/>
                    <a:gd name="T35" fmla="*/ 655 h 939"/>
                    <a:gd name="T36" fmla="*/ 1370 w 1383"/>
                    <a:gd name="T37" fmla="*/ 739 h 939"/>
                    <a:gd name="T38" fmla="*/ 1378 w 1383"/>
                    <a:gd name="T39" fmla="*/ 817 h 939"/>
                    <a:gd name="T40" fmla="*/ 1382 w 1383"/>
                    <a:gd name="T41" fmla="*/ 881 h 939"/>
                    <a:gd name="T42" fmla="*/ 1383 w 1383"/>
                    <a:gd name="T43" fmla="*/ 924 h 939"/>
                    <a:gd name="T44" fmla="*/ 1383 w 1383"/>
                    <a:gd name="T45" fmla="*/ 939 h 939"/>
                    <a:gd name="T46" fmla="*/ 1370 w 1383"/>
                    <a:gd name="T47" fmla="*/ 903 h 939"/>
                    <a:gd name="T48" fmla="*/ 1326 w 1383"/>
                    <a:gd name="T49" fmla="*/ 865 h 939"/>
                    <a:gd name="T50" fmla="*/ 1254 w 1383"/>
                    <a:gd name="T51" fmla="*/ 828 h 939"/>
                    <a:gd name="T52" fmla="*/ 1161 w 1383"/>
                    <a:gd name="T53" fmla="*/ 792 h 939"/>
                    <a:gd name="T54" fmla="*/ 1050 w 1383"/>
                    <a:gd name="T55" fmla="*/ 756 h 939"/>
                    <a:gd name="T56" fmla="*/ 929 w 1383"/>
                    <a:gd name="T57" fmla="*/ 722 h 939"/>
                    <a:gd name="T58" fmla="*/ 799 w 1383"/>
                    <a:gd name="T59" fmla="*/ 689 h 939"/>
                    <a:gd name="T60" fmla="*/ 665 w 1383"/>
                    <a:gd name="T61" fmla="*/ 658 h 939"/>
                    <a:gd name="T62" fmla="*/ 535 w 1383"/>
                    <a:gd name="T63" fmla="*/ 631 h 939"/>
                    <a:gd name="T64" fmla="*/ 412 w 1383"/>
                    <a:gd name="T65" fmla="*/ 606 h 939"/>
                    <a:gd name="T66" fmla="*/ 300 w 1383"/>
                    <a:gd name="T67" fmla="*/ 585 h 939"/>
                    <a:gd name="T68" fmla="*/ 205 w 1383"/>
                    <a:gd name="T69" fmla="*/ 567 h 939"/>
                    <a:gd name="T70" fmla="*/ 130 w 1383"/>
                    <a:gd name="T71" fmla="*/ 555 h 939"/>
                    <a:gd name="T72" fmla="*/ 82 w 1383"/>
                    <a:gd name="T73" fmla="*/ 546 h 939"/>
                    <a:gd name="T74" fmla="*/ 65 w 1383"/>
                    <a:gd name="T75" fmla="*/ 543 h 939"/>
                    <a:gd name="T76" fmla="*/ 58 w 1383"/>
                    <a:gd name="T77" fmla="*/ 513 h 939"/>
                    <a:gd name="T78" fmla="*/ 49 w 1383"/>
                    <a:gd name="T79" fmla="*/ 463 h 939"/>
                    <a:gd name="T80" fmla="*/ 39 w 1383"/>
                    <a:gd name="T81" fmla="*/ 396 h 939"/>
                    <a:gd name="T82" fmla="*/ 28 w 1383"/>
                    <a:gd name="T83" fmla="*/ 321 h 939"/>
                    <a:gd name="T84" fmla="*/ 19 w 1383"/>
                    <a:gd name="T85" fmla="*/ 242 h 939"/>
                    <a:gd name="T86" fmla="*/ 10 w 1383"/>
                    <a:gd name="T87" fmla="*/ 166 h 939"/>
                    <a:gd name="T88" fmla="*/ 5 w 1383"/>
                    <a:gd name="T89" fmla="*/ 98 h 939"/>
                    <a:gd name="T90" fmla="*/ 1 w 1383"/>
                    <a:gd name="T91" fmla="*/ 45 h 939"/>
                    <a:gd name="T92" fmla="*/ 1 w 1383"/>
                    <a:gd name="T93" fmla="*/ 9 h 939"/>
                    <a:gd name="T94" fmla="*/ 5 w 1383"/>
                    <a:gd name="T95" fmla="*/ 0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83" h="939">
                      <a:moveTo>
                        <a:pt x="5" y="0"/>
                      </a:moveTo>
                      <a:lnTo>
                        <a:pt x="9" y="7"/>
                      </a:lnTo>
                      <a:lnTo>
                        <a:pt x="17" y="16"/>
                      </a:lnTo>
                      <a:lnTo>
                        <a:pt x="34" y="26"/>
                      </a:lnTo>
                      <a:lnTo>
                        <a:pt x="57" y="37"/>
                      </a:lnTo>
                      <a:lnTo>
                        <a:pt x="88" y="50"/>
                      </a:lnTo>
                      <a:lnTo>
                        <a:pt x="126" y="63"/>
                      </a:lnTo>
                      <a:lnTo>
                        <a:pt x="169" y="76"/>
                      </a:lnTo>
                      <a:lnTo>
                        <a:pt x="218" y="90"/>
                      </a:lnTo>
                      <a:lnTo>
                        <a:pt x="270" y="106"/>
                      </a:lnTo>
                      <a:lnTo>
                        <a:pt x="326" y="121"/>
                      </a:lnTo>
                      <a:lnTo>
                        <a:pt x="386" y="137"/>
                      </a:lnTo>
                      <a:lnTo>
                        <a:pt x="447" y="154"/>
                      </a:lnTo>
                      <a:lnTo>
                        <a:pt x="511" y="170"/>
                      </a:lnTo>
                      <a:lnTo>
                        <a:pt x="577" y="186"/>
                      </a:lnTo>
                      <a:lnTo>
                        <a:pt x="642" y="203"/>
                      </a:lnTo>
                      <a:lnTo>
                        <a:pt x="707" y="220"/>
                      </a:lnTo>
                      <a:lnTo>
                        <a:pt x="772" y="237"/>
                      </a:lnTo>
                      <a:lnTo>
                        <a:pt x="835" y="254"/>
                      </a:lnTo>
                      <a:lnTo>
                        <a:pt x="896" y="270"/>
                      </a:lnTo>
                      <a:lnTo>
                        <a:pt x="955" y="287"/>
                      </a:lnTo>
                      <a:lnTo>
                        <a:pt x="1010" y="302"/>
                      </a:lnTo>
                      <a:lnTo>
                        <a:pt x="1061" y="317"/>
                      </a:lnTo>
                      <a:lnTo>
                        <a:pt x="1108" y="332"/>
                      </a:lnTo>
                      <a:lnTo>
                        <a:pt x="1148" y="345"/>
                      </a:lnTo>
                      <a:lnTo>
                        <a:pt x="1184" y="360"/>
                      </a:lnTo>
                      <a:lnTo>
                        <a:pt x="1212" y="371"/>
                      </a:lnTo>
                      <a:lnTo>
                        <a:pt x="1233" y="383"/>
                      </a:lnTo>
                      <a:lnTo>
                        <a:pt x="1257" y="403"/>
                      </a:lnTo>
                      <a:lnTo>
                        <a:pt x="1278" y="427"/>
                      </a:lnTo>
                      <a:lnTo>
                        <a:pt x="1296" y="457"/>
                      </a:lnTo>
                      <a:lnTo>
                        <a:pt x="1313" y="492"/>
                      </a:lnTo>
                      <a:lnTo>
                        <a:pt x="1327" y="530"/>
                      </a:lnTo>
                      <a:lnTo>
                        <a:pt x="1339" y="571"/>
                      </a:lnTo>
                      <a:lnTo>
                        <a:pt x="1349" y="612"/>
                      </a:lnTo>
                      <a:lnTo>
                        <a:pt x="1357" y="655"/>
                      </a:lnTo>
                      <a:lnTo>
                        <a:pt x="1364" y="697"/>
                      </a:lnTo>
                      <a:lnTo>
                        <a:pt x="1370" y="739"/>
                      </a:lnTo>
                      <a:lnTo>
                        <a:pt x="1374" y="779"/>
                      </a:lnTo>
                      <a:lnTo>
                        <a:pt x="1378" y="817"/>
                      </a:lnTo>
                      <a:lnTo>
                        <a:pt x="1379" y="851"/>
                      </a:lnTo>
                      <a:lnTo>
                        <a:pt x="1382" y="881"/>
                      </a:lnTo>
                      <a:lnTo>
                        <a:pt x="1382" y="905"/>
                      </a:lnTo>
                      <a:lnTo>
                        <a:pt x="1383" y="924"/>
                      </a:lnTo>
                      <a:lnTo>
                        <a:pt x="1383" y="935"/>
                      </a:lnTo>
                      <a:lnTo>
                        <a:pt x="1383" y="939"/>
                      </a:lnTo>
                      <a:lnTo>
                        <a:pt x="1381" y="921"/>
                      </a:lnTo>
                      <a:lnTo>
                        <a:pt x="1370" y="903"/>
                      </a:lnTo>
                      <a:lnTo>
                        <a:pt x="1352" y="884"/>
                      </a:lnTo>
                      <a:lnTo>
                        <a:pt x="1326" y="865"/>
                      </a:lnTo>
                      <a:lnTo>
                        <a:pt x="1293" y="847"/>
                      </a:lnTo>
                      <a:lnTo>
                        <a:pt x="1254" y="828"/>
                      </a:lnTo>
                      <a:lnTo>
                        <a:pt x="1210" y="810"/>
                      </a:lnTo>
                      <a:lnTo>
                        <a:pt x="1161" y="792"/>
                      </a:lnTo>
                      <a:lnTo>
                        <a:pt x="1108" y="774"/>
                      </a:lnTo>
                      <a:lnTo>
                        <a:pt x="1050" y="756"/>
                      </a:lnTo>
                      <a:lnTo>
                        <a:pt x="990" y="739"/>
                      </a:lnTo>
                      <a:lnTo>
                        <a:pt x="929" y="722"/>
                      </a:lnTo>
                      <a:lnTo>
                        <a:pt x="864" y="705"/>
                      </a:lnTo>
                      <a:lnTo>
                        <a:pt x="799" y="689"/>
                      </a:lnTo>
                      <a:lnTo>
                        <a:pt x="732" y="673"/>
                      </a:lnTo>
                      <a:lnTo>
                        <a:pt x="665" y="658"/>
                      </a:lnTo>
                      <a:lnTo>
                        <a:pt x="600" y="644"/>
                      </a:lnTo>
                      <a:lnTo>
                        <a:pt x="535" y="631"/>
                      </a:lnTo>
                      <a:lnTo>
                        <a:pt x="472" y="617"/>
                      </a:lnTo>
                      <a:lnTo>
                        <a:pt x="412" y="606"/>
                      </a:lnTo>
                      <a:lnTo>
                        <a:pt x="353" y="594"/>
                      </a:lnTo>
                      <a:lnTo>
                        <a:pt x="300" y="585"/>
                      </a:lnTo>
                      <a:lnTo>
                        <a:pt x="249" y="576"/>
                      </a:lnTo>
                      <a:lnTo>
                        <a:pt x="205" y="567"/>
                      </a:lnTo>
                      <a:lnTo>
                        <a:pt x="164" y="560"/>
                      </a:lnTo>
                      <a:lnTo>
                        <a:pt x="130" y="555"/>
                      </a:lnTo>
                      <a:lnTo>
                        <a:pt x="103" y="550"/>
                      </a:lnTo>
                      <a:lnTo>
                        <a:pt x="82" y="546"/>
                      </a:lnTo>
                      <a:lnTo>
                        <a:pt x="69" y="545"/>
                      </a:lnTo>
                      <a:lnTo>
                        <a:pt x="65" y="543"/>
                      </a:lnTo>
                      <a:lnTo>
                        <a:pt x="62" y="532"/>
                      </a:lnTo>
                      <a:lnTo>
                        <a:pt x="58" y="513"/>
                      </a:lnTo>
                      <a:lnTo>
                        <a:pt x="53" y="490"/>
                      </a:lnTo>
                      <a:lnTo>
                        <a:pt x="49" y="463"/>
                      </a:lnTo>
                      <a:lnTo>
                        <a:pt x="44" y="430"/>
                      </a:lnTo>
                      <a:lnTo>
                        <a:pt x="39" y="396"/>
                      </a:lnTo>
                      <a:lnTo>
                        <a:pt x="34" y="360"/>
                      </a:lnTo>
                      <a:lnTo>
                        <a:pt x="28" y="321"/>
                      </a:lnTo>
                      <a:lnTo>
                        <a:pt x="24" y="282"/>
                      </a:lnTo>
                      <a:lnTo>
                        <a:pt x="19" y="242"/>
                      </a:lnTo>
                      <a:lnTo>
                        <a:pt x="15" y="203"/>
                      </a:lnTo>
                      <a:lnTo>
                        <a:pt x="10" y="166"/>
                      </a:lnTo>
                      <a:lnTo>
                        <a:pt x="8" y="130"/>
                      </a:lnTo>
                      <a:lnTo>
                        <a:pt x="5" y="98"/>
                      </a:lnTo>
                      <a:lnTo>
                        <a:pt x="2" y="69"/>
                      </a:lnTo>
                      <a:lnTo>
                        <a:pt x="1" y="45"/>
                      </a:lnTo>
                      <a:lnTo>
                        <a:pt x="0" y="24"/>
                      </a:lnTo>
                      <a:lnTo>
                        <a:pt x="1" y="9"/>
                      </a:lnTo>
                      <a:lnTo>
                        <a:pt x="2" y="2"/>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8"/>
                <p:cNvSpPr>
                  <a:spLocks/>
                </p:cNvSpPr>
                <p:nvPr/>
              </p:nvSpPr>
              <p:spPr bwMode="auto">
                <a:xfrm>
                  <a:off x="4324351" y="3081338"/>
                  <a:ext cx="430213" cy="182563"/>
                </a:xfrm>
                <a:custGeom>
                  <a:avLst/>
                  <a:gdLst>
                    <a:gd name="T0" fmla="*/ 521 w 1084"/>
                    <a:gd name="T1" fmla="*/ 1 h 460"/>
                    <a:gd name="T2" fmla="*/ 547 w 1084"/>
                    <a:gd name="T3" fmla="*/ 8 h 460"/>
                    <a:gd name="T4" fmla="*/ 596 w 1084"/>
                    <a:gd name="T5" fmla="*/ 21 h 460"/>
                    <a:gd name="T6" fmla="*/ 660 w 1084"/>
                    <a:gd name="T7" fmla="*/ 40 h 460"/>
                    <a:gd name="T8" fmla="*/ 734 w 1084"/>
                    <a:gd name="T9" fmla="*/ 62 h 460"/>
                    <a:gd name="T10" fmla="*/ 812 w 1084"/>
                    <a:gd name="T11" fmla="*/ 89 h 460"/>
                    <a:gd name="T12" fmla="*/ 891 w 1084"/>
                    <a:gd name="T13" fmla="*/ 116 h 460"/>
                    <a:gd name="T14" fmla="*/ 962 w 1084"/>
                    <a:gd name="T15" fmla="*/ 145 h 460"/>
                    <a:gd name="T16" fmla="*/ 1022 w 1084"/>
                    <a:gd name="T17" fmla="*/ 172 h 460"/>
                    <a:gd name="T18" fmla="*/ 1064 w 1084"/>
                    <a:gd name="T19" fmla="*/ 199 h 460"/>
                    <a:gd name="T20" fmla="*/ 1084 w 1084"/>
                    <a:gd name="T21" fmla="*/ 224 h 460"/>
                    <a:gd name="T22" fmla="*/ 1075 w 1084"/>
                    <a:gd name="T23" fmla="*/ 246 h 460"/>
                    <a:gd name="T24" fmla="*/ 1029 w 1084"/>
                    <a:gd name="T25" fmla="*/ 279 h 460"/>
                    <a:gd name="T26" fmla="*/ 973 w 1084"/>
                    <a:gd name="T27" fmla="*/ 315 h 460"/>
                    <a:gd name="T28" fmla="*/ 913 w 1084"/>
                    <a:gd name="T29" fmla="*/ 353 h 460"/>
                    <a:gd name="T30" fmla="*/ 853 w 1084"/>
                    <a:gd name="T31" fmla="*/ 389 h 460"/>
                    <a:gd name="T32" fmla="*/ 799 w 1084"/>
                    <a:gd name="T33" fmla="*/ 421 h 460"/>
                    <a:gd name="T34" fmla="*/ 759 w 1084"/>
                    <a:gd name="T35" fmla="*/ 444 h 460"/>
                    <a:gd name="T36" fmla="*/ 735 w 1084"/>
                    <a:gd name="T37" fmla="*/ 457 h 460"/>
                    <a:gd name="T38" fmla="*/ 727 w 1084"/>
                    <a:gd name="T39" fmla="*/ 458 h 460"/>
                    <a:gd name="T40" fmla="*/ 696 w 1084"/>
                    <a:gd name="T41" fmla="*/ 456 h 460"/>
                    <a:gd name="T42" fmla="*/ 637 w 1084"/>
                    <a:gd name="T43" fmla="*/ 448 h 460"/>
                    <a:gd name="T44" fmla="*/ 560 w 1084"/>
                    <a:gd name="T45" fmla="*/ 439 h 460"/>
                    <a:gd name="T46" fmla="*/ 470 w 1084"/>
                    <a:gd name="T47" fmla="*/ 427 h 460"/>
                    <a:gd name="T48" fmla="*/ 372 w 1084"/>
                    <a:gd name="T49" fmla="*/ 413 h 460"/>
                    <a:gd name="T50" fmla="*/ 275 w 1084"/>
                    <a:gd name="T51" fmla="*/ 397 h 460"/>
                    <a:gd name="T52" fmla="*/ 183 w 1084"/>
                    <a:gd name="T53" fmla="*/ 380 h 460"/>
                    <a:gd name="T54" fmla="*/ 104 w 1084"/>
                    <a:gd name="T55" fmla="*/ 362 h 460"/>
                    <a:gd name="T56" fmla="*/ 42 w 1084"/>
                    <a:gd name="T57" fmla="*/ 345 h 460"/>
                    <a:gd name="T58" fmla="*/ 7 w 1084"/>
                    <a:gd name="T59" fmla="*/ 327 h 460"/>
                    <a:gd name="T60" fmla="*/ 3 w 1084"/>
                    <a:gd name="T61" fmla="*/ 310 h 460"/>
                    <a:gd name="T62" fmla="*/ 29 w 1084"/>
                    <a:gd name="T63" fmla="*/ 286 h 460"/>
                    <a:gd name="T64" fmla="*/ 72 w 1084"/>
                    <a:gd name="T65" fmla="*/ 256 h 460"/>
                    <a:gd name="T66" fmla="*/ 128 w 1084"/>
                    <a:gd name="T67" fmla="*/ 220 h 460"/>
                    <a:gd name="T68" fmla="*/ 194 w 1084"/>
                    <a:gd name="T69" fmla="*/ 181 h 460"/>
                    <a:gd name="T70" fmla="*/ 263 w 1084"/>
                    <a:gd name="T71" fmla="*/ 141 h 460"/>
                    <a:gd name="T72" fmla="*/ 332 w 1084"/>
                    <a:gd name="T73" fmla="*/ 102 h 460"/>
                    <a:gd name="T74" fmla="*/ 396 w 1084"/>
                    <a:gd name="T75" fmla="*/ 66 h 460"/>
                    <a:gd name="T76" fmla="*/ 451 w 1084"/>
                    <a:gd name="T77" fmla="*/ 36 h 460"/>
                    <a:gd name="T78" fmla="*/ 493 w 1084"/>
                    <a:gd name="T79" fmla="*/ 13 h 460"/>
                    <a:gd name="T80" fmla="*/ 515 w 1084"/>
                    <a:gd name="T81" fmla="*/ 1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4" h="460">
                      <a:moveTo>
                        <a:pt x="517" y="0"/>
                      </a:moveTo>
                      <a:lnTo>
                        <a:pt x="521" y="1"/>
                      </a:lnTo>
                      <a:lnTo>
                        <a:pt x="532" y="4"/>
                      </a:lnTo>
                      <a:lnTo>
                        <a:pt x="547" y="8"/>
                      </a:lnTo>
                      <a:lnTo>
                        <a:pt x="570" y="14"/>
                      </a:lnTo>
                      <a:lnTo>
                        <a:pt x="596" y="21"/>
                      </a:lnTo>
                      <a:lnTo>
                        <a:pt x="626" y="30"/>
                      </a:lnTo>
                      <a:lnTo>
                        <a:pt x="660" y="40"/>
                      </a:lnTo>
                      <a:lnTo>
                        <a:pt x="696" y="51"/>
                      </a:lnTo>
                      <a:lnTo>
                        <a:pt x="734" y="62"/>
                      </a:lnTo>
                      <a:lnTo>
                        <a:pt x="773" y="74"/>
                      </a:lnTo>
                      <a:lnTo>
                        <a:pt x="812" y="89"/>
                      </a:lnTo>
                      <a:lnTo>
                        <a:pt x="853" y="102"/>
                      </a:lnTo>
                      <a:lnTo>
                        <a:pt x="891" y="116"/>
                      </a:lnTo>
                      <a:lnTo>
                        <a:pt x="927" y="130"/>
                      </a:lnTo>
                      <a:lnTo>
                        <a:pt x="962" y="145"/>
                      </a:lnTo>
                      <a:lnTo>
                        <a:pt x="994" y="158"/>
                      </a:lnTo>
                      <a:lnTo>
                        <a:pt x="1022" y="172"/>
                      </a:lnTo>
                      <a:lnTo>
                        <a:pt x="1046" y="186"/>
                      </a:lnTo>
                      <a:lnTo>
                        <a:pt x="1064" y="199"/>
                      </a:lnTo>
                      <a:lnTo>
                        <a:pt x="1077" y="212"/>
                      </a:lnTo>
                      <a:lnTo>
                        <a:pt x="1084" y="224"/>
                      </a:lnTo>
                      <a:lnTo>
                        <a:pt x="1084" y="236"/>
                      </a:lnTo>
                      <a:lnTo>
                        <a:pt x="1075" y="246"/>
                      </a:lnTo>
                      <a:lnTo>
                        <a:pt x="1054" y="262"/>
                      </a:lnTo>
                      <a:lnTo>
                        <a:pt x="1029" y="279"/>
                      </a:lnTo>
                      <a:lnTo>
                        <a:pt x="1003" y="297"/>
                      </a:lnTo>
                      <a:lnTo>
                        <a:pt x="973" y="315"/>
                      </a:lnTo>
                      <a:lnTo>
                        <a:pt x="943" y="335"/>
                      </a:lnTo>
                      <a:lnTo>
                        <a:pt x="913" y="353"/>
                      </a:lnTo>
                      <a:lnTo>
                        <a:pt x="883" y="371"/>
                      </a:lnTo>
                      <a:lnTo>
                        <a:pt x="853" y="389"/>
                      </a:lnTo>
                      <a:lnTo>
                        <a:pt x="825" y="406"/>
                      </a:lnTo>
                      <a:lnTo>
                        <a:pt x="799" y="421"/>
                      </a:lnTo>
                      <a:lnTo>
                        <a:pt x="777" y="434"/>
                      </a:lnTo>
                      <a:lnTo>
                        <a:pt x="759" y="444"/>
                      </a:lnTo>
                      <a:lnTo>
                        <a:pt x="744" y="453"/>
                      </a:lnTo>
                      <a:lnTo>
                        <a:pt x="735" y="457"/>
                      </a:lnTo>
                      <a:lnTo>
                        <a:pt x="733" y="460"/>
                      </a:lnTo>
                      <a:lnTo>
                        <a:pt x="727" y="458"/>
                      </a:lnTo>
                      <a:lnTo>
                        <a:pt x="716" y="457"/>
                      </a:lnTo>
                      <a:lnTo>
                        <a:pt x="696" y="456"/>
                      </a:lnTo>
                      <a:lnTo>
                        <a:pt x="670" y="452"/>
                      </a:lnTo>
                      <a:lnTo>
                        <a:pt x="637" y="448"/>
                      </a:lnTo>
                      <a:lnTo>
                        <a:pt x="601" y="444"/>
                      </a:lnTo>
                      <a:lnTo>
                        <a:pt x="560" y="439"/>
                      </a:lnTo>
                      <a:lnTo>
                        <a:pt x="516" y="432"/>
                      </a:lnTo>
                      <a:lnTo>
                        <a:pt x="470" y="427"/>
                      </a:lnTo>
                      <a:lnTo>
                        <a:pt x="422" y="419"/>
                      </a:lnTo>
                      <a:lnTo>
                        <a:pt x="372" y="413"/>
                      </a:lnTo>
                      <a:lnTo>
                        <a:pt x="323" y="405"/>
                      </a:lnTo>
                      <a:lnTo>
                        <a:pt x="275" y="397"/>
                      </a:lnTo>
                      <a:lnTo>
                        <a:pt x="228" y="388"/>
                      </a:lnTo>
                      <a:lnTo>
                        <a:pt x="183" y="380"/>
                      </a:lnTo>
                      <a:lnTo>
                        <a:pt x="141" y="371"/>
                      </a:lnTo>
                      <a:lnTo>
                        <a:pt x="104" y="362"/>
                      </a:lnTo>
                      <a:lnTo>
                        <a:pt x="71" y="354"/>
                      </a:lnTo>
                      <a:lnTo>
                        <a:pt x="42" y="345"/>
                      </a:lnTo>
                      <a:lnTo>
                        <a:pt x="21" y="336"/>
                      </a:lnTo>
                      <a:lnTo>
                        <a:pt x="7" y="327"/>
                      </a:lnTo>
                      <a:lnTo>
                        <a:pt x="0" y="318"/>
                      </a:lnTo>
                      <a:lnTo>
                        <a:pt x="3" y="310"/>
                      </a:lnTo>
                      <a:lnTo>
                        <a:pt x="13" y="299"/>
                      </a:lnTo>
                      <a:lnTo>
                        <a:pt x="29" y="286"/>
                      </a:lnTo>
                      <a:lnTo>
                        <a:pt x="49" y="272"/>
                      </a:lnTo>
                      <a:lnTo>
                        <a:pt x="72" y="256"/>
                      </a:lnTo>
                      <a:lnTo>
                        <a:pt x="100" y="238"/>
                      </a:lnTo>
                      <a:lnTo>
                        <a:pt x="128" y="220"/>
                      </a:lnTo>
                      <a:lnTo>
                        <a:pt x="161" y="201"/>
                      </a:lnTo>
                      <a:lnTo>
                        <a:pt x="194" y="181"/>
                      </a:lnTo>
                      <a:lnTo>
                        <a:pt x="229" y="161"/>
                      </a:lnTo>
                      <a:lnTo>
                        <a:pt x="263" y="141"/>
                      </a:lnTo>
                      <a:lnTo>
                        <a:pt x="298" y="121"/>
                      </a:lnTo>
                      <a:lnTo>
                        <a:pt x="332" y="102"/>
                      </a:lnTo>
                      <a:lnTo>
                        <a:pt x="365" y="83"/>
                      </a:lnTo>
                      <a:lnTo>
                        <a:pt x="396" y="66"/>
                      </a:lnTo>
                      <a:lnTo>
                        <a:pt x="425" y="49"/>
                      </a:lnTo>
                      <a:lnTo>
                        <a:pt x="451" y="36"/>
                      </a:lnTo>
                      <a:lnTo>
                        <a:pt x="474" y="23"/>
                      </a:lnTo>
                      <a:lnTo>
                        <a:pt x="493" y="13"/>
                      </a:lnTo>
                      <a:lnTo>
                        <a:pt x="506" y="6"/>
                      </a:lnTo>
                      <a:lnTo>
                        <a:pt x="515" y="1"/>
                      </a:lnTo>
                      <a:lnTo>
                        <a:pt x="5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9"/>
                <p:cNvSpPr>
                  <a:spLocks/>
                </p:cNvSpPr>
                <p:nvPr/>
              </p:nvSpPr>
              <p:spPr bwMode="auto">
                <a:xfrm>
                  <a:off x="4300538" y="3236913"/>
                  <a:ext cx="547688" cy="339725"/>
                </a:xfrm>
                <a:custGeom>
                  <a:avLst/>
                  <a:gdLst>
                    <a:gd name="T0" fmla="*/ 21 w 1382"/>
                    <a:gd name="T1" fmla="*/ 16 h 854"/>
                    <a:gd name="T2" fmla="*/ 84 w 1382"/>
                    <a:gd name="T3" fmla="*/ 47 h 854"/>
                    <a:gd name="T4" fmla="*/ 174 w 1382"/>
                    <a:gd name="T5" fmla="*/ 73 h 854"/>
                    <a:gd name="T6" fmla="*/ 283 w 1382"/>
                    <a:gd name="T7" fmla="*/ 97 h 854"/>
                    <a:gd name="T8" fmla="*/ 409 w 1382"/>
                    <a:gd name="T9" fmla="*/ 116 h 854"/>
                    <a:gd name="T10" fmla="*/ 543 w 1382"/>
                    <a:gd name="T11" fmla="*/ 133 h 854"/>
                    <a:gd name="T12" fmla="*/ 681 w 1382"/>
                    <a:gd name="T13" fmla="*/ 147 h 854"/>
                    <a:gd name="T14" fmla="*/ 820 w 1382"/>
                    <a:gd name="T15" fmla="*/ 160 h 854"/>
                    <a:gd name="T16" fmla="*/ 950 w 1382"/>
                    <a:gd name="T17" fmla="*/ 172 h 854"/>
                    <a:gd name="T18" fmla="*/ 1069 w 1382"/>
                    <a:gd name="T19" fmla="*/ 183 h 854"/>
                    <a:gd name="T20" fmla="*/ 1170 w 1382"/>
                    <a:gd name="T21" fmla="*/ 193 h 854"/>
                    <a:gd name="T22" fmla="*/ 1247 w 1382"/>
                    <a:gd name="T23" fmla="*/ 202 h 854"/>
                    <a:gd name="T24" fmla="*/ 1295 w 1382"/>
                    <a:gd name="T25" fmla="*/ 211 h 854"/>
                    <a:gd name="T26" fmla="*/ 1317 w 1382"/>
                    <a:gd name="T27" fmla="*/ 227 h 854"/>
                    <a:gd name="T28" fmla="*/ 1334 w 1382"/>
                    <a:gd name="T29" fmla="*/ 274 h 854"/>
                    <a:gd name="T30" fmla="*/ 1347 w 1382"/>
                    <a:gd name="T31" fmla="*/ 344 h 854"/>
                    <a:gd name="T32" fmla="*/ 1359 w 1382"/>
                    <a:gd name="T33" fmla="*/ 431 h 854"/>
                    <a:gd name="T34" fmla="*/ 1367 w 1382"/>
                    <a:gd name="T35" fmla="*/ 528 h 854"/>
                    <a:gd name="T36" fmla="*/ 1373 w 1382"/>
                    <a:gd name="T37" fmla="*/ 624 h 854"/>
                    <a:gd name="T38" fmla="*/ 1378 w 1382"/>
                    <a:gd name="T39" fmla="*/ 713 h 854"/>
                    <a:gd name="T40" fmla="*/ 1381 w 1382"/>
                    <a:gd name="T41" fmla="*/ 787 h 854"/>
                    <a:gd name="T42" fmla="*/ 1382 w 1382"/>
                    <a:gd name="T43" fmla="*/ 836 h 854"/>
                    <a:gd name="T44" fmla="*/ 1382 w 1382"/>
                    <a:gd name="T45" fmla="*/ 854 h 854"/>
                    <a:gd name="T46" fmla="*/ 1375 w 1382"/>
                    <a:gd name="T47" fmla="*/ 847 h 854"/>
                    <a:gd name="T48" fmla="*/ 1348 w 1382"/>
                    <a:gd name="T49" fmla="*/ 826 h 854"/>
                    <a:gd name="T50" fmla="*/ 1305 w 1382"/>
                    <a:gd name="T51" fmla="*/ 795 h 854"/>
                    <a:gd name="T52" fmla="*/ 1241 w 1382"/>
                    <a:gd name="T53" fmla="*/ 758 h 854"/>
                    <a:gd name="T54" fmla="*/ 1158 w 1382"/>
                    <a:gd name="T55" fmla="*/ 718 h 854"/>
                    <a:gd name="T56" fmla="*/ 1052 w 1382"/>
                    <a:gd name="T57" fmla="*/ 677 h 854"/>
                    <a:gd name="T58" fmla="*/ 924 w 1382"/>
                    <a:gd name="T59" fmla="*/ 641 h 854"/>
                    <a:gd name="T60" fmla="*/ 771 w 1382"/>
                    <a:gd name="T61" fmla="*/ 612 h 854"/>
                    <a:gd name="T62" fmla="*/ 602 w 1382"/>
                    <a:gd name="T63" fmla="*/ 591 h 854"/>
                    <a:gd name="T64" fmla="*/ 457 w 1382"/>
                    <a:gd name="T65" fmla="*/ 568 h 854"/>
                    <a:gd name="T66" fmla="*/ 342 w 1382"/>
                    <a:gd name="T67" fmla="*/ 545 h 854"/>
                    <a:gd name="T68" fmla="*/ 253 w 1382"/>
                    <a:gd name="T69" fmla="*/ 519 h 854"/>
                    <a:gd name="T70" fmla="*/ 188 w 1382"/>
                    <a:gd name="T71" fmla="*/ 495 h 854"/>
                    <a:gd name="T72" fmla="*/ 144 w 1382"/>
                    <a:gd name="T73" fmla="*/ 473 h 854"/>
                    <a:gd name="T74" fmla="*/ 115 w 1382"/>
                    <a:gd name="T75" fmla="*/ 456 h 854"/>
                    <a:gd name="T76" fmla="*/ 101 w 1382"/>
                    <a:gd name="T77" fmla="*/ 444 h 854"/>
                    <a:gd name="T78" fmla="*/ 97 w 1382"/>
                    <a:gd name="T79" fmla="*/ 44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2" h="854">
                      <a:moveTo>
                        <a:pt x="0" y="0"/>
                      </a:moveTo>
                      <a:lnTo>
                        <a:pt x="21" y="16"/>
                      </a:lnTo>
                      <a:lnTo>
                        <a:pt x="48" y="31"/>
                      </a:lnTo>
                      <a:lnTo>
                        <a:pt x="84" y="47"/>
                      </a:lnTo>
                      <a:lnTo>
                        <a:pt x="125" y="60"/>
                      </a:lnTo>
                      <a:lnTo>
                        <a:pt x="174" y="73"/>
                      </a:lnTo>
                      <a:lnTo>
                        <a:pt x="226" y="85"/>
                      </a:lnTo>
                      <a:lnTo>
                        <a:pt x="283" y="97"/>
                      </a:lnTo>
                      <a:lnTo>
                        <a:pt x="345" y="106"/>
                      </a:lnTo>
                      <a:lnTo>
                        <a:pt x="409" y="116"/>
                      </a:lnTo>
                      <a:lnTo>
                        <a:pt x="475" y="125"/>
                      </a:lnTo>
                      <a:lnTo>
                        <a:pt x="543" y="133"/>
                      </a:lnTo>
                      <a:lnTo>
                        <a:pt x="612" y="141"/>
                      </a:lnTo>
                      <a:lnTo>
                        <a:pt x="681" y="147"/>
                      </a:lnTo>
                      <a:lnTo>
                        <a:pt x="751" y="155"/>
                      </a:lnTo>
                      <a:lnTo>
                        <a:pt x="820" y="160"/>
                      </a:lnTo>
                      <a:lnTo>
                        <a:pt x="886" y="167"/>
                      </a:lnTo>
                      <a:lnTo>
                        <a:pt x="950" y="172"/>
                      </a:lnTo>
                      <a:lnTo>
                        <a:pt x="1012" y="177"/>
                      </a:lnTo>
                      <a:lnTo>
                        <a:pt x="1069" y="183"/>
                      </a:lnTo>
                      <a:lnTo>
                        <a:pt x="1121" y="188"/>
                      </a:lnTo>
                      <a:lnTo>
                        <a:pt x="1170" y="193"/>
                      </a:lnTo>
                      <a:lnTo>
                        <a:pt x="1211" y="197"/>
                      </a:lnTo>
                      <a:lnTo>
                        <a:pt x="1247" y="202"/>
                      </a:lnTo>
                      <a:lnTo>
                        <a:pt x="1275" y="206"/>
                      </a:lnTo>
                      <a:lnTo>
                        <a:pt x="1295" y="211"/>
                      </a:lnTo>
                      <a:lnTo>
                        <a:pt x="1308" y="216"/>
                      </a:lnTo>
                      <a:lnTo>
                        <a:pt x="1317" y="227"/>
                      </a:lnTo>
                      <a:lnTo>
                        <a:pt x="1326" y="246"/>
                      </a:lnTo>
                      <a:lnTo>
                        <a:pt x="1334" y="274"/>
                      </a:lnTo>
                      <a:lnTo>
                        <a:pt x="1342" y="306"/>
                      </a:lnTo>
                      <a:lnTo>
                        <a:pt x="1347" y="344"/>
                      </a:lnTo>
                      <a:lnTo>
                        <a:pt x="1354" y="386"/>
                      </a:lnTo>
                      <a:lnTo>
                        <a:pt x="1359" y="431"/>
                      </a:lnTo>
                      <a:lnTo>
                        <a:pt x="1363" y="478"/>
                      </a:lnTo>
                      <a:lnTo>
                        <a:pt x="1367" y="528"/>
                      </a:lnTo>
                      <a:lnTo>
                        <a:pt x="1371" y="576"/>
                      </a:lnTo>
                      <a:lnTo>
                        <a:pt x="1373" y="624"/>
                      </a:lnTo>
                      <a:lnTo>
                        <a:pt x="1376" y="670"/>
                      </a:lnTo>
                      <a:lnTo>
                        <a:pt x="1378" y="713"/>
                      </a:lnTo>
                      <a:lnTo>
                        <a:pt x="1380" y="752"/>
                      </a:lnTo>
                      <a:lnTo>
                        <a:pt x="1381" y="787"/>
                      </a:lnTo>
                      <a:lnTo>
                        <a:pt x="1381" y="814"/>
                      </a:lnTo>
                      <a:lnTo>
                        <a:pt x="1382" y="836"/>
                      </a:lnTo>
                      <a:lnTo>
                        <a:pt x="1382" y="851"/>
                      </a:lnTo>
                      <a:lnTo>
                        <a:pt x="1382" y="854"/>
                      </a:lnTo>
                      <a:lnTo>
                        <a:pt x="1380" y="853"/>
                      </a:lnTo>
                      <a:lnTo>
                        <a:pt x="1375" y="847"/>
                      </a:lnTo>
                      <a:lnTo>
                        <a:pt x="1364" y="838"/>
                      </a:lnTo>
                      <a:lnTo>
                        <a:pt x="1348" y="826"/>
                      </a:lnTo>
                      <a:lnTo>
                        <a:pt x="1329" y="812"/>
                      </a:lnTo>
                      <a:lnTo>
                        <a:pt x="1305" y="795"/>
                      </a:lnTo>
                      <a:lnTo>
                        <a:pt x="1277" y="778"/>
                      </a:lnTo>
                      <a:lnTo>
                        <a:pt x="1241" y="758"/>
                      </a:lnTo>
                      <a:lnTo>
                        <a:pt x="1202" y="737"/>
                      </a:lnTo>
                      <a:lnTo>
                        <a:pt x="1158" y="718"/>
                      </a:lnTo>
                      <a:lnTo>
                        <a:pt x="1108" y="697"/>
                      </a:lnTo>
                      <a:lnTo>
                        <a:pt x="1052" y="677"/>
                      </a:lnTo>
                      <a:lnTo>
                        <a:pt x="991" y="659"/>
                      </a:lnTo>
                      <a:lnTo>
                        <a:pt x="924" y="641"/>
                      </a:lnTo>
                      <a:lnTo>
                        <a:pt x="851" y="625"/>
                      </a:lnTo>
                      <a:lnTo>
                        <a:pt x="771" y="612"/>
                      </a:lnTo>
                      <a:lnTo>
                        <a:pt x="685" y="601"/>
                      </a:lnTo>
                      <a:lnTo>
                        <a:pt x="602" y="591"/>
                      </a:lnTo>
                      <a:lnTo>
                        <a:pt x="525" y="580"/>
                      </a:lnTo>
                      <a:lnTo>
                        <a:pt x="457" y="568"/>
                      </a:lnTo>
                      <a:lnTo>
                        <a:pt x="396" y="556"/>
                      </a:lnTo>
                      <a:lnTo>
                        <a:pt x="342" y="545"/>
                      </a:lnTo>
                      <a:lnTo>
                        <a:pt x="294" y="532"/>
                      </a:lnTo>
                      <a:lnTo>
                        <a:pt x="253" y="519"/>
                      </a:lnTo>
                      <a:lnTo>
                        <a:pt x="218" y="507"/>
                      </a:lnTo>
                      <a:lnTo>
                        <a:pt x="188" y="495"/>
                      </a:lnTo>
                      <a:lnTo>
                        <a:pt x="163" y="483"/>
                      </a:lnTo>
                      <a:lnTo>
                        <a:pt x="144" y="473"/>
                      </a:lnTo>
                      <a:lnTo>
                        <a:pt x="127" y="464"/>
                      </a:lnTo>
                      <a:lnTo>
                        <a:pt x="115" y="456"/>
                      </a:lnTo>
                      <a:lnTo>
                        <a:pt x="106" y="449"/>
                      </a:lnTo>
                      <a:lnTo>
                        <a:pt x="101" y="444"/>
                      </a:lnTo>
                      <a:lnTo>
                        <a:pt x="98" y="442"/>
                      </a:lnTo>
                      <a:lnTo>
                        <a:pt x="97" y="44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10"/>
                <p:cNvSpPr>
                  <a:spLocks/>
                </p:cNvSpPr>
                <p:nvPr/>
              </p:nvSpPr>
              <p:spPr bwMode="auto">
                <a:xfrm>
                  <a:off x="4394201" y="3506788"/>
                  <a:ext cx="430213" cy="182563"/>
                </a:xfrm>
                <a:custGeom>
                  <a:avLst/>
                  <a:gdLst>
                    <a:gd name="T0" fmla="*/ 521 w 1083"/>
                    <a:gd name="T1" fmla="*/ 1 h 459"/>
                    <a:gd name="T2" fmla="*/ 547 w 1083"/>
                    <a:gd name="T3" fmla="*/ 7 h 459"/>
                    <a:gd name="T4" fmla="*/ 595 w 1083"/>
                    <a:gd name="T5" fmla="*/ 21 h 459"/>
                    <a:gd name="T6" fmla="*/ 659 w 1083"/>
                    <a:gd name="T7" fmla="*/ 40 h 459"/>
                    <a:gd name="T8" fmla="*/ 732 w 1083"/>
                    <a:gd name="T9" fmla="*/ 62 h 459"/>
                    <a:gd name="T10" fmla="*/ 812 w 1083"/>
                    <a:gd name="T11" fmla="*/ 87 h 459"/>
                    <a:gd name="T12" fmla="*/ 890 w 1083"/>
                    <a:gd name="T13" fmla="*/ 116 h 459"/>
                    <a:gd name="T14" fmla="*/ 961 w 1083"/>
                    <a:gd name="T15" fmla="*/ 143 h 459"/>
                    <a:gd name="T16" fmla="*/ 1021 w 1083"/>
                    <a:gd name="T17" fmla="*/ 172 h 459"/>
                    <a:gd name="T18" fmla="*/ 1064 w 1083"/>
                    <a:gd name="T19" fmla="*/ 199 h 459"/>
                    <a:gd name="T20" fmla="*/ 1083 w 1083"/>
                    <a:gd name="T21" fmla="*/ 224 h 459"/>
                    <a:gd name="T22" fmla="*/ 1074 w 1083"/>
                    <a:gd name="T23" fmla="*/ 246 h 459"/>
                    <a:gd name="T24" fmla="*/ 1029 w 1083"/>
                    <a:gd name="T25" fmla="*/ 278 h 459"/>
                    <a:gd name="T26" fmla="*/ 972 w 1083"/>
                    <a:gd name="T27" fmla="*/ 315 h 459"/>
                    <a:gd name="T28" fmla="*/ 911 w 1083"/>
                    <a:gd name="T29" fmla="*/ 353 h 459"/>
                    <a:gd name="T30" fmla="*/ 851 w 1083"/>
                    <a:gd name="T31" fmla="*/ 389 h 459"/>
                    <a:gd name="T32" fmla="*/ 799 w 1083"/>
                    <a:gd name="T33" fmla="*/ 420 h 459"/>
                    <a:gd name="T34" fmla="*/ 757 w 1083"/>
                    <a:gd name="T35" fmla="*/ 444 h 459"/>
                    <a:gd name="T36" fmla="*/ 734 w 1083"/>
                    <a:gd name="T37" fmla="*/ 457 h 459"/>
                    <a:gd name="T38" fmla="*/ 727 w 1083"/>
                    <a:gd name="T39" fmla="*/ 458 h 459"/>
                    <a:gd name="T40" fmla="*/ 694 w 1083"/>
                    <a:gd name="T41" fmla="*/ 455 h 459"/>
                    <a:gd name="T42" fmla="*/ 637 w 1083"/>
                    <a:gd name="T43" fmla="*/ 448 h 459"/>
                    <a:gd name="T44" fmla="*/ 559 w 1083"/>
                    <a:gd name="T45" fmla="*/ 439 h 459"/>
                    <a:gd name="T46" fmla="*/ 469 w 1083"/>
                    <a:gd name="T47" fmla="*/ 427 h 459"/>
                    <a:gd name="T48" fmla="*/ 371 w 1083"/>
                    <a:gd name="T49" fmla="*/ 412 h 459"/>
                    <a:gd name="T50" fmla="*/ 273 w 1083"/>
                    <a:gd name="T51" fmla="*/ 397 h 459"/>
                    <a:gd name="T52" fmla="*/ 181 w 1083"/>
                    <a:gd name="T53" fmla="*/ 380 h 459"/>
                    <a:gd name="T54" fmla="*/ 102 w 1083"/>
                    <a:gd name="T55" fmla="*/ 362 h 459"/>
                    <a:gd name="T56" fmla="*/ 42 w 1083"/>
                    <a:gd name="T57" fmla="*/ 345 h 459"/>
                    <a:gd name="T58" fmla="*/ 6 w 1083"/>
                    <a:gd name="T59" fmla="*/ 327 h 459"/>
                    <a:gd name="T60" fmla="*/ 3 w 1083"/>
                    <a:gd name="T61" fmla="*/ 310 h 459"/>
                    <a:gd name="T62" fmla="*/ 27 w 1083"/>
                    <a:gd name="T63" fmla="*/ 286 h 459"/>
                    <a:gd name="T64" fmla="*/ 72 w 1083"/>
                    <a:gd name="T65" fmla="*/ 256 h 459"/>
                    <a:gd name="T66" fmla="*/ 128 w 1083"/>
                    <a:gd name="T67" fmla="*/ 220 h 459"/>
                    <a:gd name="T68" fmla="*/ 193 w 1083"/>
                    <a:gd name="T69" fmla="*/ 181 h 459"/>
                    <a:gd name="T70" fmla="*/ 262 w 1083"/>
                    <a:gd name="T71" fmla="*/ 140 h 459"/>
                    <a:gd name="T72" fmla="*/ 331 w 1083"/>
                    <a:gd name="T73" fmla="*/ 101 h 459"/>
                    <a:gd name="T74" fmla="*/ 395 w 1083"/>
                    <a:gd name="T75" fmla="*/ 66 h 459"/>
                    <a:gd name="T76" fmla="*/ 450 w 1083"/>
                    <a:gd name="T77" fmla="*/ 35 h 459"/>
                    <a:gd name="T78" fmla="*/ 491 w 1083"/>
                    <a:gd name="T79" fmla="*/ 13 h 459"/>
                    <a:gd name="T80" fmla="*/ 513 w 1083"/>
                    <a:gd name="T81" fmla="*/ 1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83" h="459">
                      <a:moveTo>
                        <a:pt x="517" y="0"/>
                      </a:moveTo>
                      <a:lnTo>
                        <a:pt x="521" y="1"/>
                      </a:lnTo>
                      <a:lnTo>
                        <a:pt x="530" y="4"/>
                      </a:lnTo>
                      <a:lnTo>
                        <a:pt x="547" y="7"/>
                      </a:lnTo>
                      <a:lnTo>
                        <a:pt x="569" y="14"/>
                      </a:lnTo>
                      <a:lnTo>
                        <a:pt x="595" y="21"/>
                      </a:lnTo>
                      <a:lnTo>
                        <a:pt x="625" y="30"/>
                      </a:lnTo>
                      <a:lnTo>
                        <a:pt x="659" y="40"/>
                      </a:lnTo>
                      <a:lnTo>
                        <a:pt x="694" y="50"/>
                      </a:lnTo>
                      <a:lnTo>
                        <a:pt x="732" y="62"/>
                      </a:lnTo>
                      <a:lnTo>
                        <a:pt x="771" y="74"/>
                      </a:lnTo>
                      <a:lnTo>
                        <a:pt x="812" y="87"/>
                      </a:lnTo>
                      <a:lnTo>
                        <a:pt x="851" y="101"/>
                      </a:lnTo>
                      <a:lnTo>
                        <a:pt x="890" y="116"/>
                      </a:lnTo>
                      <a:lnTo>
                        <a:pt x="927" y="130"/>
                      </a:lnTo>
                      <a:lnTo>
                        <a:pt x="961" y="143"/>
                      </a:lnTo>
                      <a:lnTo>
                        <a:pt x="993" y="157"/>
                      </a:lnTo>
                      <a:lnTo>
                        <a:pt x="1021" y="172"/>
                      </a:lnTo>
                      <a:lnTo>
                        <a:pt x="1044" y="186"/>
                      </a:lnTo>
                      <a:lnTo>
                        <a:pt x="1064" y="199"/>
                      </a:lnTo>
                      <a:lnTo>
                        <a:pt x="1077" y="212"/>
                      </a:lnTo>
                      <a:lnTo>
                        <a:pt x="1083" y="224"/>
                      </a:lnTo>
                      <a:lnTo>
                        <a:pt x="1082" y="235"/>
                      </a:lnTo>
                      <a:lnTo>
                        <a:pt x="1074" y="246"/>
                      </a:lnTo>
                      <a:lnTo>
                        <a:pt x="1052" y="261"/>
                      </a:lnTo>
                      <a:lnTo>
                        <a:pt x="1029" y="278"/>
                      </a:lnTo>
                      <a:lnTo>
                        <a:pt x="1001" y="297"/>
                      </a:lnTo>
                      <a:lnTo>
                        <a:pt x="972" y="315"/>
                      </a:lnTo>
                      <a:lnTo>
                        <a:pt x="942" y="334"/>
                      </a:lnTo>
                      <a:lnTo>
                        <a:pt x="911" y="353"/>
                      </a:lnTo>
                      <a:lnTo>
                        <a:pt x="881" y="371"/>
                      </a:lnTo>
                      <a:lnTo>
                        <a:pt x="851" y="389"/>
                      </a:lnTo>
                      <a:lnTo>
                        <a:pt x="824" y="406"/>
                      </a:lnTo>
                      <a:lnTo>
                        <a:pt x="799" y="420"/>
                      </a:lnTo>
                      <a:lnTo>
                        <a:pt x="775" y="433"/>
                      </a:lnTo>
                      <a:lnTo>
                        <a:pt x="757" y="444"/>
                      </a:lnTo>
                      <a:lnTo>
                        <a:pt x="743" y="452"/>
                      </a:lnTo>
                      <a:lnTo>
                        <a:pt x="734" y="457"/>
                      </a:lnTo>
                      <a:lnTo>
                        <a:pt x="731" y="459"/>
                      </a:lnTo>
                      <a:lnTo>
                        <a:pt x="727" y="458"/>
                      </a:lnTo>
                      <a:lnTo>
                        <a:pt x="714" y="457"/>
                      </a:lnTo>
                      <a:lnTo>
                        <a:pt x="694" y="455"/>
                      </a:lnTo>
                      <a:lnTo>
                        <a:pt x="668" y="452"/>
                      </a:lnTo>
                      <a:lnTo>
                        <a:pt x="637" y="448"/>
                      </a:lnTo>
                      <a:lnTo>
                        <a:pt x="600" y="444"/>
                      </a:lnTo>
                      <a:lnTo>
                        <a:pt x="559" y="439"/>
                      </a:lnTo>
                      <a:lnTo>
                        <a:pt x="516" y="432"/>
                      </a:lnTo>
                      <a:lnTo>
                        <a:pt x="469" y="427"/>
                      </a:lnTo>
                      <a:lnTo>
                        <a:pt x="420" y="419"/>
                      </a:lnTo>
                      <a:lnTo>
                        <a:pt x="371" y="412"/>
                      </a:lnTo>
                      <a:lnTo>
                        <a:pt x="322" y="405"/>
                      </a:lnTo>
                      <a:lnTo>
                        <a:pt x="273" y="397"/>
                      </a:lnTo>
                      <a:lnTo>
                        <a:pt x="226" y="388"/>
                      </a:lnTo>
                      <a:lnTo>
                        <a:pt x="181" y="380"/>
                      </a:lnTo>
                      <a:lnTo>
                        <a:pt x="140" y="371"/>
                      </a:lnTo>
                      <a:lnTo>
                        <a:pt x="102" y="362"/>
                      </a:lnTo>
                      <a:lnTo>
                        <a:pt x="69" y="353"/>
                      </a:lnTo>
                      <a:lnTo>
                        <a:pt x="42" y="345"/>
                      </a:lnTo>
                      <a:lnTo>
                        <a:pt x="21" y="336"/>
                      </a:lnTo>
                      <a:lnTo>
                        <a:pt x="6" y="327"/>
                      </a:lnTo>
                      <a:lnTo>
                        <a:pt x="0" y="317"/>
                      </a:lnTo>
                      <a:lnTo>
                        <a:pt x="3" y="310"/>
                      </a:lnTo>
                      <a:lnTo>
                        <a:pt x="13" y="299"/>
                      </a:lnTo>
                      <a:lnTo>
                        <a:pt x="27" y="286"/>
                      </a:lnTo>
                      <a:lnTo>
                        <a:pt x="48" y="272"/>
                      </a:lnTo>
                      <a:lnTo>
                        <a:pt x="72" y="256"/>
                      </a:lnTo>
                      <a:lnTo>
                        <a:pt x="98" y="238"/>
                      </a:lnTo>
                      <a:lnTo>
                        <a:pt x="128" y="220"/>
                      </a:lnTo>
                      <a:lnTo>
                        <a:pt x="159" y="200"/>
                      </a:lnTo>
                      <a:lnTo>
                        <a:pt x="193" y="181"/>
                      </a:lnTo>
                      <a:lnTo>
                        <a:pt x="227" y="160"/>
                      </a:lnTo>
                      <a:lnTo>
                        <a:pt x="262" y="140"/>
                      </a:lnTo>
                      <a:lnTo>
                        <a:pt x="296" y="121"/>
                      </a:lnTo>
                      <a:lnTo>
                        <a:pt x="331" y="101"/>
                      </a:lnTo>
                      <a:lnTo>
                        <a:pt x="364" y="83"/>
                      </a:lnTo>
                      <a:lnTo>
                        <a:pt x="395" y="66"/>
                      </a:lnTo>
                      <a:lnTo>
                        <a:pt x="424" y="49"/>
                      </a:lnTo>
                      <a:lnTo>
                        <a:pt x="450" y="35"/>
                      </a:lnTo>
                      <a:lnTo>
                        <a:pt x="472" y="23"/>
                      </a:lnTo>
                      <a:lnTo>
                        <a:pt x="491" y="13"/>
                      </a:lnTo>
                      <a:lnTo>
                        <a:pt x="505" y="6"/>
                      </a:lnTo>
                      <a:lnTo>
                        <a:pt x="513" y="1"/>
                      </a:lnTo>
                      <a:lnTo>
                        <a:pt x="5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11"/>
                <p:cNvSpPr>
                  <a:spLocks/>
                </p:cNvSpPr>
                <p:nvPr/>
              </p:nvSpPr>
              <p:spPr bwMode="auto">
                <a:xfrm>
                  <a:off x="4370388" y="3662363"/>
                  <a:ext cx="547688" cy="339725"/>
                </a:xfrm>
                <a:custGeom>
                  <a:avLst/>
                  <a:gdLst>
                    <a:gd name="T0" fmla="*/ 19 w 1381"/>
                    <a:gd name="T1" fmla="*/ 17 h 855"/>
                    <a:gd name="T2" fmla="*/ 83 w 1381"/>
                    <a:gd name="T3" fmla="*/ 48 h 855"/>
                    <a:gd name="T4" fmla="*/ 172 w 1381"/>
                    <a:gd name="T5" fmla="*/ 74 h 855"/>
                    <a:gd name="T6" fmla="*/ 282 w 1381"/>
                    <a:gd name="T7" fmla="*/ 96 h 855"/>
                    <a:gd name="T8" fmla="*/ 407 w 1381"/>
                    <a:gd name="T9" fmla="*/ 117 h 855"/>
                    <a:gd name="T10" fmla="*/ 541 w 1381"/>
                    <a:gd name="T11" fmla="*/ 134 h 855"/>
                    <a:gd name="T12" fmla="*/ 681 w 1381"/>
                    <a:gd name="T13" fmla="*/ 148 h 855"/>
                    <a:gd name="T14" fmla="*/ 818 w 1381"/>
                    <a:gd name="T15" fmla="*/ 161 h 855"/>
                    <a:gd name="T16" fmla="*/ 949 w 1381"/>
                    <a:gd name="T17" fmla="*/ 173 h 855"/>
                    <a:gd name="T18" fmla="*/ 1067 w 1381"/>
                    <a:gd name="T19" fmla="*/ 183 h 855"/>
                    <a:gd name="T20" fmla="*/ 1168 w 1381"/>
                    <a:gd name="T21" fmla="*/ 194 h 855"/>
                    <a:gd name="T22" fmla="*/ 1245 w 1381"/>
                    <a:gd name="T23" fmla="*/ 203 h 855"/>
                    <a:gd name="T24" fmla="*/ 1294 w 1381"/>
                    <a:gd name="T25" fmla="*/ 212 h 855"/>
                    <a:gd name="T26" fmla="*/ 1315 w 1381"/>
                    <a:gd name="T27" fmla="*/ 228 h 855"/>
                    <a:gd name="T28" fmla="*/ 1332 w 1381"/>
                    <a:gd name="T29" fmla="*/ 274 h 855"/>
                    <a:gd name="T30" fmla="*/ 1347 w 1381"/>
                    <a:gd name="T31" fmla="*/ 345 h 855"/>
                    <a:gd name="T32" fmla="*/ 1357 w 1381"/>
                    <a:gd name="T33" fmla="*/ 432 h 855"/>
                    <a:gd name="T34" fmla="*/ 1366 w 1381"/>
                    <a:gd name="T35" fmla="*/ 528 h 855"/>
                    <a:gd name="T36" fmla="*/ 1373 w 1381"/>
                    <a:gd name="T37" fmla="*/ 625 h 855"/>
                    <a:gd name="T38" fmla="*/ 1377 w 1381"/>
                    <a:gd name="T39" fmla="*/ 713 h 855"/>
                    <a:gd name="T40" fmla="*/ 1379 w 1381"/>
                    <a:gd name="T41" fmla="*/ 787 h 855"/>
                    <a:gd name="T42" fmla="*/ 1381 w 1381"/>
                    <a:gd name="T43" fmla="*/ 837 h 855"/>
                    <a:gd name="T44" fmla="*/ 1381 w 1381"/>
                    <a:gd name="T45" fmla="*/ 855 h 855"/>
                    <a:gd name="T46" fmla="*/ 1373 w 1381"/>
                    <a:gd name="T47" fmla="*/ 847 h 855"/>
                    <a:gd name="T48" fmla="*/ 1348 w 1381"/>
                    <a:gd name="T49" fmla="*/ 827 h 855"/>
                    <a:gd name="T50" fmla="*/ 1304 w 1381"/>
                    <a:gd name="T51" fmla="*/ 795 h 855"/>
                    <a:gd name="T52" fmla="*/ 1241 w 1381"/>
                    <a:gd name="T53" fmla="*/ 759 h 855"/>
                    <a:gd name="T54" fmla="*/ 1157 w 1381"/>
                    <a:gd name="T55" fmla="*/ 718 h 855"/>
                    <a:gd name="T56" fmla="*/ 1052 w 1381"/>
                    <a:gd name="T57" fmla="*/ 678 h 855"/>
                    <a:gd name="T58" fmla="*/ 922 w 1381"/>
                    <a:gd name="T59" fmla="*/ 642 h 855"/>
                    <a:gd name="T60" fmla="*/ 771 w 1381"/>
                    <a:gd name="T61" fmla="*/ 613 h 855"/>
                    <a:gd name="T62" fmla="*/ 600 w 1381"/>
                    <a:gd name="T63" fmla="*/ 592 h 855"/>
                    <a:gd name="T64" fmla="*/ 455 w 1381"/>
                    <a:gd name="T65" fmla="*/ 569 h 855"/>
                    <a:gd name="T66" fmla="*/ 340 w 1381"/>
                    <a:gd name="T67" fmla="*/ 545 h 855"/>
                    <a:gd name="T68" fmla="*/ 252 w 1381"/>
                    <a:gd name="T69" fmla="*/ 519 h 855"/>
                    <a:gd name="T70" fmla="*/ 188 w 1381"/>
                    <a:gd name="T71" fmla="*/ 496 h 855"/>
                    <a:gd name="T72" fmla="*/ 142 w 1381"/>
                    <a:gd name="T73" fmla="*/ 474 h 855"/>
                    <a:gd name="T74" fmla="*/ 114 w 1381"/>
                    <a:gd name="T75" fmla="*/ 457 h 855"/>
                    <a:gd name="T76" fmla="*/ 100 w 1381"/>
                    <a:gd name="T77" fmla="*/ 445 h 855"/>
                    <a:gd name="T78" fmla="*/ 95 w 1381"/>
                    <a:gd name="T79" fmla="*/ 441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1" h="855">
                      <a:moveTo>
                        <a:pt x="0" y="0"/>
                      </a:moveTo>
                      <a:lnTo>
                        <a:pt x="19" y="17"/>
                      </a:lnTo>
                      <a:lnTo>
                        <a:pt x="48" y="32"/>
                      </a:lnTo>
                      <a:lnTo>
                        <a:pt x="83" y="48"/>
                      </a:lnTo>
                      <a:lnTo>
                        <a:pt x="125" y="61"/>
                      </a:lnTo>
                      <a:lnTo>
                        <a:pt x="172" y="74"/>
                      </a:lnTo>
                      <a:lnTo>
                        <a:pt x="225" y="86"/>
                      </a:lnTo>
                      <a:lnTo>
                        <a:pt x="282" y="96"/>
                      </a:lnTo>
                      <a:lnTo>
                        <a:pt x="343" y="106"/>
                      </a:lnTo>
                      <a:lnTo>
                        <a:pt x="407" y="117"/>
                      </a:lnTo>
                      <a:lnTo>
                        <a:pt x="473" y="126"/>
                      </a:lnTo>
                      <a:lnTo>
                        <a:pt x="541" y="134"/>
                      </a:lnTo>
                      <a:lnTo>
                        <a:pt x="610" y="142"/>
                      </a:lnTo>
                      <a:lnTo>
                        <a:pt x="681" y="148"/>
                      </a:lnTo>
                      <a:lnTo>
                        <a:pt x="750" y="156"/>
                      </a:lnTo>
                      <a:lnTo>
                        <a:pt x="818" y="161"/>
                      </a:lnTo>
                      <a:lnTo>
                        <a:pt x="885" y="168"/>
                      </a:lnTo>
                      <a:lnTo>
                        <a:pt x="949" y="173"/>
                      </a:lnTo>
                      <a:lnTo>
                        <a:pt x="1010" y="178"/>
                      </a:lnTo>
                      <a:lnTo>
                        <a:pt x="1067" y="183"/>
                      </a:lnTo>
                      <a:lnTo>
                        <a:pt x="1121" y="188"/>
                      </a:lnTo>
                      <a:lnTo>
                        <a:pt x="1168" y="194"/>
                      </a:lnTo>
                      <a:lnTo>
                        <a:pt x="1210" y="198"/>
                      </a:lnTo>
                      <a:lnTo>
                        <a:pt x="1245" y="203"/>
                      </a:lnTo>
                      <a:lnTo>
                        <a:pt x="1274" y="207"/>
                      </a:lnTo>
                      <a:lnTo>
                        <a:pt x="1294" y="212"/>
                      </a:lnTo>
                      <a:lnTo>
                        <a:pt x="1306" y="217"/>
                      </a:lnTo>
                      <a:lnTo>
                        <a:pt x="1315" y="228"/>
                      </a:lnTo>
                      <a:lnTo>
                        <a:pt x="1324" y="247"/>
                      </a:lnTo>
                      <a:lnTo>
                        <a:pt x="1332" y="274"/>
                      </a:lnTo>
                      <a:lnTo>
                        <a:pt x="1340" y="307"/>
                      </a:lnTo>
                      <a:lnTo>
                        <a:pt x="1347" y="345"/>
                      </a:lnTo>
                      <a:lnTo>
                        <a:pt x="1352" y="386"/>
                      </a:lnTo>
                      <a:lnTo>
                        <a:pt x="1357" y="432"/>
                      </a:lnTo>
                      <a:lnTo>
                        <a:pt x="1362" y="479"/>
                      </a:lnTo>
                      <a:lnTo>
                        <a:pt x="1366" y="528"/>
                      </a:lnTo>
                      <a:lnTo>
                        <a:pt x="1369" y="577"/>
                      </a:lnTo>
                      <a:lnTo>
                        <a:pt x="1373" y="625"/>
                      </a:lnTo>
                      <a:lnTo>
                        <a:pt x="1374" y="670"/>
                      </a:lnTo>
                      <a:lnTo>
                        <a:pt x="1377" y="713"/>
                      </a:lnTo>
                      <a:lnTo>
                        <a:pt x="1378" y="752"/>
                      </a:lnTo>
                      <a:lnTo>
                        <a:pt x="1379" y="787"/>
                      </a:lnTo>
                      <a:lnTo>
                        <a:pt x="1381" y="815"/>
                      </a:lnTo>
                      <a:lnTo>
                        <a:pt x="1381" y="837"/>
                      </a:lnTo>
                      <a:lnTo>
                        <a:pt x="1381" y="851"/>
                      </a:lnTo>
                      <a:lnTo>
                        <a:pt x="1381" y="855"/>
                      </a:lnTo>
                      <a:lnTo>
                        <a:pt x="1379" y="854"/>
                      </a:lnTo>
                      <a:lnTo>
                        <a:pt x="1373" y="847"/>
                      </a:lnTo>
                      <a:lnTo>
                        <a:pt x="1362" y="838"/>
                      </a:lnTo>
                      <a:lnTo>
                        <a:pt x="1348" y="827"/>
                      </a:lnTo>
                      <a:lnTo>
                        <a:pt x="1328" y="812"/>
                      </a:lnTo>
                      <a:lnTo>
                        <a:pt x="1304" y="795"/>
                      </a:lnTo>
                      <a:lnTo>
                        <a:pt x="1275" y="778"/>
                      </a:lnTo>
                      <a:lnTo>
                        <a:pt x="1241" y="759"/>
                      </a:lnTo>
                      <a:lnTo>
                        <a:pt x="1202" y="738"/>
                      </a:lnTo>
                      <a:lnTo>
                        <a:pt x="1157" y="718"/>
                      </a:lnTo>
                      <a:lnTo>
                        <a:pt x="1106" y="698"/>
                      </a:lnTo>
                      <a:lnTo>
                        <a:pt x="1052" y="678"/>
                      </a:lnTo>
                      <a:lnTo>
                        <a:pt x="990" y="659"/>
                      </a:lnTo>
                      <a:lnTo>
                        <a:pt x="922" y="642"/>
                      </a:lnTo>
                      <a:lnTo>
                        <a:pt x="849" y="626"/>
                      </a:lnTo>
                      <a:lnTo>
                        <a:pt x="771" y="613"/>
                      </a:lnTo>
                      <a:lnTo>
                        <a:pt x="685" y="601"/>
                      </a:lnTo>
                      <a:lnTo>
                        <a:pt x="600" y="592"/>
                      </a:lnTo>
                      <a:lnTo>
                        <a:pt x="524" y="580"/>
                      </a:lnTo>
                      <a:lnTo>
                        <a:pt x="455" y="569"/>
                      </a:lnTo>
                      <a:lnTo>
                        <a:pt x="394" y="557"/>
                      </a:lnTo>
                      <a:lnTo>
                        <a:pt x="340" y="545"/>
                      </a:lnTo>
                      <a:lnTo>
                        <a:pt x="293" y="532"/>
                      </a:lnTo>
                      <a:lnTo>
                        <a:pt x="252" y="519"/>
                      </a:lnTo>
                      <a:lnTo>
                        <a:pt x="216" y="508"/>
                      </a:lnTo>
                      <a:lnTo>
                        <a:pt x="188" y="496"/>
                      </a:lnTo>
                      <a:lnTo>
                        <a:pt x="163" y="484"/>
                      </a:lnTo>
                      <a:lnTo>
                        <a:pt x="142" y="474"/>
                      </a:lnTo>
                      <a:lnTo>
                        <a:pt x="126" y="465"/>
                      </a:lnTo>
                      <a:lnTo>
                        <a:pt x="114" y="457"/>
                      </a:lnTo>
                      <a:lnTo>
                        <a:pt x="105" y="450"/>
                      </a:lnTo>
                      <a:lnTo>
                        <a:pt x="100" y="445"/>
                      </a:lnTo>
                      <a:lnTo>
                        <a:pt x="96" y="442"/>
                      </a:lnTo>
                      <a:lnTo>
                        <a:pt x="95" y="44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12"/>
                <p:cNvSpPr>
                  <a:spLocks/>
                </p:cNvSpPr>
                <p:nvPr/>
              </p:nvSpPr>
              <p:spPr bwMode="auto">
                <a:xfrm>
                  <a:off x="4495801" y="3951288"/>
                  <a:ext cx="409575" cy="330200"/>
                </a:xfrm>
                <a:custGeom>
                  <a:avLst/>
                  <a:gdLst>
                    <a:gd name="T0" fmla="*/ 647 w 1032"/>
                    <a:gd name="T1" fmla="*/ 1 h 833"/>
                    <a:gd name="T2" fmla="*/ 671 w 1032"/>
                    <a:gd name="T3" fmla="*/ 10 h 833"/>
                    <a:gd name="T4" fmla="*/ 716 w 1032"/>
                    <a:gd name="T5" fmla="*/ 26 h 833"/>
                    <a:gd name="T6" fmla="*/ 772 w 1032"/>
                    <a:gd name="T7" fmla="*/ 48 h 833"/>
                    <a:gd name="T8" fmla="*/ 836 w 1032"/>
                    <a:gd name="T9" fmla="*/ 75 h 833"/>
                    <a:gd name="T10" fmla="*/ 900 w 1032"/>
                    <a:gd name="T11" fmla="*/ 104 h 833"/>
                    <a:gd name="T12" fmla="*/ 957 w 1032"/>
                    <a:gd name="T13" fmla="*/ 134 h 833"/>
                    <a:gd name="T14" fmla="*/ 1002 w 1032"/>
                    <a:gd name="T15" fmla="*/ 164 h 833"/>
                    <a:gd name="T16" fmla="*/ 1028 w 1032"/>
                    <a:gd name="T17" fmla="*/ 190 h 833"/>
                    <a:gd name="T18" fmla="*/ 1029 w 1032"/>
                    <a:gd name="T19" fmla="*/ 213 h 833"/>
                    <a:gd name="T20" fmla="*/ 1009 w 1032"/>
                    <a:gd name="T21" fmla="*/ 233 h 833"/>
                    <a:gd name="T22" fmla="*/ 970 w 1032"/>
                    <a:gd name="T23" fmla="*/ 265 h 833"/>
                    <a:gd name="T24" fmla="*/ 914 w 1032"/>
                    <a:gd name="T25" fmla="*/ 307 h 833"/>
                    <a:gd name="T26" fmla="*/ 846 w 1032"/>
                    <a:gd name="T27" fmla="*/ 356 h 833"/>
                    <a:gd name="T28" fmla="*/ 768 w 1032"/>
                    <a:gd name="T29" fmla="*/ 412 h 833"/>
                    <a:gd name="T30" fmla="*/ 683 w 1032"/>
                    <a:gd name="T31" fmla="*/ 471 h 833"/>
                    <a:gd name="T32" fmla="*/ 596 w 1032"/>
                    <a:gd name="T33" fmla="*/ 532 h 833"/>
                    <a:gd name="T34" fmla="*/ 507 w 1032"/>
                    <a:gd name="T35" fmla="*/ 592 h 833"/>
                    <a:gd name="T36" fmla="*/ 422 w 1032"/>
                    <a:gd name="T37" fmla="*/ 651 h 833"/>
                    <a:gd name="T38" fmla="*/ 342 w 1032"/>
                    <a:gd name="T39" fmla="*/ 704 h 833"/>
                    <a:gd name="T40" fmla="*/ 273 w 1032"/>
                    <a:gd name="T41" fmla="*/ 751 h 833"/>
                    <a:gd name="T42" fmla="*/ 216 w 1032"/>
                    <a:gd name="T43" fmla="*/ 789 h 833"/>
                    <a:gd name="T44" fmla="*/ 175 w 1032"/>
                    <a:gd name="T45" fmla="*/ 816 h 833"/>
                    <a:gd name="T46" fmla="*/ 153 w 1032"/>
                    <a:gd name="T47" fmla="*/ 832 h 833"/>
                    <a:gd name="T48" fmla="*/ 0 w 1032"/>
                    <a:gd name="T49" fmla="*/ 320 h 833"/>
                    <a:gd name="T50" fmla="*/ 14 w 1032"/>
                    <a:gd name="T51" fmla="*/ 315 h 833"/>
                    <a:gd name="T52" fmla="*/ 53 w 1032"/>
                    <a:gd name="T53" fmla="*/ 300 h 833"/>
                    <a:gd name="T54" fmla="*/ 114 w 1032"/>
                    <a:gd name="T55" fmla="*/ 277 h 833"/>
                    <a:gd name="T56" fmla="*/ 191 w 1032"/>
                    <a:gd name="T57" fmla="*/ 246 h 833"/>
                    <a:gd name="T58" fmla="*/ 282 w 1032"/>
                    <a:gd name="T59" fmla="*/ 204 h 833"/>
                    <a:gd name="T60" fmla="*/ 382 w 1032"/>
                    <a:gd name="T61" fmla="*/ 156 h 833"/>
                    <a:gd name="T62" fmla="*/ 486 w 1032"/>
                    <a:gd name="T63" fmla="*/ 99 h 833"/>
                    <a:gd name="T64" fmla="*/ 592 w 1032"/>
                    <a:gd name="T65" fmla="*/ 35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2" h="833">
                      <a:moveTo>
                        <a:pt x="643" y="0"/>
                      </a:moveTo>
                      <a:lnTo>
                        <a:pt x="647" y="1"/>
                      </a:lnTo>
                      <a:lnTo>
                        <a:pt x="656" y="3"/>
                      </a:lnTo>
                      <a:lnTo>
                        <a:pt x="671" y="10"/>
                      </a:lnTo>
                      <a:lnTo>
                        <a:pt x="691" y="17"/>
                      </a:lnTo>
                      <a:lnTo>
                        <a:pt x="716" y="26"/>
                      </a:lnTo>
                      <a:lnTo>
                        <a:pt x="743" y="36"/>
                      </a:lnTo>
                      <a:lnTo>
                        <a:pt x="772" y="48"/>
                      </a:lnTo>
                      <a:lnTo>
                        <a:pt x="803" y="61"/>
                      </a:lnTo>
                      <a:lnTo>
                        <a:pt x="836" y="75"/>
                      </a:lnTo>
                      <a:lnTo>
                        <a:pt x="868" y="89"/>
                      </a:lnTo>
                      <a:lnTo>
                        <a:pt x="900" y="104"/>
                      </a:lnTo>
                      <a:lnTo>
                        <a:pt x="929" y="119"/>
                      </a:lnTo>
                      <a:lnTo>
                        <a:pt x="957" y="134"/>
                      </a:lnTo>
                      <a:lnTo>
                        <a:pt x="981" y="149"/>
                      </a:lnTo>
                      <a:lnTo>
                        <a:pt x="1002" y="164"/>
                      </a:lnTo>
                      <a:lnTo>
                        <a:pt x="1017" y="177"/>
                      </a:lnTo>
                      <a:lnTo>
                        <a:pt x="1028" y="190"/>
                      </a:lnTo>
                      <a:lnTo>
                        <a:pt x="1032" y="203"/>
                      </a:lnTo>
                      <a:lnTo>
                        <a:pt x="1029" y="213"/>
                      </a:lnTo>
                      <a:lnTo>
                        <a:pt x="1021" y="221"/>
                      </a:lnTo>
                      <a:lnTo>
                        <a:pt x="1009" y="233"/>
                      </a:lnTo>
                      <a:lnTo>
                        <a:pt x="991" y="247"/>
                      </a:lnTo>
                      <a:lnTo>
                        <a:pt x="970" y="265"/>
                      </a:lnTo>
                      <a:lnTo>
                        <a:pt x="944" y="285"/>
                      </a:lnTo>
                      <a:lnTo>
                        <a:pt x="914" y="307"/>
                      </a:lnTo>
                      <a:lnTo>
                        <a:pt x="882" y="330"/>
                      </a:lnTo>
                      <a:lnTo>
                        <a:pt x="846" y="356"/>
                      </a:lnTo>
                      <a:lnTo>
                        <a:pt x="808" y="384"/>
                      </a:lnTo>
                      <a:lnTo>
                        <a:pt x="768" y="412"/>
                      </a:lnTo>
                      <a:lnTo>
                        <a:pt x="726" y="441"/>
                      </a:lnTo>
                      <a:lnTo>
                        <a:pt x="683" y="471"/>
                      </a:lnTo>
                      <a:lnTo>
                        <a:pt x="640" y="501"/>
                      </a:lnTo>
                      <a:lnTo>
                        <a:pt x="596" y="532"/>
                      </a:lnTo>
                      <a:lnTo>
                        <a:pt x="551" y="562"/>
                      </a:lnTo>
                      <a:lnTo>
                        <a:pt x="507" y="592"/>
                      </a:lnTo>
                      <a:lnTo>
                        <a:pt x="464" y="622"/>
                      </a:lnTo>
                      <a:lnTo>
                        <a:pt x="422" y="651"/>
                      </a:lnTo>
                      <a:lnTo>
                        <a:pt x="382" y="678"/>
                      </a:lnTo>
                      <a:lnTo>
                        <a:pt x="342" y="704"/>
                      </a:lnTo>
                      <a:lnTo>
                        <a:pt x="307" y="728"/>
                      </a:lnTo>
                      <a:lnTo>
                        <a:pt x="273" y="751"/>
                      </a:lnTo>
                      <a:lnTo>
                        <a:pt x="243" y="770"/>
                      </a:lnTo>
                      <a:lnTo>
                        <a:pt x="216" y="789"/>
                      </a:lnTo>
                      <a:lnTo>
                        <a:pt x="194" y="804"/>
                      </a:lnTo>
                      <a:lnTo>
                        <a:pt x="175" y="816"/>
                      </a:lnTo>
                      <a:lnTo>
                        <a:pt x="161" y="825"/>
                      </a:lnTo>
                      <a:lnTo>
                        <a:pt x="153" y="832"/>
                      </a:lnTo>
                      <a:lnTo>
                        <a:pt x="151" y="833"/>
                      </a:lnTo>
                      <a:lnTo>
                        <a:pt x="0" y="320"/>
                      </a:lnTo>
                      <a:lnTo>
                        <a:pt x="3" y="319"/>
                      </a:lnTo>
                      <a:lnTo>
                        <a:pt x="14" y="315"/>
                      </a:lnTo>
                      <a:lnTo>
                        <a:pt x="30" y="310"/>
                      </a:lnTo>
                      <a:lnTo>
                        <a:pt x="53" y="300"/>
                      </a:lnTo>
                      <a:lnTo>
                        <a:pt x="81" y="290"/>
                      </a:lnTo>
                      <a:lnTo>
                        <a:pt x="114" y="277"/>
                      </a:lnTo>
                      <a:lnTo>
                        <a:pt x="151" y="263"/>
                      </a:lnTo>
                      <a:lnTo>
                        <a:pt x="191" y="246"/>
                      </a:lnTo>
                      <a:lnTo>
                        <a:pt x="235" y="226"/>
                      </a:lnTo>
                      <a:lnTo>
                        <a:pt x="282" y="204"/>
                      </a:lnTo>
                      <a:lnTo>
                        <a:pt x="331" y="181"/>
                      </a:lnTo>
                      <a:lnTo>
                        <a:pt x="382" y="156"/>
                      </a:lnTo>
                      <a:lnTo>
                        <a:pt x="434" y="129"/>
                      </a:lnTo>
                      <a:lnTo>
                        <a:pt x="486" y="99"/>
                      </a:lnTo>
                      <a:lnTo>
                        <a:pt x="538" y="67"/>
                      </a:lnTo>
                      <a:lnTo>
                        <a:pt x="592" y="35"/>
                      </a:lnTo>
                      <a:lnTo>
                        <a:pt x="6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95" name="Rounded Rectangle 22"/>
            <p:cNvSpPr/>
            <p:nvPr/>
          </p:nvSpPr>
          <p:spPr bwMode="auto">
            <a:xfrm>
              <a:off x="6275288" y="1689335"/>
              <a:ext cx="2411953" cy="615679"/>
            </a:xfrm>
            <a:prstGeom prst="rect">
              <a:avLst/>
            </a:prstGeom>
            <a:no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68580" tIns="34290" rIns="68580" bIns="34290" numCol="1" rtlCol="0" anchor="ctr" anchorCtr="0" compatLnSpc="1">
              <a:prstTxWarp prst="textNoShape">
                <a:avLst/>
              </a:prstTxWarp>
            </a:bodyPr>
            <a:lstStyle/>
            <a:p>
              <a:pPr defTabSz="914338"/>
              <a:r>
                <a:rPr lang="en-US" sz="1900" dirty="0">
                  <a:solidFill>
                    <a:schemeClr val="bg1"/>
                  </a:solidFill>
                  <a:latin typeface="Arial" pitchFamily="124" charset="0"/>
                </a:rPr>
                <a:t>Mass Spectrometry</a:t>
              </a:r>
              <a:br>
                <a:rPr lang="en-US" sz="1900" dirty="0">
                  <a:solidFill>
                    <a:schemeClr val="bg1"/>
                  </a:solidFill>
                  <a:latin typeface="Arial" pitchFamily="124" charset="0"/>
                </a:rPr>
              </a:br>
              <a:r>
                <a:rPr lang="en-US" sz="1900" dirty="0">
                  <a:solidFill>
                    <a:schemeClr val="bg1"/>
                  </a:solidFill>
                  <a:latin typeface="Arial" pitchFamily="124" charset="0"/>
                </a:rPr>
                <a:t>Perspective</a:t>
              </a:r>
            </a:p>
          </p:txBody>
        </p:sp>
        <p:sp>
          <p:nvSpPr>
            <p:cNvPr id="96" name="Rounded Rectangle 22"/>
            <p:cNvSpPr/>
            <p:nvPr/>
          </p:nvSpPr>
          <p:spPr bwMode="auto">
            <a:xfrm>
              <a:off x="8231763" y="1689335"/>
              <a:ext cx="2411953" cy="615679"/>
            </a:xfrm>
            <a:prstGeom prst="rect">
              <a:avLst/>
            </a:prstGeom>
            <a:no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68580" tIns="34290" rIns="68580" bIns="34290" numCol="1" rtlCol="0" anchor="ctr" anchorCtr="0" compatLnSpc="1">
              <a:prstTxWarp prst="textNoShape">
                <a:avLst/>
              </a:prstTxWarp>
            </a:bodyPr>
            <a:lstStyle/>
            <a:p>
              <a:pPr algn="r" defTabSz="914338"/>
              <a:r>
                <a:rPr lang="en-US" sz="1900" dirty="0">
                  <a:solidFill>
                    <a:schemeClr val="bg1"/>
                  </a:solidFill>
                  <a:latin typeface="Arial" pitchFamily="124" charset="0"/>
                </a:rPr>
                <a:t>Chromatography Power Perspective</a:t>
              </a:r>
            </a:p>
          </p:txBody>
        </p:sp>
      </p:grpSp>
      <p:sp>
        <p:nvSpPr>
          <p:cNvPr id="70" name="Inhaltsplatzhalter 2"/>
          <p:cNvSpPr>
            <a:spLocks noGrp="1"/>
          </p:cNvSpPr>
          <p:nvPr>
            <p:ph idx="4294967295"/>
          </p:nvPr>
        </p:nvSpPr>
        <p:spPr>
          <a:xfrm>
            <a:off x="622300" y="1065213"/>
            <a:ext cx="11569700" cy="4833937"/>
          </a:xfrm>
        </p:spPr>
        <p:txBody>
          <a:bodyPr/>
          <a:lstStyle/>
          <a:p>
            <a:pPr>
              <a:buClr>
                <a:schemeClr val="tx1">
                  <a:lumMod val="75000"/>
                  <a:lumOff val="25000"/>
                </a:schemeClr>
              </a:buClr>
              <a:buNone/>
            </a:pPr>
            <a:r>
              <a:rPr lang="en-US" sz="1900" b="1" spc="-31" dirty="0">
                <a:ln>
                  <a:solidFill>
                    <a:srgbClr val="000000">
                      <a:alpha val="5000"/>
                    </a:srgbClr>
                  </a:solidFill>
                </a:ln>
                <a:solidFill>
                  <a:schemeClr val="bg1"/>
                </a:solidFill>
              </a:rPr>
              <a:t>Customers told us </a:t>
            </a:r>
            <a:r>
              <a:rPr lang="en-US" sz="1900" b="1" spc="-31" dirty="0" smtClean="0">
                <a:ln>
                  <a:solidFill>
                    <a:srgbClr val="000000">
                      <a:alpha val="5000"/>
                    </a:srgbClr>
                  </a:solidFill>
                </a:ln>
                <a:solidFill>
                  <a:schemeClr val="bg1"/>
                </a:solidFill>
              </a:rPr>
              <a:t>they </a:t>
            </a:r>
            <a:r>
              <a:rPr lang="en-US" sz="1900" b="1" spc="-31" dirty="0">
                <a:ln>
                  <a:solidFill>
                    <a:srgbClr val="000000">
                      <a:alpha val="5000"/>
                    </a:srgbClr>
                  </a:solidFill>
                </a:ln>
                <a:solidFill>
                  <a:schemeClr val="bg1"/>
                </a:solidFill>
              </a:rPr>
              <a:t>need</a:t>
            </a:r>
            <a:r>
              <a:rPr lang="en-US" sz="1900" b="1" spc="-31" dirty="0" smtClean="0">
                <a:ln>
                  <a:solidFill>
                    <a:srgbClr val="000000">
                      <a:alpha val="5000"/>
                    </a:srgbClr>
                  </a:solidFill>
                </a:ln>
                <a:solidFill>
                  <a:schemeClr val="bg1"/>
                </a:solidFill>
              </a:rPr>
              <a:t>:</a:t>
            </a:r>
            <a:endParaRPr lang="en-US" sz="1900" b="1" spc="-31" dirty="0">
              <a:ln>
                <a:solidFill>
                  <a:srgbClr val="000000">
                    <a:alpha val="5000"/>
                  </a:srgbClr>
                </a:solidFill>
              </a:ln>
              <a:solidFill>
                <a:schemeClr val="bg1"/>
              </a:solidFill>
            </a:endParaRPr>
          </a:p>
          <a:p>
            <a:pPr marL="342877" indent="-342877">
              <a:buFont typeface="Arial" pitchFamily="34" charset="0"/>
              <a:buChar char="•"/>
            </a:pPr>
            <a:r>
              <a:rPr lang="en-US" sz="1700" spc="-31" dirty="0">
                <a:solidFill>
                  <a:schemeClr val="bg1"/>
                </a:solidFill>
              </a:rPr>
              <a:t>More resolution</a:t>
            </a:r>
          </a:p>
          <a:p>
            <a:pPr marL="342877" indent="-342877">
              <a:buFont typeface="Arial" pitchFamily="34" charset="0"/>
              <a:buChar char="•"/>
            </a:pPr>
            <a:r>
              <a:rPr lang="en-US" sz="1700" spc="-31" dirty="0">
                <a:solidFill>
                  <a:schemeClr val="bg1"/>
                </a:solidFill>
              </a:rPr>
              <a:t>More sensitivity</a:t>
            </a:r>
          </a:p>
          <a:p>
            <a:pPr marL="342877" indent="-342877">
              <a:buFont typeface="Arial" pitchFamily="34" charset="0"/>
              <a:buChar char="•"/>
            </a:pPr>
            <a:r>
              <a:rPr lang="en-US" sz="1700" spc="-31" dirty="0">
                <a:solidFill>
                  <a:schemeClr val="bg1"/>
                </a:solidFill>
              </a:rPr>
              <a:t>Easier and less method development</a:t>
            </a:r>
          </a:p>
          <a:p>
            <a:pPr marL="342877" indent="-342877">
              <a:buFont typeface="Arial" pitchFamily="34" charset="0"/>
              <a:buChar char="•"/>
            </a:pPr>
            <a:r>
              <a:rPr lang="en-US" sz="1700" spc="-31" dirty="0">
                <a:solidFill>
                  <a:schemeClr val="bg1"/>
                </a:solidFill>
              </a:rPr>
              <a:t>More productivity</a:t>
            </a:r>
          </a:p>
          <a:p>
            <a:pPr marL="342877" indent="-342877">
              <a:buFont typeface="Arial" pitchFamily="34" charset="0"/>
              <a:buChar char="•"/>
            </a:pPr>
            <a:r>
              <a:rPr lang="en-US" sz="1700" spc="-31" dirty="0">
                <a:solidFill>
                  <a:schemeClr val="bg1"/>
                </a:solidFill>
              </a:rPr>
              <a:t>Easier interaction and operation</a:t>
            </a:r>
          </a:p>
          <a:p>
            <a:pPr marL="342877" indent="-342877">
              <a:buFont typeface="Arial" pitchFamily="34" charset="0"/>
              <a:buChar char="•"/>
            </a:pPr>
            <a:r>
              <a:rPr lang="en-US" sz="1700" spc="-31" dirty="0">
                <a:solidFill>
                  <a:schemeClr val="bg1"/>
                </a:solidFill>
              </a:rPr>
              <a:t>More </a:t>
            </a:r>
            <a:r>
              <a:rPr lang="en-US" sz="1700" spc="-31" dirty="0" smtClean="0">
                <a:solidFill>
                  <a:schemeClr val="bg1"/>
                </a:solidFill>
              </a:rPr>
              <a:t>robust </a:t>
            </a:r>
            <a:r>
              <a:rPr lang="en-US" sz="1700" spc="-31" dirty="0">
                <a:solidFill>
                  <a:schemeClr val="bg1"/>
                </a:solidFill>
              </a:rPr>
              <a:t>and </a:t>
            </a:r>
            <a:r>
              <a:rPr lang="en-US" sz="1700" spc="-31" dirty="0" smtClean="0">
                <a:solidFill>
                  <a:schemeClr val="bg1"/>
                </a:solidFill>
              </a:rPr>
              <a:t>more reliable</a:t>
            </a:r>
            <a:endParaRPr lang="en-US" sz="1700" spc="-31" dirty="0">
              <a:solidFill>
                <a:schemeClr val="bg1"/>
              </a:solidFill>
            </a:endParaRPr>
          </a:p>
          <a:p>
            <a:pPr marL="342877" indent="-342877">
              <a:buFont typeface="Arial" pitchFamily="34" charset="0"/>
              <a:buChar char="•"/>
            </a:pPr>
            <a:r>
              <a:rPr lang="en-US" sz="1700" spc="-31" dirty="0">
                <a:solidFill>
                  <a:schemeClr val="bg1"/>
                </a:solidFill>
              </a:rPr>
              <a:t>More sample capacity</a:t>
            </a:r>
          </a:p>
          <a:p>
            <a:pPr marL="342877" indent="-342877">
              <a:buFont typeface="Arial" pitchFamily="34" charset="0"/>
              <a:buChar char="•"/>
            </a:pPr>
            <a:r>
              <a:rPr lang="en-US" sz="1700" spc="-31" dirty="0">
                <a:solidFill>
                  <a:schemeClr val="bg1"/>
                </a:solidFill>
              </a:rPr>
              <a:t>More access to experts</a:t>
            </a:r>
          </a:p>
          <a:p>
            <a:pPr marL="342877" indent="-342877">
              <a:buFont typeface="Arial" pitchFamily="34" charset="0"/>
              <a:buChar char="•"/>
            </a:pPr>
            <a:r>
              <a:rPr lang="en-US" sz="1700" spc="-31" dirty="0">
                <a:solidFill>
                  <a:schemeClr val="bg1"/>
                </a:solidFill>
              </a:rPr>
              <a:t>More and fast service </a:t>
            </a:r>
          </a:p>
          <a:p>
            <a:pPr marL="342877" indent="-342877">
              <a:buFont typeface="Arial" pitchFamily="34" charset="0"/>
              <a:buChar char="•"/>
            </a:pPr>
            <a:r>
              <a:rPr lang="en-US" sz="1700" spc="-31" dirty="0">
                <a:solidFill>
                  <a:schemeClr val="bg1"/>
                </a:solidFill>
              </a:rPr>
              <a:t>New, fresh &amp; exciting instruments</a:t>
            </a:r>
          </a:p>
          <a:p>
            <a:pPr marL="342877" indent="-342877">
              <a:buFont typeface="Arial" pitchFamily="34" charset="0"/>
              <a:buChar char="•"/>
            </a:pPr>
            <a:r>
              <a:rPr lang="en-US" sz="1700" spc="-31" dirty="0">
                <a:solidFill>
                  <a:schemeClr val="bg1"/>
                </a:solidFill>
              </a:rPr>
              <a:t>Better results in shorter time</a:t>
            </a:r>
          </a:p>
        </p:txBody>
      </p:sp>
    </p:spTree>
    <p:extLst>
      <p:ext uri="{BB962C8B-B14F-4D97-AF65-F5344CB8AC3E}">
        <p14:creationId xmlns="" xmlns:p14="http://schemas.microsoft.com/office/powerpoint/2010/main" val="179603910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Vanquish </a:t>
            </a:r>
            <a:r>
              <a:rPr lang="en-US" dirty="0" smtClean="0"/>
              <a:t>Platform Brings </a:t>
            </a:r>
            <a:r>
              <a:rPr lang="en-US" dirty="0" smtClean="0"/>
              <a:t>You</a:t>
            </a:r>
            <a:endParaRPr lang="en-US" dirty="0"/>
          </a:p>
        </p:txBody>
      </p:sp>
      <p:grpSp>
        <p:nvGrpSpPr>
          <p:cNvPr id="2" name="Group 2"/>
          <p:cNvGrpSpPr/>
          <p:nvPr/>
        </p:nvGrpSpPr>
        <p:grpSpPr>
          <a:xfrm>
            <a:off x="360914" y="1814744"/>
            <a:ext cx="3395542" cy="1657504"/>
            <a:chOff x="283409" y="997512"/>
            <a:chExt cx="8606991" cy="4653581"/>
          </a:xfrm>
        </p:grpSpPr>
        <p:sp>
          <p:nvSpPr>
            <p:cNvPr id="5" name="Rectangle 4"/>
            <p:cNvSpPr/>
            <p:nvPr/>
          </p:nvSpPr>
          <p:spPr bwMode="auto">
            <a:xfrm rot="5400000" flipH="1">
              <a:off x="4266779" y="1027473"/>
              <a:ext cx="4653581" cy="4593660"/>
            </a:xfrm>
            <a:prstGeom prst="rect">
              <a:avLst/>
            </a:prstGeom>
            <a:gradFill flip="none" rotWithShape="1">
              <a:gsLst>
                <a:gs pos="0">
                  <a:schemeClr val="bg1">
                    <a:alpha val="60000"/>
                  </a:schemeClr>
                </a:gs>
                <a:gs pos="46000">
                  <a:schemeClr val="bg1">
                    <a:alpha val="0"/>
                  </a:schemeClr>
                </a:gs>
              </a:gsLst>
              <a:lin ang="8100000" scaled="1"/>
              <a:tileRect/>
            </a:gradFill>
            <a:ln w="9525" cap="flat" cmpd="sng" algn="ctr">
              <a:gradFill flip="none" rotWithShape="1">
                <a:gsLst>
                  <a:gs pos="0">
                    <a:schemeClr val="bg1"/>
                  </a:gs>
                  <a:gs pos="2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dirty="0">
                <a:solidFill>
                  <a:schemeClr val="bg1">
                    <a:lumMod val="50000"/>
                  </a:schemeClr>
                </a:solidFill>
                <a:latin typeface="Arial" pitchFamily="68" charset="0"/>
              </a:endParaRPr>
            </a:p>
          </p:txBody>
        </p:sp>
        <p:sp>
          <p:nvSpPr>
            <p:cNvPr id="6" name="Rectangle 5"/>
            <p:cNvSpPr/>
            <p:nvPr/>
          </p:nvSpPr>
          <p:spPr bwMode="auto">
            <a:xfrm rot="16200000">
              <a:off x="40996" y="1239927"/>
              <a:ext cx="4653577" cy="4168752"/>
            </a:xfrm>
            <a:prstGeom prst="rect">
              <a:avLst/>
            </a:prstGeom>
            <a:gradFill flip="none" rotWithShape="1">
              <a:gsLst>
                <a:gs pos="0">
                  <a:schemeClr val="bg1">
                    <a:alpha val="60000"/>
                  </a:schemeClr>
                </a:gs>
                <a:gs pos="46000">
                  <a:schemeClr val="bg1">
                    <a:alpha val="0"/>
                  </a:schemeClr>
                </a:gs>
              </a:gsLst>
              <a:lin ang="8100000" scaled="1"/>
              <a:tileRect/>
            </a:gradFill>
            <a:ln w="9525" cap="flat" cmpd="sng" algn="ctr">
              <a:gradFill flip="none" rotWithShape="1">
                <a:gsLst>
                  <a:gs pos="0">
                    <a:schemeClr val="bg1"/>
                  </a:gs>
                  <a:gs pos="2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dirty="0">
                <a:solidFill>
                  <a:schemeClr val="bg1">
                    <a:lumMod val="50000"/>
                  </a:schemeClr>
                </a:solidFill>
                <a:latin typeface="Arial" pitchFamily="68" charset="0"/>
              </a:endParaRPr>
            </a:p>
          </p:txBody>
        </p:sp>
      </p:grpSp>
      <p:grpSp>
        <p:nvGrpSpPr>
          <p:cNvPr id="3" name="Group 6"/>
          <p:cNvGrpSpPr/>
          <p:nvPr/>
        </p:nvGrpSpPr>
        <p:grpSpPr>
          <a:xfrm>
            <a:off x="360914" y="4212486"/>
            <a:ext cx="3395542" cy="1707256"/>
            <a:chOff x="283409" y="997512"/>
            <a:chExt cx="8606991" cy="4653581"/>
          </a:xfrm>
        </p:grpSpPr>
        <p:sp>
          <p:nvSpPr>
            <p:cNvPr id="8" name="Rectangle 7"/>
            <p:cNvSpPr/>
            <p:nvPr/>
          </p:nvSpPr>
          <p:spPr bwMode="auto">
            <a:xfrm rot="5400000" flipH="1">
              <a:off x="4266779" y="1027473"/>
              <a:ext cx="4653581" cy="4593660"/>
            </a:xfrm>
            <a:prstGeom prst="rect">
              <a:avLst/>
            </a:prstGeom>
            <a:gradFill flip="none" rotWithShape="1">
              <a:gsLst>
                <a:gs pos="0">
                  <a:schemeClr val="bg1">
                    <a:alpha val="60000"/>
                  </a:schemeClr>
                </a:gs>
                <a:gs pos="46000">
                  <a:schemeClr val="bg1">
                    <a:alpha val="0"/>
                  </a:schemeClr>
                </a:gs>
              </a:gsLst>
              <a:lin ang="8100000" scaled="1"/>
              <a:tileRect/>
            </a:gradFill>
            <a:ln w="9525" cap="flat" cmpd="sng" algn="ctr">
              <a:gradFill flip="none" rotWithShape="1">
                <a:gsLst>
                  <a:gs pos="0">
                    <a:schemeClr val="bg1"/>
                  </a:gs>
                  <a:gs pos="2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dirty="0">
                <a:solidFill>
                  <a:schemeClr val="bg1">
                    <a:lumMod val="50000"/>
                  </a:schemeClr>
                </a:solidFill>
                <a:latin typeface="Arial" pitchFamily="68" charset="0"/>
              </a:endParaRPr>
            </a:p>
          </p:txBody>
        </p:sp>
        <p:sp>
          <p:nvSpPr>
            <p:cNvPr id="9" name="Rectangle 8"/>
            <p:cNvSpPr/>
            <p:nvPr/>
          </p:nvSpPr>
          <p:spPr bwMode="auto">
            <a:xfrm rot="16200000">
              <a:off x="40996" y="1239927"/>
              <a:ext cx="4653577" cy="4168752"/>
            </a:xfrm>
            <a:prstGeom prst="rect">
              <a:avLst/>
            </a:prstGeom>
            <a:gradFill flip="none" rotWithShape="1">
              <a:gsLst>
                <a:gs pos="0">
                  <a:schemeClr val="bg1">
                    <a:alpha val="60000"/>
                  </a:schemeClr>
                </a:gs>
                <a:gs pos="46000">
                  <a:schemeClr val="bg1">
                    <a:alpha val="0"/>
                  </a:schemeClr>
                </a:gs>
              </a:gsLst>
              <a:lin ang="8100000" scaled="1"/>
              <a:tileRect/>
            </a:gradFill>
            <a:ln w="9525" cap="flat" cmpd="sng" algn="ctr">
              <a:gradFill flip="none" rotWithShape="1">
                <a:gsLst>
                  <a:gs pos="0">
                    <a:schemeClr val="bg1"/>
                  </a:gs>
                  <a:gs pos="2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dirty="0">
                <a:solidFill>
                  <a:schemeClr val="bg1">
                    <a:lumMod val="50000"/>
                  </a:schemeClr>
                </a:solidFill>
                <a:latin typeface="Arial" pitchFamily="68" charset="0"/>
              </a:endParaRPr>
            </a:p>
          </p:txBody>
        </p:sp>
      </p:grpSp>
      <p:grpSp>
        <p:nvGrpSpPr>
          <p:cNvPr id="7" name="Group 9"/>
          <p:cNvGrpSpPr/>
          <p:nvPr/>
        </p:nvGrpSpPr>
        <p:grpSpPr>
          <a:xfrm>
            <a:off x="8239394" y="1814744"/>
            <a:ext cx="3395542" cy="1657504"/>
            <a:chOff x="283409" y="997512"/>
            <a:chExt cx="8606991" cy="4653581"/>
          </a:xfrm>
        </p:grpSpPr>
        <p:sp>
          <p:nvSpPr>
            <p:cNvPr id="11" name="Rectangle 10"/>
            <p:cNvSpPr/>
            <p:nvPr/>
          </p:nvSpPr>
          <p:spPr bwMode="auto">
            <a:xfrm rot="5400000" flipH="1">
              <a:off x="4266779" y="1027473"/>
              <a:ext cx="4653581" cy="4593660"/>
            </a:xfrm>
            <a:prstGeom prst="rect">
              <a:avLst/>
            </a:prstGeom>
            <a:gradFill flip="none" rotWithShape="1">
              <a:gsLst>
                <a:gs pos="0">
                  <a:schemeClr val="bg1">
                    <a:alpha val="60000"/>
                  </a:schemeClr>
                </a:gs>
                <a:gs pos="46000">
                  <a:schemeClr val="bg1">
                    <a:alpha val="0"/>
                  </a:schemeClr>
                </a:gs>
              </a:gsLst>
              <a:lin ang="8100000" scaled="1"/>
              <a:tileRect/>
            </a:gradFill>
            <a:ln w="9525" cap="flat" cmpd="sng" algn="ctr">
              <a:gradFill flip="none" rotWithShape="1">
                <a:gsLst>
                  <a:gs pos="0">
                    <a:schemeClr val="bg1"/>
                  </a:gs>
                  <a:gs pos="2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dirty="0">
                <a:solidFill>
                  <a:schemeClr val="bg1">
                    <a:lumMod val="50000"/>
                  </a:schemeClr>
                </a:solidFill>
                <a:latin typeface="Arial" pitchFamily="68" charset="0"/>
              </a:endParaRPr>
            </a:p>
          </p:txBody>
        </p:sp>
        <p:sp>
          <p:nvSpPr>
            <p:cNvPr id="12" name="Rectangle 11"/>
            <p:cNvSpPr/>
            <p:nvPr/>
          </p:nvSpPr>
          <p:spPr bwMode="auto">
            <a:xfrm rot="16200000">
              <a:off x="40996" y="1239927"/>
              <a:ext cx="4653577" cy="4168752"/>
            </a:xfrm>
            <a:prstGeom prst="rect">
              <a:avLst/>
            </a:prstGeom>
            <a:gradFill flip="none" rotWithShape="1">
              <a:gsLst>
                <a:gs pos="0">
                  <a:schemeClr val="bg1">
                    <a:alpha val="60000"/>
                  </a:schemeClr>
                </a:gs>
                <a:gs pos="46000">
                  <a:schemeClr val="bg1">
                    <a:alpha val="0"/>
                  </a:schemeClr>
                </a:gs>
              </a:gsLst>
              <a:lin ang="8100000" scaled="1"/>
              <a:tileRect/>
            </a:gradFill>
            <a:ln w="9525" cap="flat" cmpd="sng" algn="ctr">
              <a:gradFill flip="none" rotWithShape="1">
                <a:gsLst>
                  <a:gs pos="0">
                    <a:schemeClr val="bg1"/>
                  </a:gs>
                  <a:gs pos="2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dirty="0">
                <a:solidFill>
                  <a:schemeClr val="bg1">
                    <a:lumMod val="50000"/>
                  </a:schemeClr>
                </a:solidFill>
                <a:latin typeface="Arial" pitchFamily="68" charset="0"/>
              </a:endParaRPr>
            </a:p>
          </p:txBody>
        </p:sp>
      </p:grpSp>
      <p:grpSp>
        <p:nvGrpSpPr>
          <p:cNvPr id="10" name="Group 12"/>
          <p:cNvGrpSpPr/>
          <p:nvPr/>
        </p:nvGrpSpPr>
        <p:grpSpPr>
          <a:xfrm>
            <a:off x="8239394" y="4212486"/>
            <a:ext cx="3395542" cy="1707256"/>
            <a:chOff x="283409" y="997512"/>
            <a:chExt cx="8606991" cy="4653581"/>
          </a:xfrm>
        </p:grpSpPr>
        <p:sp>
          <p:nvSpPr>
            <p:cNvPr id="14" name="Rectangle 13"/>
            <p:cNvSpPr/>
            <p:nvPr/>
          </p:nvSpPr>
          <p:spPr bwMode="auto">
            <a:xfrm rot="5400000" flipH="1">
              <a:off x="4266779" y="1027473"/>
              <a:ext cx="4653581" cy="4593660"/>
            </a:xfrm>
            <a:prstGeom prst="rect">
              <a:avLst/>
            </a:prstGeom>
            <a:gradFill flip="none" rotWithShape="1">
              <a:gsLst>
                <a:gs pos="0">
                  <a:schemeClr val="bg1">
                    <a:alpha val="60000"/>
                  </a:schemeClr>
                </a:gs>
                <a:gs pos="46000">
                  <a:schemeClr val="bg1">
                    <a:alpha val="0"/>
                  </a:schemeClr>
                </a:gs>
              </a:gsLst>
              <a:lin ang="8100000" scaled="1"/>
              <a:tileRect/>
            </a:gradFill>
            <a:ln w="9525" cap="flat" cmpd="sng" algn="ctr">
              <a:gradFill flip="none" rotWithShape="1">
                <a:gsLst>
                  <a:gs pos="0">
                    <a:schemeClr val="bg1"/>
                  </a:gs>
                  <a:gs pos="2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dirty="0">
                <a:solidFill>
                  <a:schemeClr val="bg1">
                    <a:lumMod val="50000"/>
                  </a:schemeClr>
                </a:solidFill>
                <a:latin typeface="Arial" pitchFamily="68" charset="0"/>
              </a:endParaRPr>
            </a:p>
          </p:txBody>
        </p:sp>
        <p:sp>
          <p:nvSpPr>
            <p:cNvPr id="15" name="Rectangle 14"/>
            <p:cNvSpPr/>
            <p:nvPr/>
          </p:nvSpPr>
          <p:spPr bwMode="auto">
            <a:xfrm rot="16200000">
              <a:off x="40996" y="1239927"/>
              <a:ext cx="4653577" cy="4168752"/>
            </a:xfrm>
            <a:prstGeom prst="rect">
              <a:avLst/>
            </a:prstGeom>
            <a:gradFill flip="none" rotWithShape="1">
              <a:gsLst>
                <a:gs pos="0">
                  <a:schemeClr val="bg1">
                    <a:alpha val="60000"/>
                  </a:schemeClr>
                </a:gs>
                <a:gs pos="46000">
                  <a:schemeClr val="bg1">
                    <a:alpha val="0"/>
                  </a:schemeClr>
                </a:gs>
              </a:gsLst>
              <a:lin ang="8100000" scaled="1"/>
              <a:tileRect/>
            </a:gradFill>
            <a:ln w="9525" cap="flat" cmpd="sng" algn="ctr">
              <a:gradFill flip="none" rotWithShape="1">
                <a:gsLst>
                  <a:gs pos="0">
                    <a:schemeClr val="bg1"/>
                  </a:gs>
                  <a:gs pos="2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dirty="0">
                <a:solidFill>
                  <a:schemeClr val="bg1">
                    <a:lumMod val="50000"/>
                  </a:schemeClr>
                </a:solidFill>
                <a:latin typeface="Arial" pitchFamily="68" charset="0"/>
              </a:endParaRPr>
            </a:p>
          </p:txBody>
        </p:sp>
      </p:grpSp>
      <p:grpSp>
        <p:nvGrpSpPr>
          <p:cNvPr id="13" name="Group 15"/>
          <p:cNvGrpSpPr/>
          <p:nvPr/>
        </p:nvGrpSpPr>
        <p:grpSpPr>
          <a:xfrm>
            <a:off x="3868832" y="1221568"/>
            <a:ext cx="4235995" cy="4235995"/>
            <a:chOff x="2168962" y="3184380"/>
            <a:chExt cx="2092489" cy="2092489"/>
          </a:xfrm>
        </p:grpSpPr>
        <p:sp>
          <p:nvSpPr>
            <p:cNvPr id="17" name="Oval 16"/>
            <p:cNvSpPr/>
            <p:nvPr/>
          </p:nvSpPr>
          <p:spPr bwMode="auto">
            <a:xfrm>
              <a:off x="2168962" y="3184380"/>
              <a:ext cx="2092489" cy="2092489"/>
            </a:xfrm>
            <a:prstGeom prst="ellipse">
              <a:avLst/>
            </a:prstGeom>
            <a:gradFill flip="none" rotWithShape="1">
              <a:gsLst>
                <a:gs pos="0">
                  <a:schemeClr val="bg1">
                    <a:alpha val="60000"/>
                  </a:schemeClr>
                </a:gs>
                <a:gs pos="46000">
                  <a:schemeClr val="bg1">
                    <a:alpha val="0"/>
                  </a:schemeClr>
                </a:gs>
              </a:gsLst>
              <a:lin ang="8100000" scaled="1"/>
              <a:tileRect/>
            </a:gradFill>
            <a:ln w="9525" cap="flat" cmpd="sng" algn="ctr">
              <a:gradFill flip="none" rotWithShape="1">
                <a:gsLst>
                  <a:gs pos="0">
                    <a:schemeClr val="bg1"/>
                  </a:gs>
                  <a:gs pos="57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a:solidFill>
                  <a:schemeClr val="bg1">
                    <a:lumMod val="50000"/>
                  </a:schemeClr>
                </a:solidFill>
                <a:latin typeface="Arial" pitchFamily="68" charset="0"/>
              </a:endParaRPr>
            </a:p>
          </p:txBody>
        </p:sp>
        <p:sp>
          <p:nvSpPr>
            <p:cNvPr id="18" name="Oval 17"/>
            <p:cNvSpPr/>
            <p:nvPr/>
          </p:nvSpPr>
          <p:spPr bwMode="auto">
            <a:xfrm>
              <a:off x="2320397" y="3335815"/>
              <a:ext cx="1789620" cy="1789620"/>
            </a:xfrm>
            <a:prstGeom prst="ellipse">
              <a:avLst/>
            </a:prstGeom>
            <a:gradFill flip="none" rotWithShape="1">
              <a:gsLst>
                <a:gs pos="0">
                  <a:schemeClr val="bg2">
                    <a:lumMod val="20000"/>
                    <a:lumOff val="80000"/>
                  </a:schemeClr>
                </a:gs>
                <a:gs pos="100000">
                  <a:schemeClr val="bg2">
                    <a:lumMod val="40000"/>
                    <a:lumOff val="60000"/>
                  </a:schemeClr>
                </a:gs>
              </a:gsLst>
              <a:lin ang="8100000" scaled="1"/>
              <a:tileRect/>
            </a:gradFill>
            <a:ln w="9525" cap="flat" cmpd="sng" algn="ctr">
              <a:gradFill flip="none" rotWithShape="1">
                <a:gsLst>
                  <a:gs pos="0">
                    <a:schemeClr val="bg1"/>
                  </a:gs>
                  <a:gs pos="57000">
                    <a:schemeClr val="bg1">
                      <a:alpha val="0"/>
                    </a:schemeClr>
                  </a:gs>
                </a:gsLst>
                <a:lin ang="8100000" scaled="1"/>
                <a:tileRect/>
              </a:grad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91440" tIns="91440" rIns="91440" bIns="45720" numCol="1" rtlCol="0" anchor="t" anchorCtr="0" compatLnSpc="1">
              <a:prstTxWarp prst="textNoShape">
                <a:avLst/>
              </a:prstTxWarp>
            </a:bodyPr>
            <a:lstStyle/>
            <a:p>
              <a:pPr algn="ctr" eaLnBrk="0" hangingPunct="0"/>
              <a:endParaRPr lang="en-US" sz="1400">
                <a:solidFill>
                  <a:schemeClr val="bg1">
                    <a:lumMod val="50000"/>
                  </a:schemeClr>
                </a:solidFill>
                <a:latin typeface="Arial" pitchFamily="68" charset="0"/>
              </a:endParaRPr>
            </a:p>
          </p:txBody>
        </p:sp>
        <p:sp>
          <p:nvSpPr>
            <p:cNvPr id="19" name="Oval 18"/>
            <p:cNvSpPr/>
            <p:nvPr/>
          </p:nvSpPr>
          <p:spPr bwMode="auto">
            <a:xfrm>
              <a:off x="2544214" y="3559632"/>
              <a:ext cx="1341986" cy="1341986"/>
            </a:xfrm>
            <a:prstGeom prst="ellipse">
              <a:avLst/>
            </a:prstGeom>
            <a:gradFill flip="none" rotWithShape="1">
              <a:gsLst>
                <a:gs pos="0">
                  <a:schemeClr val="bg2">
                    <a:lumMod val="20000"/>
                    <a:lumOff val="80000"/>
                  </a:schemeClr>
                </a:gs>
                <a:gs pos="100000">
                  <a:schemeClr val="bg2">
                    <a:lumMod val="40000"/>
                    <a:lumOff val="60000"/>
                  </a:schemeClr>
                </a:gs>
              </a:gsLst>
              <a:lin ang="8100000" scaled="1"/>
              <a:tileRect/>
            </a:gradFill>
            <a:ln w="9525" cap="flat" cmpd="sng" algn="ctr">
              <a:solidFill>
                <a:schemeClr val="bg1"/>
              </a:soli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eaLnBrk="0" hangingPunct="0"/>
              <a:endParaRPr lang="en-US" sz="1400">
                <a:solidFill>
                  <a:schemeClr val="bg1">
                    <a:lumMod val="50000"/>
                  </a:schemeClr>
                </a:solidFill>
                <a:latin typeface="Arial" pitchFamily="68" charset="0"/>
              </a:endParaRPr>
            </a:p>
          </p:txBody>
        </p:sp>
      </p:grpSp>
      <p:sp>
        <p:nvSpPr>
          <p:cNvPr id="20" name="TextBox 21"/>
          <p:cNvSpPr txBox="1"/>
          <p:nvPr/>
        </p:nvSpPr>
        <p:spPr>
          <a:xfrm>
            <a:off x="8309673" y="1897724"/>
            <a:ext cx="3328679" cy="966418"/>
          </a:xfrm>
          <a:prstGeom prst="rect">
            <a:avLst/>
          </a:prstGeom>
          <a:noFill/>
        </p:spPr>
        <p:txBody>
          <a:bodyPr wrap="square" rtlCol="0">
            <a:spAutoFit/>
          </a:bodyPr>
          <a:lstStyle/>
          <a:p>
            <a:pPr>
              <a:lnSpc>
                <a:spcPct val="90000"/>
              </a:lnSpc>
              <a:spcAft>
                <a:spcPts val="600"/>
              </a:spcAft>
            </a:pPr>
            <a:r>
              <a:rPr lang="en-US" sz="1600" b="1" dirty="0" smtClean="0"/>
              <a:t>To improve separations</a:t>
            </a:r>
            <a:endParaRPr lang="en-US" sz="1600" dirty="0"/>
          </a:p>
          <a:p>
            <a:pPr marL="166688" indent="-166688">
              <a:lnSpc>
                <a:spcPct val="90000"/>
              </a:lnSpc>
              <a:spcAft>
                <a:spcPts val="300"/>
              </a:spcAft>
              <a:buFont typeface="Arial" panose="020B0604020202020204" pitchFamily="34" charset="0"/>
              <a:buChar char="•"/>
            </a:pPr>
            <a:r>
              <a:rPr lang="en-US" sz="1200" dirty="0" smtClean="0"/>
              <a:t>Binary and Quaternary pumping systems</a:t>
            </a:r>
          </a:p>
          <a:p>
            <a:pPr marL="166688" indent="-166688">
              <a:lnSpc>
                <a:spcPct val="90000"/>
              </a:lnSpc>
              <a:spcAft>
                <a:spcPts val="300"/>
              </a:spcAft>
              <a:buFont typeface="Arial" panose="020B0604020202020204" pitchFamily="34" charset="0"/>
              <a:buChar char="•"/>
            </a:pPr>
            <a:r>
              <a:rPr lang="en-US" sz="1200" dirty="0" smtClean="0"/>
              <a:t>Widest flow-pressure footprint</a:t>
            </a:r>
          </a:p>
          <a:p>
            <a:pPr marL="166688" indent="-166688">
              <a:lnSpc>
                <a:spcPct val="90000"/>
              </a:lnSpc>
              <a:spcAft>
                <a:spcPts val="300"/>
              </a:spcAft>
              <a:buFont typeface="Arial" panose="020B0604020202020204" pitchFamily="34" charset="0"/>
              <a:buChar char="•"/>
            </a:pPr>
            <a:r>
              <a:rPr lang="en-US" sz="1200" dirty="0" smtClean="0"/>
              <a:t>Optimized system fluidics</a:t>
            </a:r>
            <a:endParaRPr lang="en-US" sz="1200" dirty="0"/>
          </a:p>
        </p:txBody>
      </p:sp>
      <p:pic>
        <p:nvPicPr>
          <p:cNvPr id="21" name="Picture 2"/>
          <p:cNvPicPr>
            <a:picLocks noChangeAspect="1" noChangeArrowheads="1"/>
          </p:cNvPicPr>
          <p:nvPr/>
        </p:nvPicPr>
        <p:blipFill>
          <a:blip r:embed="rId3" cstate="screen">
            <a:extLst>
              <a:ext uri="{28A0092B-C50C-407E-A947-70E740481C1C}">
                <a14:useLocalDpi xmlns="" xmlns:a14="http://schemas.microsoft.com/office/drawing/2010/main"/>
              </a:ext>
            </a:extLst>
          </a:blip>
          <a:stretch>
            <a:fillRect/>
          </a:stretch>
        </p:blipFill>
        <p:spPr bwMode="auto">
          <a:xfrm>
            <a:off x="5061208" y="2052493"/>
            <a:ext cx="1944638" cy="24690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6" name="Group 21"/>
          <p:cNvGrpSpPr/>
          <p:nvPr/>
        </p:nvGrpSpPr>
        <p:grpSpPr>
          <a:xfrm>
            <a:off x="2709050" y="1140265"/>
            <a:ext cx="6577752" cy="3146699"/>
            <a:chOff x="2816630" y="1344667"/>
            <a:chExt cx="6577752" cy="3146699"/>
          </a:xfrm>
        </p:grpSpPr>
        <p:sp>
          <p:nvSpPr>
            <p:cNvPr id="23" name="Pentagon 22"/>
            <p:cNvSpPr/>
            <p:nvPr/>
          </p:nvSpPr>
          <p:spPr bwMode="auto">
            <a:xfrm flipH="1">
              <a:off x="2816630" y="1344667"/>
              <a:ext cx="1133856" cy="734217"/>
            </a:xfrm>
            <a:prstGeom prst="homePlate">
              <a:avLst>
                <a:gd name="adj" fmla="val 19918"/>
              </a:avLst>
            </a:prstGeom>
            <a:solidFill>
              <a:schemeClr val="tx1"/>
            </a:solidFill>
            <a:ln w="12700" cap="flat" cmpd="sng" algn="ctr">
              <a:noFill/>
              <a:prstDash val="solid"/>
              <a:round/>
              <a:headEnd type="none" w="med" len="med"/>
              <a:tailEnd type="none" w="med" len="med"/>
            </a:ln>
            <a:effectLst>
              <a:outerShdw blurRad="50800" dist="12700" dir="5400000" algn="ctr" rotWithShape="0">
                <a:srgbClr val="000000">
                  <a:alpha val="40000"/>
                </a:srgb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388" fontAlgn="base">
                <a:lnSpc>
                  <a:spcPct val="90000"/>
                </a:lnSpc>
                <a:spcBef>
                  <a:spcPct val="0"/>
                </a:spcBef>
                <a:spcAft>
                  <a:spcPct val="0"/>
                </a:spcAft>
              </a:pPr>
              <a:endParaRPr lang="en-US" sz="1600" spc="-50">
                <a:solidFill>
                  <a:srgbClr val="FFFFFF"/>
                </a:solidFill>
                <a:latin typeface="Arial" pitchFamily="34" charset="0"/>
                <a:ea typeface="ＭＳ Ｐゴシック" pitchFamily="100" charset="-128"/>
              </a:endParaRPr>
            </a:p>
          </p:txBody>
        </p:sp>
        <p:sp>
          <p:nvSpPr>
            <p:cNvPr id="24" name="Pentagon 23"/>
            <p:cNvSpPr/>
            <p:nvPr/>
          </p:nvSpPr>
          <p:spPr bwMode="auto">
            <a:xfrm>
              <a:off x="8260526" y="1344667"/>
              <a:ext cx="1133856" cy="734217"/>
            </a:xfrm>
            <a:prstGeom prst="homePlate">
              <a:avLst>
                <a:gd name="adj" fmla="val 19918"/>
              </a:avLst>
            </a:prstGeom>
            <a:solidFill>
              <a:schemeClr val="tx1"/>
            </a:solidFill>
            <a:ln w="12700" cap="flat" cmpd="sng" algn="ctr">
              <a:noFill/>
              <a:prstDash val="solid"/>
              <a:round/>
              <a:headEnd type="none" w="med" len="med"/>
              <a:tailEnd type="none" w="med" len="med"/>
            </a:ln>
            <a:effectLst>
              <a:outerShdw blurRad="50800" dist="12700" dir="5400000" algn="ctr" rotWithShape="0">
                <a:srgbClr val="000000">
                  <a:alpha val="40000"/>
                </a:srgb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388" fontAlgn="base">
                <a:lnSpc>
                  <a:spcPct val="90000"/>
                </a:lnSpc>
                <a:spcBef>
                  <a:spcPct val="0"/>
                </a:spcBef>
                <a:spcAft>
                  <a:spcPct val="0"/>
                </a:spcAft>
              </a:pPr>
              <a:endParaRPr lang="en-US" sz="1600" spc="-50">
                <a:solidFill>
                  <a:srgbClr val="FFFFFF"/>
                </a:solidFill>
                <a:latin typeface="Arial" pitchFamily="34" charset="0"/>
                <a:ea typeface="ＭＳ Ｐゴシック" pitchFamily="100" charset="-128"/>
              </a:endParaRPr>
            </a:p>
          </p:txBody>
        </p:sp>
        <p:sp>
          <p:nvSpPr>
            <p:cNvPr id="25" name="Pentagon 24"/>
            <p:cNvSpPr/>
            <p:nvPr/>
          </p:nvSpPr>
          <p:spPr bwMode="auto">
            <a:xfrm>
              <a:off x="8260526" y="3757149"/>
              <a:ext cx="1133856" cy="734217"/>
            </a:xfrm>
            <a:prstGeom prst="homePlate">
              <a:avLst>
                <a:gd name="adj" fmla="val 19918"/>
              </a:avLst>
            </a:prstGeom>
            <a:solidFill>
              <a:schemeClr val="tx1"/>
            </a:solidFill>
            <a:ln w="12700" cap="flat" cmpd="sng" algn="ctr">
              <a:noFill/>
              <a:prstDash val="solid"/>
              <a:round/>
              <a:headEnd type="none" w="med" len="med"/>
              <a:tailEnd type="none" w="med" len="med"/>
            </a:ln>
            <a:effectLst>
              <a:outerShdw blurRad="50800" dist="12700" dir="5400000" algn="ctr" rotWithShape="0">
                <a:srgbClr val="000000">
                  <a:alpha val="40000"/>
                </a:srgb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388" fontAlgn="base">
                <a:lnSpc>
                  <a:spcPct val="90000"/>
                </a:lnSpc>
                <a:spcBef>
                  <a:spcPct val="0"/>
                </a:spcBef>
                <a:spcAft>
                  <a:spcPct val="0"/>
                </a:spcAft>
              </a:pPr>
              <a:endParaRPr lang="en-US" sz="1600" spc="-50">
                <a:solidFill>
                  <a:srgbClr val="FFFFFF"/>
                </a:solidFill>
                <a:latin typeface="Arial" pitchFamily="34" charset="0"/>
                <a:ea typeface="ＭＳ Ｐゴシック" pitchFamily="100" charset="-128"/>
              </a:endParaRPr>
            </a:p>
          </p:txBody>
        </p:sp>
        <p:sp>
          <p:nvSpPr>
            <p:cNvPr id="26" name="Pentagon 25"/>
            <p:cNvSpPr/>
            <p:nvPr/>
          </p:nvSpPr>
          <p:spPr bwMode="auto">
            <a:xfrm flipH="1">
              <a:off x="2816630" y="3757149"/>
              <a:ext cx="1133856" cy="734217"/>
            </a:xfrm>
            <a:prstGeom prst="homePlate">
              <a:avLst>
                <a:gd name="adj" fmla="val 19918"/>
              </a:avLst>
            </a:prstGeom>
            <a:solidFill>
              <a:schemeClr val="tx1"/>
            </a:solidFill>
            <a:ln w="12700" cap="flat" cmpd="sng" algn="ctr">
              <a:noFill/>
              <a:prstDash val="solid"/>
              <a:round/>
              <a:headEnd type="none" w="med" len="med"/>
              <a:tailEnd type="none" w="med" len="med"/>
            </a:ln>
            <a:effectLst>
              <a:outerShdw blurRad="50800" dist="12700" dir="5400000" algn="ctr" rotWithShape="0">
                <a:srgbClr val="000000">
                  <a:alpha val="40000"/>
                </a:srgb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388" fontAlgn="base">
                <a:lnSpc>
                  <a:spcPct val="90000"/>
                </a:lnSpc>
                <a:spcBef>
                  <a:spcPct val="0"/>
                </a:spcBef>
                <a:spcAft>
                  <a:spcPct val="0"/>
                </a:spcAft>
              </a:pPr>
              <a:endParaRPr lang="en-US" sz="1600" spc="-50">
                <a:solidFill>
                  <a:srgbClr val="FFFFFF"/>
                </a:solidFill>
                <a:latin typeface="Arial" pitchFamily="34" charset="0"/>
                <a:ea typeface="ＭＳ Ｐゴシック" pitchFamily="100" charset="-128"/>
              </a:endParaRPr>
            </a:p>
          </p:txBody>
        </p:sp>
      </p:grpSp>
      <p:sp>
        <p:nvSpPr>
          <p:cNvPr id="27" name="Rectangle 26"/>
          <p:cNvSpPr/>
          <p:nvPr/>
        </p:nvSpPr>
        <p:spPr bwMode="auto">
          <a:xfrm flipH="1">
            <a:off x="274467" y="1140265"/>
            <a:ext cx="3568439" cy="734217"/>
          </a:xfrm>
          <a:prstGeom prst="rect">
            <a:avLst/>
          </a:prstGeom>
          <a:gradFill>
            <a:gsLst>
              <a:gs pos="0">
                <a:schemeClr val="bg2"/>
              </a:gs>
              <a:gs pos="100000">
                <a:schemeClr val="bg1">
                  <a:lumMod val="50000"/>
                  <a:alpha val="72000"/>
                </a:schemeClr>
              </a:gs>
            </a:gsLst>
            <a:lin ang="10800000" scaled="1"/>
          </a:gradFill>
          <a:ln w="38100" cap="flat" algn="ctr">
            <a:noFill/>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171450" indent="-171450" algn="ctr">
              <a:lnSpc>
                <a:spcPts val="1800"/>
              </a:lnSpc>
              <a:spcAft>
                <a:spcPts val="600"/>
              </a:spcAft>
              <a:buClr>
                <a:schemeClr val="accent4"/>
              </a:buClr>
              <a:buFont typeface="Arial" charset="0"/>
              <a:buChar char="•"/>
            </a:pPr>
            <a:endParaRPr lang="en-US" sz="1600" b="1">
              <a:solidFill>
                <a:schemeClr val="accent5">
                  <a:lumMod val="75000"/>
                </a:schemeClr>
              </a:solidFill>
            </a:endParaRPr>
          </a:p>
        </p:txBody>
      </p:sp>
      <p:sp>
        <p:nvSpPr>
          <p:cNvPr id="28" name="TextBox 27"/>
          <p:cNvSpPr txBox="1"/>
          <p:nvPr/>
        </p:nvSpPr>
        <p:spPr>
          <a:xfrm>
            <a:off x="682478" y="1314313"/>
            <a:ext cx="1983699" cy="386120"/>
          </a:xfrm>
          <a:prstGeom prst="rect">
            <a:avLst/>
          </a:prstGeom>
          <a:noFill/>
        </p:spPr>
        <p:txBody>
          <a:bodyPr wrap="square" rtlCol="0" anchor="ctr">
            <a:spAutoFit/>
          </a:bodyPr>
          <a:lstStyle/>
          <a:p>
            <a:pPr algn="r">
              <a:lnSpc>
                <a:spcPct val="90000"/>
              </a:lnSpc>
            </a:pPr>
            <a:r>
              <a:rPr lang="en-US" sz="2400" b="1" dirty="0">
                <a:solidFill>
                  <a:schemeClr val="bg1"/>
                </a:solidFill>
              </a:rPr>
              <a:t>Confidence</a:t>
            </a:r>
          </a:p>
        </p:txBody>
      </p:sp>
      <p:sp>
        <p:nvSpPr>
          <p:cNvPr id="29" name="Pentagon 28"/>
          <p:cNvSpPr/>
          <p:nvPr/>
        </p:nvSpPr>
        <p:spPr bwMode="auto">
          <a:xfrm flipH="1">
            <a:off x="2709050" y="1140265"/>
            <a:ext cx="1133856" cy="734217"/>
          </a:xfrm>
          <a:prstGeom prst="homePlate">
            <a:avLst>
              <a:gd name="adj" fmla="val 19918"/>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3500000" scaled="1"/>
            <a:tileRect/>
          </a:gradFill>
          <a:ln w="12700" cap="flat" cmpd="sng" algn="ctr">
            <a:noFill/>
            <a:prstDash val="solid"/>
            <a:round/>
            <a:headEnd type="none" w="med" len="med"/>
            <a:tailEnd type="none" w="med" len="med"/>
          </a:ln>
          <a:effectLst>
            <a:outerShdw blurRad="50800" dist="12700" dir="5400000" algn="ctr" rotWithShape="0">
              <a:srgbClr val="000000">
                <a:alpha val="40000"/>
              </a:srgb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388" fontAlgn="base">
              <a:lnSpc>
                <a:spcPct val="90000"/>
              </a:lnSpc>
              <a:spcBef>
                <a:spcPct val="0"/>
              </a:spcBef>
              <a:spcAft>
                <a:spcPct val="0"/>
              </a:spcAft>
            </a:pPr>
            <a:endParaRPr lang="en-US" sz="1600" spc="-50">
              <a:solidFill>
                <a:srgbClr val="FFFFFF"/>
              </a:solidFill>
              <a:latin typeface="Arial" pitchFamily="34" charset="0"/>
              <a:ea typeface="ＭＳ Ｐゴシック" pitchFamily="100" charset="-128"/>
            </a:endParaRPr>
          </a:p>
        </p:txBody>
      </p:sp>
      <p:sp>
        <p:nvSpPr>
          <p:cNvPr id="30" name="Rectangle 29"/>
          <p:cNvSpPr/>
          <p:nvPr/>
        </p:nvSpPr>
        <p:spPr bwMode="auto">
          <a:xfrm>
            <a:off x="8152946" y="1140265"/>
            <a:ext cx="3568439" cy="734217"/>
          </a:xfrm>
          <a:prstGeom prst="rect">
            <a:avLst/>
          </a:prstGeom>
          <a:gradFill>
            <a:gsLst>
              <a:gs pos="0">
                <a:schemeClr val="bg2"/>
              </a:gs>
              <a:gs pos="100000">
                <a:schemeClr val="bg1">
                  <a:lumMod val="50000"/>
                  <a:alpha val="72000"/>
                </a:schemeClr>
              </a:gs>
            </a:gsLst>
            <a:lin ang="10800000" scaled="1"/>
          </a:gradFill>
          <a:ln w="38100" cap="flat" algn="ctr">
            <a:noFill/>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171450" indent="-171450" algn="ctr">
              <a:lnSpc>
                <a:spcPts val="1800"/>
              </a:lnSpc>
              <a:spcAft>
                <a:spcPts val="600"/>
              </a:spcAft>
              <a:buClr>
                <a:schemeClr val="accent4"/>
              </a:buClr>
              <a:buFont typeface="Arial" charset="0"/>
              <a:buChar char="•"/>
            </a:pPr>
            <a:endParaRPr lang="en-US" sz="1600" b="1">
              <a:solidFill>
                <a:schemeClr val="accent5">
                  <a:lumMod val="75000"/>
                </a:schemeClr>
              </a:solidFill>
            </a:endParaRPr>
          </a:p>
        </p:txBody>
      </p:sp>
      <p:sp>
        <p:nvSpPr>
          <p:cNvPr id="31" name="TextBox 30"/>
          <p:cNvSpPr txBox="1"/>
          <p:nvPr/>
        </p:nvSpPr>
        <p:spPr>
          <a:xfrm>
            <a:off x="9356077" y="1295007"/>
            <a:ext cx="2278859" cy="424732"/>
          </a:xfrm>
          <a:prstGeom prst="rect">
            <a:avLst/>
          </a:prstGeom>
          <a:noFill/>
        </p:spPr>
        <p:txBody>
          <a:bodyPr wrap="square" rtlCol="0" anchor="ctr">
            <a:spAutoFit/>
          </a:bodyPr>
          <a:lstStyle/>
          <a:p>
            <a:pPr>
              <a:lnSpc>
                <a:spcPct val="90000"/>
              </a:lnSpc>
            </a:pPr>
            <a:r>
              <a:rPr lang="en-US" sz="2400" b="1" dirty="0" smtClean="0">
                <a:solidFill>
                  <a:schemeClr val="bg1"/>
                </a:solidFill>
              </a:rPr>
              <a:t>Performance</a:t>
            </a:r>
            <a:endParaRPr lang="en-US" sz="2400" b="1" dirty="0">
              <a:solidFill>
                <a:schemeClr val="bg1"/>
              </a:solidFill>
            </a:endParaRPr>
          </a:p>
        </p:txBody>
      </p:sp>
      <p:sp>
        <p:nvSpPr>
          <p:cNvPr id="32" name="Pentagon 31"/>
          <p:cNvSpPr/>
          <p:nvPr/>
        </p:nvSpPr>
        <p:spPr bwMode="auto">
          <a:xfrm>
            <a:off x="8152946" y="1140265"/>
            <a:ext cx="1133856" cy="734217"/>
          </a:xfrm>
          <a:prstGeom prst="homePlate">
            <a:avLst>
              <a:gd name="adj" fmla="val 19918"/>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8900000" scaled="1"/>
            <a:tileRect/>
          </a:gradFill>
          <a:ln w="12700" cap="flat" cmpd="sng" algn="ctr">
            <a:noFill/>
            <a:prstDash val="solid"/>
            <a:round/>
            <a:headEnd type="none" w="med" len="med"/>
            <a:tailEnd type="none" w="med" len="med"/>
          </a:ln>
          <a:effectLst>
            <a:outerShdw blurRad="50800" dist="12700" dir="5400000" algn="ctr" rotWithShape="0">
              <a:srgbClr val="000000">
                <a:alpha val="40000"/>
              </a:srgb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388" fontAlgn="base">
              <a:lnSpc>
                <a:spcPct val="90000"/>
              </a:lnSpc>
              <a:spcBef>
                <a:spcPct val="0"/>
              </a:spcBef>
              <a:spcAft>
                <a:spcPct val="0"/>
              </a:spcAft>
            </a:pPr>
            <a:endParaRPr lang="en-US" sz="1600" spc="-50">
              <a:solidFill>
                <a:srgbClr val="FFFFFF"/>
              </a:solidFill>
              <a:latin typeface="Arial" pitchFamily="34" charset="0"/>
              <a:ea typeface="ＭＳ Ｐゴシック" pitchFamily="100" charset="-128"/>
            </a:endParaRPr>
          </a:p>
        </p:txBody>
      </p:sp>
      <p:pic>
        <p:nvPicPr>
          <p:cNvPr id="33" name="Picture 32"/>
          <p:cNvPicPr>
            <a:picLocks noChangeAspect="1"/>
          </p:cNvPicPr>
          <p:nvPr/>
        </p:nvPicPr>
        <p:blipFill>
          <a:blip r:embed="rId4" cstate="print">
            <a:extLst>
              <a:ext uri="{28A0092B-C50C-407E-A947-70E740481C1C}">
                <a14:useLocalDpi xmlns="" xmlns:a14="http://schemas.microsoft.com/office/drawing/2010/main"/>
              </a:ext>
            </a:extLst>
          </a:blip>
          <a:stretch>
            <a:fillRect/>
          </a:stretch>
        </p:blipFill>
        <p:spPr>
          <a:xfrm>
            <a:off x="8295569" y="1044711"/>
            <a:ext cx="905671" cy="914915"/>
          </a:xfrm>
          <a:prstGeom prst="rect">
            <a:avLst/>
          </a:prstGeom>
        </p:spPr>
      </p:pic>
      <p:sp>
        <p:nvSpPr>
          <p:cNvPr id="34" name="Rectangle 33"/>
          <p:cNvSpPr/>
          <p:nvPr/>
        </p:nvSpPr>
        <p:spPr bwMode="auto">
          <a:xfrm>
            <a:off x="8152946" y="3552747"/>
            <a:ext cx="3568439" cy="734217"/>
          </a:xfrm>
          <a:prstGeom prst="rect">
            <a:avLst/>
          </a:prstGeom>
          <a:gradFill>
            <a:gsLst>
              <a:gs pos="0">
                <a:schemeClr val="bg2"/>
              </a:gs>
              <a:gs pos="100000">
                <a:schemeClr val="bg1">
                  <a:lumMod val="50000"/>
                  <a:alpha val="72000"/>
                </a:schemeClr>
              </a:gs>
            </a:gsLst>
            <a:lin ang="10800000" scaled="1"/>
          </a:gradFill>
          <a:ln w="38100" cap="flat" algn="ctr">
            <a:noFill/>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171450" indent="-171450" algn="ctr">
              <a:lnSpc>
                <a:spcPts val="1800"/>
              </a:lnSpc>
              <a:spcAft>
                <a:spcPts val="600"/>
              </a:spcAft>
              <a:buClr>
                <a:schemeClr val="accent4"/>
              </a:buClr>
              <a:buFont typeface="Arial" charset="0"/>
              <a:buChar char="•"/>
            </a:pPr>
            <a:endParaRPr lang="en-US" sz="1600" b="1">
              <a:solidFill>
                <a:schemeClr val="accent5">
                  <a:lumMod val="75000"/>
                </a:schemeClr>
              </a:solidFill>
            </a:endParaRPr>
          </a:p>
        </p:txBody>
      </p:sp>
      <p:sp>
        <p:nvSpPr>
          <p:cNvPr id="35" name="TextBox 34"/>
          <p:cNvSpPr txBox="1"/>
          <p:nvPr/>
        </p:nvSpPr>
        <p:spPr>
          <a:xfrm>
            <a:off x="9356077" y="3726795"/>
            <a:ext cx="1983699" cy="386120"/>
          </a:xfrm>
          <a:prstGeom prst="rect">
            <a:avLst/>
          </a:prstGeom>
          <a:noFill/>
        </p:spPr>
        <p:txBody>
          <a:bodyPr wrap="square" rtlCol="0" anchor="ctr">
            <a:spAutoFit/>
          </a:bodyPr>
          <a:lstStyle/>
          <a:p>
            <a:pPr>
              <a:lnSpc>
                <a:spcPct val="90000"/>
              </a:lnSpc>
            </a:pPr>
            <a:r>
              <a:rPr lang="en-US" sz="2400" b="1" smtClean="0">
                <a:solidFill>
                  <a:schemeClr val="bg1"/>
                </a:solidFill>
              </a:rPr>
              <a:t>Accuracy</a:t>
            </a:r>
            <a:endParaRPr lang="en-US" sz="2400" b="1" dirty="0">
              <a:solidFill>
                <a:schemeClr val="bg1"/>
              </a:solidFill>
            </a:endParaRPr>
          </a:p>
        </p:txBody>
      </p:sp>
      <p:sp>
        <p:nvSpPr>
          <p:cNvPr id="36" name="Pentagon 35"/>
          <p:cNvSpPr/>
          <p:nvPr/>
        </p:nvSpPr>
        <p:spPr bwMode="auto">
          <a:xfrm>
            <a:off x="8152946" y="3552747"/>
            <a:ext cx="1133856" cy="734217"/>
          </a:xfrm>
          <a:prstGeom prst="homePlate">
            <a:avLst>
              <a:gd name="adj" fmla="val 19918"/>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8900000" scaled="1"/>
            <a:tileRect/>
          </a:gradFill>
          <a:ln w="12700" cap="flat" cmpd="sng" algn="ctr">
            <a:noFill/>
            <a:prstDash val="solid"/>
            <a:round/>
            <a:headEnd type="none" w="med" len="med"/>
            <a:tailEnd type="none" w="med" len="med"/>
          </a:ln>
          <a:effectLst>
            <a:outerShdw blurRad="50800" dist="12700" dir="5400000" algn="ctr" rotWithShape="0">
              <a:srgbClr val="000000">
                <a:alpha val="40000"/>
              </a:srgb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388" fontAlgn="base">
              <a:lnSpc>
                <a:spcPct val="90000"/>
              </a:lnSpc>
              <a:spcBef>
                <a:spcPct val="0"/>
              </a:spcBef>
              <a:spcAft>
                <a:spcPct val="0"/>
              </a:spcAft>
            </a:pPr>
            <a:endParaRPr lang="en-US" sz="1600" spc="-50">
              <a:solidFill>
                <a:srgbClr val="FFFFFF"/>
              </a:solidFill>
              <a:latin typeface="Arial" pitchFamily="34" charset="0"/>
              <a:ea typeface="ＭＳ Ｐゴシック" pitchFamily="100" charset="-128"/>
            </a:endParaRPr>
          </a:p>
        </p:txBody>
      </p:sp>
      <p:sp>
        <p:nvSpPr>
          <p:cNvPr id="37" name="Rectangle 36"/>
          <p:cNvSpPr/>
          <p:nvPr/>
        </p:nvSpPr>
        <p:spPr bwMode="auto">
          <a:xfrm flipH="1">
            <a:off x="274467" y="3552747"/>
            <a:ext cx="3568439" cy="734217"/>
          </a:xfrm>
          <a:prstGeom prst="rect">
            <a:avLst/>
          </a:prstGeom>
          <a:gradFill>
            <a:gsLst>
              <a:gs pos="0">
                <a:schemeClr val="bg2"/>
              </a:gs>
              <a:gs pos="100000">
                <a:schemeClr val="bg1">
                  <a:lumMod val="50000"/>
                  <a:alpha val="72000"/>
                </a:schemeClr>
              </a:gs>
            </a:gsLst>
            <a:lin ang="10800000" scaled="1"/>
          </a:gradFill>
          <a:ln w="38100" cap="flat" algn="ctr">
            <a:noFill/>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171450" indent="-171450" algn="ctr">
              <a:lnSpc>
                <a:spcPts val="1800"/>
              </a:lnSpc>
              <a:spcAft>
                <a:spcPts val="600"/>
              </a:spcAft>
              <a:buClr>
                <a:schemeClr val="accent4"/>
              </a:buClr>
              <a:buFont typeface="Arial" charset="0"/>
              <a:buChar char="•"/>
            </a:pPr>
            <a:endParaRPr lang="en-US" sz="1600" b="1">
              <a:solidFill>
                <a:schemeClr val="accent5">
                  <a:lumMod val="75000"/>
                </a:schemeClr>
              </a:solidFill>
            </a:endParaRPr>
          </a:p>
        </p:txBody>
      </p:sp>
      <p:sp>
        <p:nvSpPr>
          <p:cNvPr id="38" name="TextBox 37"/>
          <p:cNvSpPr txBox="1"/>
          <p:nvPr/>
        </p:nvSpPr>
        <p:spPr>
          <a:xfrm>
            <a:off x="682478" y="3726795"/>
            <a:ext cx="1983699" cy="386120"/>
          </a:xfrm>
          <a:prstGeom prst="rect">
            <a:avLst/>
          </a:prstGeom>
          <a:noFill/>
        </p:spPr>
        <p:txBody>
          <a:bodyPr wrap="square" rtlCol="0" anchor="ctr">
            <a:spAutoFit/>
          </a:bodyPr>
          <a:lstStyle/>
          <a:p>
            <a:pPr algn="r">
              <a:lnSpc>
                <a:spcPct val="90000"/>
              </a:lnSpc>
            </a:pPr>
            <a:r>
              <a:rPr lang="en-US" sz="2400" b="1" smtClean="0">
                <a:solidFill>
                  <a:schemeClr val="bg1"/>
                </a:solidFill>
              </a:rPr>
              <a:t>Sensitivity</a:t>
            </a:r>
            <a:endParaRPr lang="en-US" sz="2400" b="1" dirty="0">
              <a:solidFill>
                <a:schemeClr val="bg1"/>
              </a:solidFill>
            </a:endParaRPr>
          </a:p>
        </p:txBody>
      </p:sp>
      <p:sp>
        <p:nvSpPr>
          <p:cNvPr id="39" name="Pentagon 38"/>
          <p:cNvSpPr/>
          <p:nvPr/>
        </p:nvSpPr>
        <p:spPr bwMode="auto">
          <a:xfrm flipH="1">
            <a:off x="2709050" y="3552747"/>
            <a:ext cx="1133856" cy="734217"/>
          </a:xfrm>
          <a:prstGeom prst="homePlate">
            <a:avLst>
              <a:gd name="adj" fmla="val 19918"/>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3500000" scaled="1"/>
            <a:tileRect/>
          </a:gradFill>
          <a:ln w="12700" cap="flat" cmpd="sng" algn="ctr">
            <a:noFill/>
            <a:prstDash val="solid"/>
            <a:round/>
            <a:headEnd type="none" w="med" len="med"/>
            <a:tailEnd type="none" w="med" len="med"/>
          </a:ln>
          <a:effectLst>
            <a:outerShdw blurRad="50800" dist="12700" dir="5400000" algn="ctr" rotWithShape="0">
              <a:srgbClr val="000000">
                <a:alpha val="40000"/>
              </a:srgbClr>
            </a:outerShdw>
            <a:softEdge rad="0"/>
          </a:effectLst>
        </p:spPr>
        <p:txBody>
          <a:bodyPr rot="0" spcFirstLastPara="0" vertOverflow="overflow" horzOverflow="overflow" vert="horz" wrap="square" lIns="82124" tIns="41061" rIns="82124" bIns="41061" numCol="1" spcCol="0" rtlCol="0" fromWordArt="0" anchor="ctr" anchorCtr="0" forceAA="0" compatLnSpc="1">
            <a:prstTxWarp prst="textNoShape">
              <a:avLst/>
            </a:prstTxWarp>
            <a:noAutofit/>
          </a:bodyPr>
          <a:lstStyle/>
          <a:p>
            <a:pPr algn="ctr" defTabSz="814388" fontAlgn="base">
              <a:lnSpc>
                <a:spcPct val="90000"/>
              </a:lnSpc>
              <a:spcBef>
                <a:spcPct val="0"/>
              </a:spcBef>
              <a:spcAft>
                <a:spcPct val="0"/>
              </a:spcAft>
            </a:pPr>
            <a:endParaRPr lang="en-US" sz="1600" spc="-50">
              <a:solidFill>
                <a:srgbClr val="FFFFFF"/>
              </a:solidFill>
              <a:latin typeface="Arial" pitchFamily="34" charset="0"/>
              <a:ea typeface="ＭＳ Ｐゴシック" pitchFamily="100" charset="-128"/>
            </a:endParaRPr>
          </a:p>
        </p:txBody>
      </p:sp>
      <p:grpSp>
        <p:nvGrpSpPr>
          <p:cNvPr id="22" name="Group 39"/>
          <p:cNvGrpSpPr/>
          <p:nvPr/>
        </p:nvGrpSpPr>
        <p:grpSpPr>
          <a:xfrm flipV="1">
            <a:off x="3760759" y="3854229"/>
            <a:ext cx="1046645" cy="114802"/>
            <a:chOff x="7171738" y="2703484"/>
            <a:chExt cx="1046645" cy="114802"/>
          </a:xfrm>
        </p:grpSpPr>
        <p:sp>
          <p:nvSpPr>
            <p:cNvPr id="41" name="Oval 40"/>
            <p:cNvSpPr/>
            <p:nvPr/>
          </p:nvSpPr>
          <p:spPr bwMode="auto">
            <a:xfrm rot="5400000" flipH="1">
              <a:off x="8105192" y="2703484"/>
              <a:ext cx="113191" cy="113191"/>
            </a:xfrm>
            <a:prstGeom prst="ellipse">
              <a:avLst/>
            </a:prstGeom>
            <a:solidFill>
              <a:schemeClr val="bg1">
                <a:alpha val="51000"/>
              </a:schemeClr>
            </a:solidFill>
            <a:ln w="9525" cap="flat" cmpd="sng" algn="ctr">
              <a:solidFill>
                <a:srgbClr val="3F3F3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cxnSp>
          <p:nvCxnSpPr>
            <p:cNvPr id="42" name="Straight Connector 5"/>
            <p:cNvCxnSpPr>
              <a:stCxn id="43" idx="0"/>
              <a:endCxn id="41" idx="4"/>
            </p:cNvCxnSpPr>
            <p:nvPr/>
          </p:nvCxnSpPr>
          <p:spPr bwMode="auto">
            <a:xfrm flipV="1">
              <a:off x="7284929" y="2760079"/>
              <a:ext cx="820263" cy="1611"/>
            </a:xfrm>
            <a:prstGeom prst="straightConnector1">
              <a:avLst/>
            </a:prstGeom>
            <a:noFill/>
            <a:ln w="9525" cap="flat" cmpd="sng" algn="ctr">
              <a:solidFill>
                <a:schemeClr val="tx1"/>
              </a:solidFill>
              <a:prstDash val="solid"/>
              <a:round/>
              <a:headEnd type="none" w="med" len="med"/>
              <a:tailEnd type="none" w="med" len="med"/>
            </a:ln>
            <a:effectLst/>
          </p:spPr>
        </p:cxnSp>
        <p:sp>
          <p:nvSpPr>
            <p:cNvPr id="43" name="Oval 42"/>
            <p:cNvSpPr/>
            <p:nvPr/>
          </p:nvSpPr>
          <p:spPr bwMode="auto">
            <a:xfrm rot="5400000" flipH="1">
              <a:off x="7171738" y="2705095"/>
              <a:ext cx="113191" cy="113191"/>
            </a:xfrm>
            <a:prstGeom prst="ellipse">
              <a:avLst/>
            </a:prstGeom>
            <a:solidFill>
              <a:schemeClr val="bg1">
                <a:alpha val="51000"/>
              </a:schemeClr>
            </a:solidFill>
            <a:ln w="9525" cap="flat" cmpd="sng" algn="ctr">
              <a:solidFill>
                <a:srgbClr val="3F3F3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grpSp>
      <p:grpSp>
        <p:nvGrpSpPr>
          <p:cNvPr id="40" name="Group 43"/>
          <p:cNvGrpSpPr/>
          <p:nvPr/>
        </p:nvGrpSpPr>
        <p:grpSpPr>
          <a:xfrm flipH="1">
            <a:off x="3768626" y="1437123"/>
            <a:ext cx="1473374" cy="853516"/>
            <a:chOff x="6843747" y="1641525"/>
            <a:chExt cx="1473374" cy="853516"/>
          </a:xfrm>
        </p:grpSpPr>
        <p:sp>
          <p:nvSpPr>
            <p:cNvPr id="45" name="Oval 44"/>
            <p:cNvSpPr/>
            <p:nvPr/>
          </p:nvSpPr>
          <p:spPr bwMode="auto">
            <a:xfrm rot="5400000" flipH="1">
              <a:off x="8203930" y="1641525"/>
              <a:ext cx="113191" cy="113191"/>
            </a:xfrm>
            <a:prstGeom prst="ellipse">
              <a:avLst/>
            </a:prstGeom>
            <a:solidFill>
              <a:schemeClr val="bg1">
                <a:alpha val="51000"/>
              </a:schemeClr>
            </a:solidFill>
            <a:ln w="9525" cap="flat" cmpd="sng" algn="ctr">
              <a:solidFill>
                <a:srgbClr val="3F3F3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cxnSp>
          <p:nvCxnSpPr>
            <p:cNvPr id="46" name="Straight Connector 5"/>
            <p:cNvCxnSpPr>
              <a:stCxn id="47" idx="6"/>
              <a:endCxn id="45" idx="4"/>
            </p:cNvCxnSpPr>
            <p:nvPr/>
          </p:nvCxnSpPr>
          <p:spPr bwMode="auto">
            <a:xfrm rot="5400000" flipH="1" flipV="1">
              <a:off x="7210271" y="1388191"/>
              <a:ext cx="683730" cy="1303588"/>
            </a:xfrm>
            <a:prstGeom prst="bentConnector2">
              <a:avLst/>
            </a:prstGeom>
            <a:noFill/>
            <a:ln w="9525" cap="flat" cmpd="sng" algn="ctr">
              <a:solidFill>
                <a:schemeClr val="tx1"/>
              </a:solidFill>
              <a:prstDash val="solid"/>
              <a:round/>
              <a:headEnd type="none" w="med" len="med"/>
              <a:tailEnd type="none" w="med" len="med"/>
            </a:ln>
            <a:effectLst/>
          </p:spPr>
        </p:cxnSp>
        <p:sp>
          <p:nvSpPr>
            <p:cNvPr id="47" name="Oval 46"/>
            <p:cNvSpPr/>
            <p:nvPr/>
          </p:nvSpPr>
          <p:spPr bwMode="auto">
            <a:xfrm rot="5400000" flipH="1">
              <a:off x="6843747" y="2381850"/>
              <a:ext cx="113191" cy="113191"/>
            </a:xfrm>
            <a:prstGeom prst="ellipse">
              <a:avLst/>
            </a:prstGeom>
            <a:solidFill>
              <a:schemeClr val="bg1">
                <a:alpha val="51000"/>
              </a:schemeClr>
            </a:solidFill>
            <a:ln w="9525" cap="flat" cmpd="sng" algn="ctr">
              <a:solidFill>
                <a:srgbClr val="3F3F3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grpSp>
      <p:pic>
        <p:nvPicPr>
          <p:cNvPr id="48" name="Picture 47"/>
          <p:cNvPicPr>
            <a:picLocks noChangeAspect="1"/>
          </p:cNvPicPr>
          <p:nvPr/>
        </p:nvPicPr>
        <p:blipFill>
          <a:blip r:embed="rId5" cstate="screen">
            <a:extLst>
              <a:ext uri="{28A0092B-C50C-407E-A947-70E740481C1C}">
                <a14:useLocalDpi xmlns="" xmlns:a14="http://schemas.microsoft.com/office/drawing/2010/main"/>
              </a:ext>
            </a:extLst>
          </a:blip>
          <a:stretch>
            <a:fillRect/>
          </a:stretch>
        </p:blipFill>
        <p:spPr>
          <a:xfrm>
            <a:off x="3053943" y="3678455"/>
            <a:ext cx="539068" cy="534031"/>
          </a:xfrm>
          <a:prstGeom prst="rect">
            <a:avLst/>
          </a:prstGeom>
        </p:spPr>
      </p:pic>
      <p:pic>
        <p:nvPicPr>
          <p:cNvPr id="49" name="Picture 48"/>
          <p:cNvPicPr>
            <a:picLocks noChangeAspect="1"/>
          </p:cNvPicPr>
          <p:nvPr/>
        </p:nvPicPr>
        <p:blipFill>
          <a:blip r:embed="rId6" cstate="screen">
            <a:extLst>
              <a:ext uri="{28A0092B-C50C-407E-A947-70E740481C1C}">
                <a14:useLocalDpi xmlns="" xmlns:a14="http://schemas.microsoft.com/office/drawing/2010/main"/>
              </a:ext>
            </a:extLst>
          </a:blip>
          <a:stretch>
            <a:fillRect/>
          </a:stretch>
        </p:blipFill>
        <p:spPr>
          <a:xfrm>
            <a:off x="8579109" y="3677741"/>
            <a:ext cx="219841" cy="487773"/>
          </a:xfrm>
          <a:prstGeom prst="rect">
            <a:avLst/>
          </a:prstGeom>
        </p:spPr>
      </p:pic>
      <p:sp>
        <p:nvSpPr>
          <p:cNvPr id="50" name="TextBox 21"/>
          <p:cNvSpPr txBox="1"/>
          <p:nvPr/>
        </p:nvSpPr>
        <p:spPr>
          <a:xfrm>
            <a:off x="8309673" y="4323675"/>
            <a:ext cx="3328679" cy="1431161"/>
          </a:xfrm>
          <a:prstGeom prst="rect">
            <a:avLst/>
          </a:prstGeom>
          <a:noFill/>
        </p:spPr>
        <p:txBody>
          <a:bodyPr wrap="square" rtlCol="0">
            <a:spAutoFit/>
          </a:bodyPr>
          <a:lstStyle/>
          <a:p>
            <a:pPr>
              <a:lnSpc>
                <a:spcPct val="90000"/>
              </a:lnSpc>
              <a:spcAft>
                <a:spcPts val="600"/>
              </a:spcAft>
            </a:pPr>
            <a:r>
              <a:rPr lang="en-US" sz="1600" b="1" dirty="0" smtClean="0"/>
              <a:t>To control experiments</a:t>
            </a:r>
            <a:endParaRPr lang="en-US" sz="1600" b="1" dirty="0"/>
          </a:p>
          <a:p>
            <a:pPr marL="166688" indent="-166688">
              <a:lnSpc>
                <a:spcPct val="90000"/>
              </a:lnSpc>
              <a:spcAft>
                <a:spcPts val="300"/>
              </a:spcAft>
              <a:buFont typeface="Arial" panose="020B0604020202020204" pitchFamily="34" charset="0"/>
              <a:buChar char="•"/>
            </a:pPr>
            <a:r>
              <a:rPr lang="en-US" sz="1200" dirty="0" smtClean="0"/>
              <a:t>Unsurpassed </a:t>
            </a:r>
            <a:r>
              <a:rPr lang="en-US" sz="1200" dirty="0"/>
              <a:t>sample </a:t>
            </a:r>
            <a:r>
              <a:rPr lang="en-US" sz="1200" dirty="0" smtClean="0"/>
              <a:t>dosage</a:t>
            </a:r>
          </a:p>
          <a:p>
            <a:pPr marL="166688" indent="-166688">
              <a:lnSpc>
                <a:spcPct val="90000"/>
              </a:lnSpc>
              <a:spcAft>
                <a:spcPts val="300"/>
              </a:spcAft>
              <a:buFont typeface="Arial" panose="020B0604020202020204" pitchFamily="34" charset="0"/>
              <a:buChar char="•"/>
            </a:pPr>
            <a:r>
              <a:rPr lang="en-US" sz="1200" dirty="0" smtClean="0"/>
              <a:t>Active and passive pre-heating</a:t>
            </a:r>
          </a:p>
          <a:p>
            <a:pPr marL="166688" indent="-166688">
              <a:lnSpc>
                <a:spcPct val="90000"/>
              </a:lnSpc>
              <a:spcAft>
                <a:spcPts val="300"/>
              </a:spcAft>
              <a:buFont typeface="Arial" panose="020B0604020202020204" pitchFamily="34" charset="0"/>
              <a:buChar char="•"/>
            </a:pPr>
            <a:r>
              <a:rPr lang="en-US" sz="1200" dirty="0" smtClean="0"/>
              <a:t>Multiple </a:t>
            </a:r>
            <a:r>
              <a:rPr lang="en-US" sz="1200" dirty="0" err="1" smtClean="0"/>
              <a:t>thermostatting</a:t>
            </a:r>
            <a:r>
              <a:rPr lang="en-US" sz="1200" dirty="0" smtClean="0"/>
              <a:t> options</a:t>
            </a:r>
          </a:p>
          <a:p>
            <a:pPr marL="166688" indent="-166688">
              <a:lnSpc>
                <a:spcPct val="90000"/>
              </a:lnSpc>
              <a:spcAft>
                <a:spcPts val="300"/>
              </a:spcAft>
              <a:buFont typeface="Arial" panose="020B0604020202020204" pitchFamily="34" charset="0"/>
              <a:buChar char="•"/>
            </a:pPr>
            <a:endParaRPr lang="en-US" sz="1400" dirty="0" smtClean="0"/>
          </a:p>
          <a:p>
            <a:pPr marL="166688" indent="-166688">
              <a:lnSpc>
                <a:spcPct val="90000"/>
              </a:lnSpc>
              <a:spcAft>
                <a:spcPts val="300"/>
              </a:spcAft>
              <a:buFont typeface="Arial" panose="020B0604020202020204" pitchFamily="34" charset="0"/>
              <a:buChar char="•"/>
            </a:pPr>
            <a:endParaRPr lang="en-US" sz="1400" dirty="0"/>
          </a:p>
        </p:txBody>
      </p:sp>
      <p:sp>
        <p:nvSpPr>
          <p:cNvPr id="51" name="TextBox 21"/>
          <p:cNvSpPr txBox="1"/>
          <p:nvPr/>
        </p:nvSpPr>
        <p:spPr>
          <a:xfrm>
            <a:off x="407217" y="1897724"/>
            <a:ext cx="3295722" cy="1298817"/>
          </a:xfrm>
          <a:prstGeom prst="rect">
            <a:avLst/>
          </a:prstGeom>
          <a:noFill/>
        </p:spPr>
        <p:txBody>
          <a:bodyPr wrap="square" rtlCol="0">
            <a:spAutoFit/>
          </a:bodyPr>
          <a:lstStyle/>
          <a:p>
            <a:pPr>
              <a:lnSpc>
                <a:spcPct val="90000"/>
              </a:lnSpc>
              <a:spcAft>
                <a:spcPts val="600"/>
              </a:spcAft>
            </a:pPr>
            <a:r>
              <a:rPr lang="en-US" sz="1600" b="1" dirty="0" smtClean="0"/>
              <a:t>To ensure highest data quality</a:t>
            </a:r>
            <a:endParaRPr lang="en-US" sz="1600" b="1" dirty="0"/>
          </a:p>
          <a:p>
            <a:pPr marL="166688" indent="-166688">
              <a:lnSpc>
                <a:spcPct val="90000"/>
              </a:lnSpc>
              <a:spcAft>
                <a:spcPts val="300"/>
              </a:spcAft>
              <a:buFont typeface="Arial" panose="020B0604020202020204" pitchFamily="34" charset="0"/>
              <a:buChar char="•"/>
            </a:pPr>
            <a:r>
              <a:rPr lang="en-US" sz="1200" dirty="0" smtClean="0"/>
              <a:t>Unmatched retention time precision with </a:t>
            </a:r>
            <a:r>
              <a:rPr lang="en-US" sz="1200" dirty="0" err="1" smtClean="0"/>
              <a:t>SmartInject</a:t>
            </a:r>
            <a:endParaRPr lang="en-US" sz="1200" dirty="0" smtClean="0"/>
          </a:p>
          <a:p>
            <a:pPr marL="166688" indent="-166688">
              <a:lnSpc>
                <a:spcPct val="90000"/>
              </a:lnSpc>
              <a:spcAft>
                <a:spcPts val="300"/>
              </a:spcAft>
              <a:buFont typeface="Arial" panose="020B0604020202020204" pitchFamily="34" charset="0"/>
              <a:buChar char="•"/>
            </a:pPr>
            <a:r>
              <a:rPr lang="en-US" sz="1200" dirty="0" smtClean="0"/>
              <a:t>Automation of workflows with </a:t>
            </a:r>
            <a:br>
              <a:rPr lang="en-US" sz="1200" dirty="0" smtClean="0"/>
            </a:br>
            <a:r>
              <a:rPr lang="en-US" sz="1200" dirty="0" smtClean="0"/>
              <a:t>barcode reading</a:t>
            </a:r>
          </a:p>
          <a:p>
            <a:pPr marL="166688" indent="-166688">
              <a:lnSpc>
                <a:spcPct val="90000"/>
              </a:lnSpc>
              <a:spcAft>
                <a:spcPts val="300"/>
              </a:spcAft>
              <a:buFont typeface="Arial" panose="020B0604020202020204" pitchFamily="34" charset="0"/>
              <a:buChar char="•"/>
            </a:pPr>
            <a:r>
              <a:rPr lang="en-US" sz="1200" dirty="0" smtClean="0"/>
              <a:t>Predictive performance indicators</a:t>
            </a:r>
            <a:endParaRPr lang="en-US" sz="1200" dirty="0"/>
          </a:p>
        </p:txBody>
      </p:sp>
      <p:sp>
        <p:nvSpPr>
          <p:cNvPr id="52" name="TextBox 21"/>
          <p:cNvSpPr txBox="1"/>
          <p:nvPr/>
        </p:nvSpPr>
        <p:spPr>
          <a:xfrm>
            <a:off x="407217" y="4323675"/>
            <a:ext cx="3295722" cy="1298817"/>
          </a:xfrm>
          <a:prstGeom prst="rect">
            <a:avLst/>
          </a:prstGeom>
          <a:noFill/>
        </p:spPr>
        <p:txBody>
          <a:bodyPr wrap="square" rtlCol="0">
            <a:spAutoFit/>
          </a:bodyPr>
          <a:lstStyle/>
          <a:p>
            <a:pPr>
              <a:lnSpc>
                <a:spcPct val="90000"/>
              </a:lnSpc>
              <a:spcAft>
                <a:spcPts val="600"/>
              </a:spcAft>
            </a:pPr>
            <a:r>
              <a:rPr lang="en-US" sz="1600" b="1" dirty="0" smtClean="0"/>
              <a:t>To find the complete picture</a:t>
            </a:r>
            <a:endParaRPr lang="en-US" sz="1600" b="1" dirty="0"/>
          </a:p>
          <a:p>
            <a:pPr marL="166688" indent="-166688" fontAlgn="base">
              <a:lnSpc>
                <a:spcPct val="90000"/>
              </a:lnSpc>
              <a:spcBef>
                <a:spcPct val="0"/>
              </a:spcBef>
              <a:spcAft>
                <a:spcPts val="300"/>
              </a:spcAft>
              <a:buFont typeface="Arial" panose="020B0604020202020204" pitchFamily="34" charset="0"/>
              <a:buChar char="•"/>
            </a:pPr>
            <a:r>
              <a:rPr lang="en-US" sz="1200" dirty="0" smtClean="0"/>
              <a:t>UV detection optimized for lowest dispersion and minimal baseline noise</a:t>
            </a:r>
          </a:p>
          <a:p>
            <a:pPr marL="166688" indent="-166688" fontAlgn="base">
              <a:lnSpc>
                <a:spcPct val="90000"/>
              </a:lnSpc>
              <a:spcBef>
                <a:spcPct val="0"/>
              </a:spcBef>
              <a:spcAft>
                <a:spcPts val="300"/>
              </a:spcAft>
              <a:buFont typeface="Arial" panose="020B0604020202020204" pitchFamily="34" charset="0"/>
              <a:buChar char="•"/>
            </a:pPr>
            <a:r>
              <a:rPr lang="en-US" sz="1200" dirty="0" smtClean="0"/>
              <a:t>Highly sensitive and selective fluorescence detection</a:t>
            </a:r>
          </a:p>
          <a:p>
            <a:pPr marL="166688" indent="-166688" fontAlgn="base">
              <a:lnSpc>
                <a:spcPct val="90000"/>
              </a:lnSpc>
              <a:spcBef>
                <a:spcPct val="0"/>
              </a:spcBef>
              <a:spcAft>
                <a:spcPts val="300"/>
              </a:spcAft>
              <a:buFont typeface="Arial" panose="020B0604020202020204" pitchFamily="34" charset="0"/>
              <a:buChar char="•"/>
            </a:pPr>
            <a:r>
              <a:rPr lang="en-US" sz="1200" dirty="0" smtClean="0"/>
              <a:t>Near universal charged aerosol detection</a:t>
            </a:r>
          </a:p>
        </p:txBody>
      </p:sp>
      <p:pic>
        <p:nvPicPr>
          <p:cNvPr id="53" name="Picture 52"/>
          <p:cNvPicPr>
            <a:picLocks noChangeAspect="1"/>
          </p:cNvPicPr>
          <p:nvPr/>
        </p:nvPicPr>
        <p:blipFill>
          <a:blip r:embed="rId7" cstate="print">
            <a:extLst>
              <a:ext uri="{28A0092B-C50C-407E-A947-70E740481C1C}">
                <a14:useLocalDpi xmlns="" xmlns:a14="http://schemas.microsoft.com/office/drawing/2010/main"/>
              </a:ext>
            </a:extLst>
          </a:blip>
          <a:stretch>
            <a:fillRect/>
          </a:stretch>
        </p:blipFill>
        <p:spPr>
          <a:xfrm>
            <a:off x="2934488" y="1088642"/>
            <a:ext cx="825478" cy="833901"/>
          </a:xfrm>
          <a:prstGeom prst="rect">
            <a:avLst/>
          </a:prstGeom>
        </p:spPr>
      </p:pic>
      <p:grpSp>
        <p:nvGrpSpPr>
          <p:cNvPr id="44" name="Group 53"/>
          <p:cNvGrpSpPr/>
          <p:nvPr/>
        </p:nvGrpSpPr>
        <p:grpSpPr>
          <a:xfrm>
            <a:off x="6736167" y="1437123"/>
            <a:ext cx="1473374" cy="853516"/>
            <a:chOff x="6843747" y="1641525"/>
            <a:chExt cx="1473374" cy="853516"/>
          </a:xfrm>
        </p:grpSpPr>
        <p:sp>
          <p:nvSpPr>
            <p:cNvPr id="55" name="Oval 54"/>
            <p:cNvSpPr/>
            <p:nvPr/>
          </p:nvSpPr>
          <p:spPr bwMode="auto">
            <a:xfrm rot="5400000" flipH="1">
              <a:off x="8203930" y="1641525"/>
              <a:ext cx="113191" cy="113191"/>
            </a:xfrm>
            <a:prstGeom prst="ellipse">
              <a:avLst/>
            </a:prstGeom>
            <a:solidFill>
              <a:schemeClr val="bg1">
                <a:alpha val="51000"/>
              </a:schemeClr>
            </a:solidFill>
            <a:ln w="9525" cap="flat" cmpd="sng" algn="ctr">
              <a:solidFill>
                <a:srgbClr val="3F3F3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cxnSp>
          <p:nvCxnSpPr>
            <p:cNvPr id="56" name="Straight Connector 5"/>
            <p:cNvCxnSpPr>
              <a:stCxn id="57" idx="6"/>
              <a:endCxn id="55" idx="4"/>
            </p:cNvCxnSpPr>
            <p:nvPr/>
          </p:nvCxnSpPr>
          <p:spPr bwMode="auto">
            <a:xfrm rot="5400000" flipH="1" flipV="1">
              <a:off x="7210271" y="1388191"/>
              <a:ext cx="683730" cy="1303588"/>
            </a:xfrm>
            <a:prstGeom prst="bentConnector2">
              <a:avLst/>
            </a:prstGeom>
            <a:noFill/>
            <a:ln w="9525" cap="flat" cmpd="sng" algn="ctr">
              <a:solidFill>
                <a:schemeClr val="tx1"/>
              </a:solidFill>
              <a:prstDash val="solid"/>
              <a:round/>
              <a:headEnd type="none" w="med" len="med"/>
              <a:tailEnd type="none" w="med" len="med"/>
            </a:ln>
            <a:effectLst/>
          </p:spPr>
        </p:cxnSp>
        <p:sp>
          <p:nvSpPr>
            <p:cNvPr id="57" name="Oval 56"/>
            <p:cNvSpPr/>
            <p:nvPr/>
          </p:nvSpPr>
          <p:spPr bwMode="auto">
            <a:xfrm rot="5400000" flipH="1">
              <a:off x="6843747" y="2381850"/>
              <a:ext cx="113191" cy="113191"/>
            </a:xfrm>
            <a:prstGeom prst="ellipse">
              <a:avLst/>
            </a:prstGeom>
            <a:solidFill>
              <a:schemeClr val="bg1">
                <a:alpha val="51000"/>
              </a:schemeClr>
            </a:solidFill>
            <a:ln w="9525" cap="flat" cmpd="sng" algn="ctr">
              <a:solidFill>
                <a:srgbClr val="3F3F3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grpSp>
      <p:grpSp>
        <p:nvGrpSpPr>
          <p:cNvPr id="54" name="Group 57"/>
          <p:cNvGrpSpPr/>
          <p:nvPr/>
        </p:nvGrpSpPr>
        <p:grpSpPr>
          <a:xfrm flipV="1">
            <a:off x="7173342" y="3854229"/>
            <a:ext cx="1046645" cy="114802"/>
            <a:chOff x="7280922" y="2703484"/>
            <a:chExt cx="1046645" cy="114802"/>
          </a:xfrm>
        </p:grpSpPr>
        <p:sp>
          <p:nvSpPr>
            <p:cNvPr id="59" name="Oval 58"/>
            <p:cNvSpPr/>
            <p:nvPr/>
          </p:nvSpPr>
          <p:spPr bwMode="auto">
            <a:xfrm rot="5400000" flipH="1">
              <a:off x="8214376" y="2703484"/>
              <a:ext cx="113191" cy="113191"/>
            </a:xfrm>
            <a:prstGeom prst="ellipse">
              <a:avLst/>
            </a:prstGeom>
            <a:solidFill>
              <a:schemeClr val="bg1">
                <a:alpha val="51000"/>
              </a:schemeClr>
            </a:solidFill>
            <a:ln w="9525" cap="flat" cmpd="sng" algn="ctr">
              <a:solidFill>
                <a:srgbClr val="3F3F3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cxnSp>
          <p:nvCxnSpPr>
            <p:cNvPr id="60" name="Straight Connector 5"/>
            <p:cNvCxnSpPr>
              <a:stCxn id="61" idx="0"/>
              <a:endCxn id="59" idx="4"/>
            </p:cNvCxnSpPr>
            <p:nvPr/>
          </p:nvCxnSpPr>
          <p:spPr bwMode="auto">
            <a:xfrm flipV="1">
              <a:off x="7394113" y="2760079"/>
              <a:ext cx="820263" cy="1611"/>
            </a:xfrm>
            <a:prstGeom prst="straightConnector1">
              <a:avLst/>
            </a:prstGeom>
            <a:noFill/>
            <a:ln w="9525" cap="flat" cmpd="sng" algn="ctr">
              <a:solidFill>
                <a:schemeClr val="tx1"/>
              </a:solidFill>
              <a:prstDash val="solid"/>
              <a:round/>
              <a:headEnd type="none" w="med" len="med"/>
              <a:tailEnd type="none" w="med" len="med"/>
            </a:ln>
            <a:effectLst/>
          </p:spPr>
        </p:cxnSp>
        <p:sp>
          <p:nvSpPr>
            <p:cNvPr id="61" name="Oval 60"/>
            <p:cNvSpPr/>
            <p:nvPr/>
          </p:nvSpPr>
          <p:spPr bwMode="auto">
            <a:xfrm rot="5400000" flipH="1">
              <a:off x="7280922" y="2705095"/>
              <a:ext cx="113191" cy="113191"/>
            </a:xfrm>
            <a:prstGeom prst="ellipse">
              <a:avLst/>
            </a:prstGeom>
            <a:solidFill>
              <a:schemeClr val="bg1">
                <a:alpha val="51000"/>
              </a:schemeClr>
            </a:solidFill>
            <a:ln w="9525" cap="flat" cmpd="sng" algn="ctr">
              <a:solidFill>
                <a:srgbClr val="3F3F3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2"/>
                                        </p:tgtEl>
                                      </p:cBhvr>
                                    </p:animEffect>
                                    <p:set>
                                      <p:cBhvr>
                                        <p:cTn id="18" dur="1" fill="hold">
                                          <p:stCondLst>
                                            <p:cond delay="499"/>
                                          </p:stCondLst>
                                        </p:cTn>
                                        <p:tgtEl>
                                          <p:spTgt spid="32"/>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0"/>
                                        </p:tgtEl>
                                      </p:cBhvr>
                                    </p:animEffect>
                                    <p:set>
                                      <p:cBhvr>
                                        <p:cTn id="24" dur="1" fill="hold">
                                          <p:stCondLst>
                                            <p:cond delay="499"/>
                                          </p:stCondLst>
                                        </p:cTn>
                                        <p:tgtEl>
                                          <p:spTgt spid="20"/>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par>
                                <p:cTn id="28" presetID="2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36"/>
                                        </p:tgtEl>
                                      </p:cBhvr>
                                    </p:animEffect>
                                    <p:set>
                                      <p:cBhvr>
                                        <p:cTn id="38" dur="1" fill="hold">
                                          <p:stCondLst>
                                            <p:cond delay="499"/>
                                          </p:stCondLst>
                                        </p:cTn>
                                        <p:tgtEl>
                                          <p:spTgt spid="36"/>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50"/>
                                        </p:tgtEl>
                                      </p:cBhvr>
                                    </p:animEffect>
                                    <p:set>
                                      <p:cBhvr>
                                        <p:cTn id="41" dur="1" fill="hold">
                                          <p:stCondLst>
                                            <p:cond delay="499"/>
                                          </p:stCondLst>
                                        </p:cTn>
                                        <p:tgtEl>
                                          <p:spTgt spid="50"/>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10"/>
                                        </p:tgtEl>
                                      </p:cBhvr>
                                    </p:animEffect>
                                    <p:set>
                                      <p:cBhvr>
                                        <p:cTn id="44" dur="1" fill="hold">
                                          <p:stCondLst>
                                            <p:cond delay="499"/>
                                          </p:stCondLst>
                                        </p:cTn>
                                        <p:tgtEl>
                                          <p:spTgt spid="10"/>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22" presetClass="entr" presetSubtype="4" fill="hold"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wipe(down)">
                                      <p:cBhvr>
                                        <p:cTn id="50" dur="500"/>
                                        <p:tgtEl>
                                          <p:spTgt spid="3"/>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500"/>
                                        <p:tgtEl>
                                          <p:spTgt spid="5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39"/>
                                        </p:tgtEl>
                                      </p:cBhvr>
                                    </p:animEffect>
                                    <p:set>
                                      <p:cBhvr>
                                        <p:cTn id="58" dur="1" fill="hold">
                                          <p:stCondLst>
                                            <p:cond delay="499"/>
                                          </p:stCondLst>
                                        </p:cTn>
                                        <p:tgtEl>
                                          <p:spTgt spid="39"/>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3"/>
                                        </p:tgtEl>
                                      </p:cBhvr>
                                    </p:animEffect>
                                    <p:set>
                                      <p:cBhvr>
                                        <p:cTn id="61" dur="1" fill="hold">
                                          <p:stCondLst>
                                            <p:cond delay="499"/>
                                          </p:stCondLst>
                                        </p:cTn>
                                        <p:tgtEl>
                                          <p:spTgt spid="3"/>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52"/>
                                        </p:tgtEl>
                                      </p:cBhvr>
                                    </p:animEffect>
                                    <p:set>
                                      <p:cBhvr>
                                        <p:cTn id="64" dur="1" fill="hold">
                                          <p:stCondLst>
                                            <p:cond delay="499"/>
                                          </p:stCondLst>
                                        </p:cTn>
                                        <p:tgtEl>
                                          <p:spTgt spid="52"/>
                                        </p:tgtEl>
                                        <p:attrNameLst>
                                          <p:attrName>style.visibility</p:attrName>
                                        </p:attrNameLst>
                                      </p:cBhvr>
                                      <p:to>
                                        <p:strVal val="hidden"/>
                                      </p:to>
                                    </p:set>
                                  </p:childTnLst>
                                </p:cTn>
                              </p:par>
                              <p:par>
                                <p:cTn id="65" presetID="10"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22" presetClass="entr" presetSubtype="4" fill="hold" nodeType="with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wipe(down)">
                                      <p:cBhvr>
                                        <p:cTn id="70" dur="500"/>
                                        <p:tgtEl>
                                          <p:spTgt spid="2"/>
                                        </p:tgtEl>
                                      </p:cBhvr>
                                    </p:animEffect>
                                  </p:childTnLst>
                                </p:cTn>
                              </p:par>
                              <p:par>
                                <p:cTn id="71" presetID="10" presetClass="entr" presetSubtype="0" fill="hold" grpId="0" nodeType="withEffect">
                                  <p:stCondLst>
                                    <p:cond delay="250"/>
                                  </p:stCondLst>
                                  <p:childTnLst>
                                    <p:set>
                                      <p:cBhvr>
                                        <p:cTn id="72" dur="1" fill="hold">
                                          <p:stCondLst>
                                            <p:cond delay="0"/>
                                          </p:stCondLst>
                                        </p:cTn>
                                        <p:tgtEl>
                                          <p:spTgt spid="51"/>
                                        </p:tgtEl>
                                        <p:attrNameLst>
                                          <p:attrName>style.visibility</p:attrName>
                                        </p:attrNameLst>
                                      </p:cBhvr>
                                      <p:to>
                                        <p:strVal val="visible"/>
                                      </p:to>
                                    </p:set>
                                    <p:animEffect transition="in" filter="fade">
                                      <p:cBhvr>
                                        <p:cTn id="73" dur="500"/>
                                        <p:tgtEl>
                                          <p:spTgt spid="51"/>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500"/>
                                        <p:tgtEl>
                                          <p:spTgt spid="29"/>
                                        </p:tgtEl>
                                      </p:cBhvr>
                                    </p:animEffect>
                                    <p:set>
                                      <p:cBhvr>
                                        <p:cTn id="78" dur="1" fill="hold">
                                          <p:stCondLst>
                                            <p:cond delay="499"/>
                                          </p:stCondLst>
                                        </p:cTn>
                                        <p:tgtEl>
                                          <p:spTgt spid="29"/>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
                                        </p:tgtEl>
                                      </p:cBhvr>
                                    </p:animEffect>
                                    <p:set>
                                      <p:cBhvr>
                                        <p:cTn id="81" dur="1" fill="hold">
                                          <p:stCondLst>
                                            <p:cond delay="499"/>
                                          </p:stCondLst>
                                        </p:cTn>
                                        <p:tgtEl>
                                          <p:spTgt spid="2"/>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51"/>
                                        </p:tgtEl>
                                      </p:cBhvr>
                                    </p:animEffect>
                                    <p:set>
                                      <p:cBhvr>
                                        <p:cTn id="84" dur="1" fill="hold">
                                          <p:stCondLst>
                                            <p:cond delay="49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9" grpId="0" animBg="1"/>
      <p:bldP spid="29" grpId="1" animBg="1"/>
      <p:bldP spid="32" grpId="0" animBg="1"/>
      <p:bldP spid="32" grpId="1" animBg="1"/>
      <p:bldP spid="36" grpId="0" animBg="1"/>
      <p:bldP spid="36" grpId="1" animBg="1"/>
      <p:bldP spid="39" grpId="0" animBg="1"/>
      <p:bldP spid="39" grpId="1" animBg="1"/>
      <p:bldP spid="50" grpId="0"/>
      <p:bldP spid="50" grpId="1"/>
      <p:bldP spid="51" grpId="0"/>
      <p:bldP spid="51" grpId="1"/>
      <p:bldP spid="52" grpId="0"/>
      <p:bldP spid="5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Vanquish </a:t>
            </a:r>
            <a:r>
              <a:rPr lang="en-US" dirty="0" smtClean="0"/>
              <a:t>Platform… Provides More</a:t>
            </a:r>
            <a:r>
              <a:rPr lang="en-US" dirty="0" smtClean="0"/>
              <a:t>! </a:t>
            </a:r>
            <a:endParaRPr lang="en-US" dirty="0"/>
          </a:p>
        </p:txBody>
      </p:sp>
      <p:sp>
        <p:nvSpPr>
          <p:cNvPr id="8" name="Rectangle 7"/>
          <p:cNvSpPr/>
          <p:nvPr/>
        </p:nvSpPr>
        <p:spPr bwMode="auto">
          <a:xfrm>
            <a:off x="1" y="4229100"/>
            <a:ext cx="12192000" cy="2068950"/>
          </a:xfrm>
          <a:prstGeom prst="rect">
            <a:avLst/>
          </a:prstGeom>
          <a:gradFill flip="none" rotWithShape="1">
            <a:gsLst>
              <a:gs pos="0">
                <a:schemeClr val="bg1">
                  <a:lumMod val="85000"/>
                </a:schemeClr>
              </a:gs>
              <a:gs pos="98750">
                <a:schemeClr val="bg1">
                  <a:lumMod val="75000"/>
                  <a:alpha val="0"/>
                </a:schemeClr>
              </a:gs>
              <a:gs pos="64000">
                <a:schemeClr val="bg1">
                  <a:lumMod val="75000"/>
                </a:schemeClr>
              </a:gs>
            </a:gsLst>
            <a:lin ang="18900000" scaled="1"/>
            <a:tileRect/>
          </a:gra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124" charset="0"/>
            </a:endParaRPr>
          </a:p>
        </p:txBody>
      </p:sp>
      <p:sp>
        <p:nvSpPr>
          <p:cNvPr id="9" name="Oval 8"/>
          <p:cNvSpPr/>
          <p:nvPr/>
        </p:nvSpPr>
        <p:spPr bwMode="auto">
          <a:xfrm>
            <a:off x="-5926093" y="3257550"/>
            <a:ext cx="18118094" cy="2006025"/>
          </a:xfrm>
          <a:prstGeom prst="ellipse">
            <a:avLst/>
          </a:prstGeom>
          <a:gradFill flip="none" rotWithShape="1">
            <a:gsLst>
              <a:gs pos="0">
                <a:schemeClr val="bg1">
                  <a:lumMod val="85000"/>
                </a:schemeClr>
              </a:gs>
              <a:gs pos="100000">
                <a:schemeClr val="bg1">
                  <a:lumMod val="75000"/>
                  <a:alpha val="0"/>
                </a:schemeClr>
              </a:gs>
            </a:gsLst>
            <a:path path="shape">
              <a:fillToRect l="50000" t="50000" r="50000" b="50000"/>
            </a:path>
            <a:tileRect/>
          </a:gra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124" charset="0"/>
            </a:endParaRPr>
          </a:p>
        </p:txBody>
      </p:sp>
      <p:sp>
        <p:nvSpPr>
          <p:cNvPr id="10" name="Oval 9"/>
          <p:cNvSpPr/>
          <p:nvPr/>
        </p:nvSpPr>
        <p:spPr bwMode="auto">
          <a:xfrm>
            <a:off x="171494" y="5514975"/>
            <a:ext cx="5240115" cy="444760"/>
          </a:xfrm>
          <a:prstGeom prst="ellipse">
            <a:avLst/>
          </a:prstGeom>
          <a:gradFill flip="none" rotWithShape="1">
            <a:gsLst>
              <a:gs pos="0">
                <a:srgbClr val="000000"/>
              </a:gs>
              <a:gs pos="100000">
                <a:srgbClr val="000000">
                  <a:alpha val="0"/>
                </a:srgbClr>
              </a:gs>
            </a:gsLst>
            <a:path path="shape">
              <a:fillToRect l="50000" t="50000" r="50000" b="50000"/>
            </a:path>
            <a:tileRect/>
          </a:gra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124" charset="0"/>
            </a:endParaRPr>
          </a:p>
        </p:txBody>
      </p:sp>
      <p:sp>
        <p:nvSpPr>
          <p:cNvPr id="11" name="Freeform 10"/>
          <p:cNvSpPr/>
          <p:nvPr/>
        </p:nvSpPr>
        <p:spPr bwMode="auto">
          <a:xfrm>
            <a:off x="3887212" y="1143001"/>
            <a:ext cx="8022139" cy="4829175"/>
          </a:xfrm>
          <a:custGeom>
            <a:avLst/>
            <a:gdLst>
              <a:gd name="connsiteX0" fmla="*/ 0 w 7743825"/>
              <a:gd name="connsiteY0" fmla="*/ 1905000 h 4829175"/>
              <a:gd name="connsiteX1" fmla="*/ 1143000 w 7743825"/>
              <a:gd name="connsiteY1" fmla="*/ 0 h 4829175"/>
              <a:gd name="connsiteX2" fmla="*/ 7743825 w 7743825"/>
              <a:gd name="connsiteY2" fmla="*/ 0 h 4829175"/>
              <a:gd name="connsiteX3" fmla="*/ 7743825 w 7743825"/>
              <a:gd name="connsiteY3" fmla="*/ 4829175 h 4829175"/>
              <a:gd name="connsiteX4" fmla="*/ 1095375 w 7743825"/>
              <a:gd name="connsiteY4" fmla="*/ 4829175 h 4829175"/>
              <a:gd name="connsiteX5" fmla="*/ 0 w 7743825"/>
              <a:gd name="connsiteY5" fmla="*/ 3124200 h 482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43825" h="4829175">
                <a:moveTo>
                  <a:pt x="0" y="1905000"/>
                </a:moveTo>
                <a:lnTo>
                  <a:pt x="1143000" y="0"/>
                </a:lnTo>
                <a:lnTo>
                  <a:pt x="7743825" y="0"/>
                </a:lnTo>
                <a:lnTo>
                  <a:pt x="7743825" y="4829175"/>
                </a:lnTo>
                <a:lnTo>
                  <a:pt x="1095375" y="4829175"/>
                </a:lnTo>
                <a:lnTo>
                  <a:pt x="0" y="3124200"/>
                </a:lnTo>
              </a:path>
            </a:pathLst>
          </a:custGeom>
          <a:gradFill flip="none" rotWithShape="1">
            <a:gsLst>
              <a:gs pos="0">
                <a:schemeClr val="bg1">
                  <a:alpha val="90000"/>
                </a:schemeClr>
              </a:gs>
              <a:gs pos="100000">
                <a:schemeClr val="bg1">
                  <a:alpha val="0"/>
                </a:schemeClr>
              </a:gs>
            </a:gsLst>
            <a:lin ang="0" scaled="1"/>
            <a:tileRect/>
          </a:gradFill>
          <a:ln w="9525" cap="flat" cmpd="sng" algn="ctr">
            <a:gradFill flip="none" rotWithShape="1">
              <a:gsLst>
                <a:gs pos="0">
                  <a:schemeClr val="bg1"/>
                </a:gs>
                <a:gs pos="46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a:endParaRPr lang="en-US" sz="1400">
              <a:solidFill>
                <a:schemeClr val="bg1">
                  <a:lumMod val="50000"/>
                </a:schemeClr>
              </a:solidFill>
              <a:latin typeface="Arial" pitchFamily="68" charset="0"/>
            </a:endParaRPr>
          </a:p>
        </p:txBody>
      </p:sp>
      <p:sp>
        <p:nvSpPr>
          <p:cNvPr id="13" name="TextBox 12"/>
          <p:cNvSpPr txBox="1"/>
          <p:nvPr/>
        </p:nvSpPr>
        <p:spPr>
          <a:xfrm>
            <a:off x="5007197" y="1341489"/>
            <a:ext cx="6686195" cy="4093412"/>
          </a:xfrm>
          <a:prstGeom prst="rect">
            <a:avLst/>
          </a:prstGeom>
          <a:noFill/>
        </p:spPr>
        <p:txBody>
          <a:bodyPr wrap="square" lIns="91424" tIns="45712" rIns="91424" bIns="45712" rtlCol="0">
            <a:spAutoFit/>
          </a:bodyPr>
          <a:lstStyle/>
          <a:p>
            <a:pPr marL="342900" indent="-342900">
              <a:lnSpc>
                <a:spcPct val="90000"/>
              </a:lnSpc>
              <a:spcAft>
                <a:spcPts val="1200"/>
              </a:spcAft>
              <a:buClr>
                <a:srgbClr val="FF0000"/>
              </a:buClr>
              <a:buFont typeface="Arial" panose="020B0604020202020204" pitchFamily="34" charset="0"/>
              <a:buChar char="•"/>
            </a:pPr>
            <a:r>
              <a:rPr lang="en-US" sz="2000" spc="-30" dirty="0"/>
              <a:t>Integrated modularity</a:t>
            </a:r>
          </a:p>
          <a:p>
            <a:pPr marL="342900" indent="-342900">
              <a:lnSpc>
                <a:spcPct val="90000"/>
              </a:lnSpc>
              <a:spcAft>
                <a:spcPts val="1200"/>
              </a:spcAft>
              <a:buClr>
                <a:srgbClr val="FF0000"/>
              </a:buClr>
              <a:buFont typeface="Arial" panose="020B0604020202020204" pitchFamily="34" charset="0"/>
              <a:buChar char="•"/>
            </a:pPr>
            <a:r>
              <a:rPr lang="en-US" sz="2000" spc="-30" dirty="0"/>
              <a:t>Viper-based, tool-free fluidic connections</a:t>
            </a:r>
          </a:p>
          <a:p>
            <a:pPr marL="342900" indent="-342900">
              <a:lnSpc>
                <a:spcPct val="90000"/>
              </a:lnSpc>
              <a:spcAft>
                <a:spcPts val="1200"/>
              </a:spcAft>
              <a:buClr>
                <a:srgbClr val="FF0000"/>
              </a:buClr>
              <a:buFont typeface="Arial" panose="020B0604020202020204" pitchFamily="34" charset="0"/>
              <a:buChar char="•"/>
            </a:pPr>
            <a:r>
              <a:rPr lang="en-US" sz="2000" spc="-30" dirty="0"/>
              <a:t>Biocompatible, iron-free flow path</a:t>
            </a:r>
          </a:p>
          <a:p>
            <a:pPr marL="342900" indent="-342900">
              <a:lnSpc>
                <a:spcPct val="90000"/>
              </a:lnSpc>
              <a:spcAft>
                <a:spcPts val="1200"/>
              </a:spcAft>
              <a:buClr>
                <a:srgbClr val="FF0000"/>
              </a:buClr>
              <a:buFont typeface="Arial" panose="020B0604020202020204" pitchFamily="34" charset="0"/>
              <a:buChar char="•"/>
            </a:pPr>
            <a:r>
              <a:rPr lang="en-US" sz="2000" spc="-30" dirty="0" smtClean="0"/>
              <a:t>Unique </a:t>
            </a:r>
            <a:r>
              <a:rPr lang="en-US" sz="2000" spc="-30" dirty="0" err="1" smtClean="0"/>
              <a:t>SmartInject</a:t>
            </a:r>
            <a:r>
              <a:rPr lang="en-US" sz="2000" spc="-30" dirty="0" smtClean="0"/>
              <a:t> technology</a:t>
            </a:r>
            <a:endParaRPr lang="en-US" sz="2000" spc="-30" dirty="0"/>
          </a:p>
          <a:p>
            <a:pPr marL="342900" indent="-342900">
              <a:lnSpc>
                <a:spcPct val="90000"/>
              </a:lnSpc>
              <a:spcAft>
                <a:spcPts val="1200"/>
              </a:spcAft>
              <a:buClr>
                <a:srgbClr val="FF0000"/>
              </a:buClr>
              <a:buFont typeface="Arial" panose="020B0604020202020204" pitchFamily="34" charset="0"/>
              <a:buChar char="•"/>
            </a:pPr>
            <a:r>
              <a:rPr lang="en-US" sz="2000" spc="-30" dirty="0"/>
              <a:t>New column </a:t>
            </a:r>
            <a:r>
              <a:rPr lang="en-US" sz="2000" spc="-30" dirty="0" err="1"/>
              <a:t>thermostatting</a:t>
            </a:r>
            <a:r>
              <a:rPr lang="en-US" sz="2000" spc="-30" dirty="0"/>
              <a:t> technology with up </a:t>
            </a:r>
            <a:r>
              <a:rPr lang="en-US" sz="2000" spc="-30" dirty="0" smtClean="0"/>
              <a:t>to</a:t>
            </a:r>
            <a:br>
              <a:rPr lang="en-US" sz="2000" spc="-30" dirty="0" smtClean="0"/>
            </a:br>
            <a:r>
              <a:rPr lang="en-US" sz="2000" spc="-30" dirty="0" smtClean="0"/>
              <a:t>3 </a:t>
            </a:r>
            <a:r>
              <a:rPr lang="en-US" sz="2000" spc="-30" dirty="0"/>
              <a:t>column compartments in one system</a:t>
            </a:r>
          </a:p>
          <a:p>
            <a:pPr marL="342900" indent="-342900">
              <a:lnSpc>
                <a:spcPct val="90000"/>
              </a:lnSpc>
              <a:spcAft>
                <a:spcPts val="1200"/>
              </a:spcAft>
              <a:buClr>
                <a:srgbClr val="FF0000"/>
              </a:buClr>
              <a:buFont typeface="Arial" panose="020B0604020202020204" pitchFamily="34" charset="0"/>
              <a:buChar char="•"/>
            </a:pPr>
            <a:r>
              <a:rPr lang="en-US" sz="2000" spc="-30" dirty="0"/>
              <a:t>Enhanced LC/MS support and integration</a:t>
            </a:r>
          </a:p>
          <a:p>
            <a:pPr marL="342900" indent="-342900">
              <a:lnSpc>
                <a:spcPct val="90000"/>
              </a:lnSpc>
              <a:spcAft>
                <a:spcPts val="1200"/>
              </a:spcAft>
              <a:buClr>
                <a:srgbClr val="FF0000"/>
              </a:buClr>
              <a:buFont typeface="Arial" panose="020B0604020202020204" pitchFamily="34" charset="0"/>
              <a:buChar char="•"/>
            </a:pPr>
            <a:r>
              <a:rPr lang="en-US" sz="2000" spc="-30" dirty="0" smtClean="0"/>
              <a:t>Reduced </a:t>
            </a:r>
            <a:r>
              <a:rPr lang="en-US" sz="2000" spc="-30" dirty="0"/>
              <a:t>system height</a:t>
            </a:r>
          </a:p>
          <a:p>
            <a:pPr marL="342900" indent="-342900">
              <a:lnSpc>
                <a:spcPct val="90000"/>
              </a:lnSpc>
              <a:spcAft>
                <a:spcPts val="1200"/>
              </a:spcAft>
              <a:buClr>
                <a:srgbClr val="FF0000"/>
              </a:buClr>
              <a:buFont typeface="Arial" panose="020B0604020202020204" pitchFamily="34" charset="0"/>
              <a:buChar char="•"/>
            </a:pPr>
            <a:r>
              <a:rPr lang="en-US" sz="2000" spc="-30" dirty="0"/>
              <a:t>Revolutionary module drawer system </a:t>
            </a:r>
            <a:r>
              <a:rPr lang="en-US" sz="2000" spc="-30" dirty="0" smtClean="0"/>
              <a:t>for maintenance</a:t>
            </a:r>
            <a:endParaRPr lang="en-US" sz="2000" spc="-30" dirty="0"/>
          </a:p>
          <a:p>
            <a:pPr marL="342900" indent="-342900">
              <a:lnSpc>
                <a:spcPct val="90000"/>
              </a:lnSpc>
              <a:spcAft>
                <a:spcPts val="1200"/>
              </a:spcAft>
              <a:buClr>
                <a:srgbClr val="FF0000"/>
              </a:buClr>
              <a:buFont typeface="Arial" panose="020B0604020202020204" pitchFamily="34" charset="0"/>
              <a:buChar char="•"/>
            </a:pPr>
            <a:r>
              <a:rPr lang="en-US" sz="2000" spc="-30" dirty="0"/>
              <a:t>Removable doors for easy </a:t>
            </a:r>
            <a:r>
              <a:rPr lang="en-US" sz="2000" spc="-30" dirty="0" smtClean="0"/>
              <a:t>access</a:t>
            </a:r>
            <a:endParaRPr lang="en-US" sz="2000" spc="-30" dirty="0"/>
          </a:p>
        </p:txBody>
      </p:sp>
      <p:sp>
        <p:nvSpPr>
          <p:cNvPr id="12" name="Oval 11"/>
          <p:cNvSpPr/>
          <p:nvPr/>
        </p:nvSpPr>
        <p:spPr bwMode="auto">
          <a:xfrm>
            <a:off x="171494" y="5514975"/>
            <a:ext cx="5240115" cy="444760"/>
          </a:xfrm>
          <a:prstGeom prst="ellipse">
            <a:avLst/>
          </a:prstGeom>
          <a:gradFill flip="none" rotWithShape="1">
            <a:gsLst>
              <a:gs pos="0">
                <a:srgbClr val="000000"/>
              </a:gs>
              <a:gs pos="100000">
                <a:srgbClr val="000000">
                  <a:alpha val="0"/>
                </a:srgbClr>
              </a:gs>
            </a:gsLst>
            <a:path path="shape">
              <a:fillToRect l="50000" t="50000" r="50000" b="50000"/>
            </a:path>
            <a:tileRect/>
          </a:gra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124" charset="0"/>
            </a:endParaRPr>
          </a:p>
        </p:txBody>
      </p:sp>
      <p:pic>
        <p:nvPicPr>
          <p:cNvPr id="14" name="Picture 13"/>
          <p:cNvPicPr>
            <a:picLocks noChangeAspect="1"/>
          </p:cNvPicPr>
          <p:nvPr/>
        </p:nvPicPr>
        <p:blipFill rotWithShape="1">
          <a:blip r:embed="rId2" cstate="screen">
            <a:extLst>
              <a:ext uri="{28A0092B-C50C-407E-A947-70E740481C1C}">
                <a14:useLocalDpi xmlns="" xmlns:a14="http://schemas.microsoft.com/office/drawing/2010/main"/>
              </a:ext>
            </a:extLst>
          </a:blip>
          <a:srcRect/>
          <a:stretch/>
        </p:blipFill>
        <p:spPr>
          <a:xfrm>
            <a:off x="488366" y="853578"/>
            <a:ext cx="4418742" cy="5078394"/>
          </a:xfrm>
          <a:prstGeom prst="rect">
            <a:avLst/>
          </a:prstGeom>
        </p:spPr>
      </p:pic>
      <p:pic>
        <p:nvPicPr>
          <p:cNvPr id="2050" name="Picture 2" descr="M:\Marketing\00_Wrike\02_Projects\PROJ_00001-00050\HW-PM_PROJ_00003_Vanquish_Phase_01\B_Market-Introduction\PHOTOS\Rendered_Pics\System\with-Charger\VANQUISH_Still_01_with_Charger_transparent-background.png"/>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a:off x="1353494" y="533401"/>
            <a:ext cx="3050866" cy="53323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4778481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750"/>
                                  </p:stCondLst>
                                  <p:childTnLst>
                                    <p:animEffect transition="out" filter="fade">
                                      <p:cBhvr>
                                        <p:cTn id="6" dur="1000"/>
                                        <p:tgtEl>
                                          <p:spTgt spid="2050"/>
                                        </p:tgtEl>
                                      </p:cBhvr>
                                    </p:animEffect>
                                    <p:set>
                                      <p:cBhvr>
                                        <p:cTn id="7" dur="1" fill="hold">
                                          <p:stCondLst>
                                            <p:cond delay="999"/>
                                          </p:stCondLst>
                                        </p:cTn>
                                        <p:tgtEl>
                                          <p:spTgt spid="2050"/>
                                        </p:tgtEl>
                                        <p:attrNameLst>
                                          <p:attrName>style.visibility</p:attrName>
                                        </p:attrNameLst>
                                      </p:cBhvr>
                                      <p:to>
                                        <p:strVal val="hidden"/>
                                      </p:to>
                                    </p:set>
                                  </p:childTnLst>
                                </p:cTn>
                              </p:par>
                              <p:par>
                                <p:cTn id="8" presetID="10" presetClass="entr" presetSubtype="0" fill="hold" nodeType="withEffect">
                                  <p:stCondLst>
                                    <p:cond delay="75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a:ext>
            </a:extLst>
          </a:blip>
          <a:srcRect/>
          <a:stretch>
            <a:fillRect/>
          </a:stretch>
        </p:blipFill>
        <p:spPr bwMode="auto">
          <a:xfrm>
            <a:off x="4587" y="514176"/>
            <a:ext cx="10048938" cy="57840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 xmlns:a14="http://schemas.microsoft.com/office/drawing/2010/main"/>
              </a:ext>
            </a:extLst>
          </a:blip>
          <a:srcRect/>
          <a:stretch>
            <a:fillRect/>
          </a:stretch>
        </p:blipFill>
        <p:spPr bwMode="auto">
          <a:xfrm>
            <a:off x="9245423" y="828725"/>
            <a:ext cx="2286595" cy="2759800"/>
          </a:xfrm>
          <a:prstGeom prst="rect">
            <a:avLst/>
          </a:prstGeom>
          <a:noFill/>
          <a:ln>
            <a:noFill/>
          </a:ln>
          <a:effectLst>
            <a:softEdge rad="63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Chromeleon CDS</a:t>
            </a:r>
            <a:endParaRPr lang="en-US" dirty="0"/>
          </a:p>
        </p:txBody>
      </p:sp>
      <p:grpSp>
        <p:nvGrpSpPr>
          <p:cNvPr id="3" name="Group 38"/>
          <p:cNvGrpSpPr/>
          <p:nvPr/>
        </p:nvGrpSpPr>
        <p:grpSpPr>
          <a:xfrm>
            <a:off x="6609383" y="5249982"/>
            <a:ext cx="6770515" cy="981286"/>
            <a:chOff x="395536" y="850106"/>
            <a:chExt cx="6768752" cy="1008000"/>
          </a:xfrm>
        </p:grpSpPr>
        <p:sp>
          <p:nvSpPr>
            <p:cNvPr id="40" name="Rounded Rectangle 39"/>
            <p:cNvSpPr/>
            <p:nvPr/>
          </p:nvSpPr>
          <p:spPr bwMode="auto">
            <a:xfrm>
              <a:off x="395536" y="858424"/>
              <a:ext cx="6552728" cy="986325"/>
            </a:xfrm>
            <a:prstGeom prst="roundRect">
              <a:avLst/>
            </a:prstGeom>
            <a:gradFill flip="none" rotWithShape="1">
              <a:gsLst>
                <a:gs pos="0">
                  <a:srgbClr val="BDCBE4"/>
                </a:gs>
                <a:gs pos="47000">
                  <a:srgbClr val="FFFFFF"/>
                </a:gs>
              </a:gsLst>
              <a:lin ang="10800000" scaled="1"/>
              <a:tileRect/>
            </a:gradFill>
            <a:ln w="19050" cap="flat" algn="ctr">
              <a:solidFill>
                <a:srgbClr val="293E6B"/>
              </a:solidFill>
              <a:round/>
              <a:headEnd type="none" w="med" len="med"/>
              <a:tailEnd type="none" w="med" len="med"/>
            </a:ln>
            <a:effectLst>
              <a:outerShdw blurRad="533400" dist="241300" dir="9180000" sx="75000" sy="75000" algn="tl" rotWithShape="0">
                <a:srgbClr val="BDCBE4">
                  <a:lumMod val="50000"/>
                  <a:alpha val="43000"/>
                </a:srgbClr>
              </a:outerShdw>
            </a:effectLst>
          </p:spPr>
          <p:txBody>
            <a:bodyPr vert="horz" wrap="square" lIns="91440" tIns="72000" rIns="91440" bIns="91440" numCol="1" rtlCol="0" anchor="t" anchorCtr="0" compatLnSpc="1">
              <a:prstTxWarp prst="textNoShape">
                <a:avLst/>
              </a:prstTxWarp>
            </a:bodyPr>
            <a:lstStyle/>
            <a:p>
              <a:pPr marL="157428" marR="0" lvl="0" indent="-157428" defTabSz="171450" eaLnBrk="1" fontAlgn="auto" latinLnBrk="0" hangingPunct="1">
                <a:lnSpc>
                  <a:spcPct val="100000"/>
                </a:lnSpc>
                <a:spcBef>
                  <a:spcPts val="0"/>
                </a:spcBef>
                <a:spcAft>
                  <a:spcPts val="600"/>
                </a:spcAft>
                <a:buClr>
                  <a:srgbClr val="EE3134"/>
                </a:buClr>
                <a:buSzPts val="2000"/>
                <a:buFont typeface=""/>
                <a:buChar char="•"/>
                <a:tabLst/>
                <a:defRPr/>
              </a:pPr>
              <a:endParaRPr kumimoji="0" lang="en-US" sz="1400" b="1" i="0" u="none" strike="noStrike" kern="0" cap="none" spc="0" normalizeH="0" baseline="0" noProof="0" smtClean="0">
                <a:ln>
                  <a:noFill/>
                </a:ln>
                <a:solidFill>
                  <a:srgbClr val="000000"/>
                </a:solidFill>
                <a:effectLst/>
                <a:uLnTx/>
                <a:uFillTx/>
                <a:latin typeface="Arial"/>
              </a:endParaRPr>
            </a:p>
          </p:txBody>
        </p:sp>
        <p:sp>
          <p:nvSpPr>
            <p:cNvPr id="41" name="Rectangle 40"/>
            <p:cNvSpPr/>
            <p:nvPr/>
          </p:nvSpPr>
          <p:spPr bwMode="auto">
            <a:xfrm>
              <a:off x="1259632" y="850106"/>
              <a:ext cx="5904656" cy="1008000"/>
            </a:xfrm>
            <a:prstGeom prst="rect">
              <a:avLst/>
            </a:prstGeom>
            <a:gradFill>
              <a:gsLst>
                <a:gs pos="28000">
                  <a:srgbClr val="FFFFFF"/>
                </a:gs>
                <a:gs pos="100000">
                  <a:srgbClr val="FFFFFF">
                    <a:alpha val="0"/>
                  </a:srgbClr>
                </a:gs>
              </a:gsLst>
              <a:lin ang="108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000000"/>
                </a:solidFill>
                <a:effectLst/>
                <a:uLnTx/>
                <a:uFillTx/>
                <a:ea typeface="+mn-ea"/>
              </a:endParaRPr>
            </a:p>
          </p:txBody>
        </p:sp>
      </p:grpSp>
      <p:grpSp>
        <p:nvGrpSpPr>
          <p:cNvPr id="4" name="Group 41"/>
          <p:cNvGrpSpPr/>
          <p:nvPr/>
        </p:nvGrpSpPr>
        <p:grpSpPr>
          <a:xfrm>
            <a:off x="6140521" y="4170733"/>
            <a:ext cx="6770515" cy="981286"/>
            <a:chOff x="395536" y="850106"/>
            <a:chExt cx="6768752" cy="1008000"/>
          </a:xfrm>
        </p:grpSpPr>
        <p:sp>
          <p:nvSpPr>
            <p:cNvPr id="43" name="Rounded Rectangle 42"/>
            <p:cNvSpPr/>
            <p:nvPr/>
          </p:nvSpPr>
          <p:spPr bwMode="auto">
            <a:xfrm>
              <a:off x="395536" y="858424"/>
              <a:ext cx="6552728" cy="986325"/>
            </a:xfrm>
            <a:prstGeom prst="roundRect">
              <a:avLst/>
            </a:prstGeom>
            <a:gradFill flip="none" rotWithShape="1">
              <a:gsLst>
                <a:gs pos="0">
                  <a:srgbClr val="BDCBE4"/>
                </a:gs>
                <a:gs pos="47000">
                  <a:srgbClr val="FFFFFF"/>
                </a:gs>
              </a:gsLst>
              <a:lin ang="10800000" scaled="1"/>
              <a:tileRect/>
            </a:gradFill>
            <a:ln w="19050" cap="flat" algn="ctr">
              <a:solidFill>
                <a:srgbClr val="293E6B"/>
              </a:solidFill>
              <a:round/>
              <a:headEnd type="none" w="med" len="med"/>
              <a:tailEnd type="none" w="med" len="med"/>
            </a:ln>
            <a:effectLst>
              <a:outerShdw blurRad="533400" dist="241300" dir="9180000" sx="75000" sy="75000" algn="tl" rotWithShape="0">
                <a:srgbClr val="BDCBE4">
                  <a:lumMod val="50000"/>
                  <a:alpha val="43000"/>
                </a:srgbClr>
              </a:outerShdw>
            </a:effectLst>
          </p:spPr>
          <p:txBody>
            <a:bodyPr vert="horz" wrap="square" lIns="91440" tIns="72000" rIns="91440" bIns="91440" numCol="1" rtlCol="0" anchor="t" anchorCtr="0" compatLnSpc="1">
              <a:prstTxWarp prst="textNoShape">
                <a:avLst/>
              </a:prstTxWarp>
            </a:bodyPr>
            <a:lstStyle/>
            <a:p>
              <a:pPr marL="157428" marR="0" lvl="0" indent="-157428" defTabSz="171450" eaLnBrk="1" fontAlgn="auto" latinLnBrk="0" hangingPunct="1">
                <a:lnSpc>
                  <a:spcPct val="100000"/>
                </a:lnSpc>
                <a:spcBef>
                  <a:spcPts val="0"/>
                </a:spcBef>
                <a:spcAft>
                  <a:spcPts val="600"/>
                </a:spcAft>
                <a:buClr>
                  <a:srgbClr val="EE3134"/>
                </a:buClr>
                <a:buSzPts val="2000"/>
                <a:buFont typeface=""/>
                <a:buChar char="•"/>
                <a:tabLst/>
                <a:defRPr/>
              </a:pPr>
              <a:endParaRPr kumimoji="0" lang="en-US" sz="1400" b="1" i="0" u="none" strike="noStrike" kern="0" cap="none" spc="0" normalizeH="0" baseline="0" noProof="0" smtClean="0">
                <a:ln>
                  <a:noFill/>
                </a:ln>
                <a:solidFill>
                  <a:srgbClr val="000000"/>
                </a:solidFill>
                <a:effectLst/>
                <a:uLnTx/>
                <a:uFillTx/>
                <a:latin typeface="Arial"/>
              </a:endParaRPr>
            </a:p>
          </p:txBody>
        </p:sp>
        <p:sp>
          <p:nvSpPr>
            <p:cNvPr id="44" name="Rectangle 43"/>
            <p:cNvSpPr/>
            <p:nvPr/>
          </p:nvSpPr>
          <p:spPr bwMode="auto">
            <a:xfrm>
              <a:off x="1259632" y="850106"/>
              <a:ext cx="5904656" cy="1008000"/>
            </a:xfrm>
            <a:prstGeom prst="rect">
              <a:avLst/>
            </a:prstGeom>
            <a:gradFill>
              <a:gsLst>
                <a:gs pos="28000">
                  <a:srgbClr val="FFFFFF"/>
                </a:gs>
                <a:gs pos="100000">
                  <a:srgbClr val="FFFFFF">
                    <a:alpha val="0"/>
                  </a:srgbClr>
                </a:gs>
              </a:gsLst>
              <a:lin ang="108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000000"/>
                </a:solidFill>
                <a:effectLst/>
                <a:uLnTx/>
                <a:uFillTx/>
                <a:ea typeface="+mn-ea"/>
              </a:endParaRPr>
            </a:p>
          </p:txBody>
        </p:sp>
      </p:grpSp>
      <p:grpSp>
        <p:nvGrpSpPr>
          <p:cNvPr id="5" name="Group 44"/>
          <p:cNvGrpSpPr/>
          <p:nvPr/>
        </p:nvGrpSpPr>
        <p:grpSpPr>
          <a:xfrm>
            <a:off x="5671660" y="3091484"/>
            <a:ext cx="6770515" cy="981286"/>
            <a:chOff x="395536" y="850106"/>
            <a:chExt cx="6768752" cy="1008000"/>
          </a:xfrm>
        </p:grpSpPr>
        <p:sp>
          <p:nvSpPr>
            <p:cNvPr id="46" name="Rounded Rectangle 45"/>
            <p:cNvSpPr/>
            <p:nvPr/>
          </p:nvSpPr>
          <p:spPr bwMode="auto">
            <a:xfrm>
              <a:off x="395536" y="858424"/>
              <a:ext cx="6552728" cy="986325"/>
            </a:xfrm>
            <a:prstGeom prst="roundRect">
              <a:avLst/>
            </a:prstGeom>
            <a:gradFill flip="none" rotWithShape="1">
              <a:gsLst>
                <a:gs pos="0">
                  <a:srgbClr val="BDCBE4"/>
                </a:gs>
                <a:gs pos="47000">
                  <a:srgbClr val="FFFFFF"/>
                </a:gs>
              </a:gsLst>
              <a:lin ang="10800000" scaled="1"/>
              <a:tileRect/>
            </a:gradFill>
            <a:ln w="19050" cap="flat" algn="ctr">
              <a:solidFill>
                <a:srgbClr val="293E6B"/>
              </a:solidFill>
              <a:round/>
              <a:headEnd type="none" w="med" len="med"/>
              <a:tailEnd type="none" w="med" len="med"/>
            </a:ln>
            <a:effectLst>
              <a:outerShdw blurRad="533400" dist="241300" dir="9180000" sx="75000" sy="75000" algn="tl" rotWithShape="0">
                <a:srgbClr val="BDCBE4">
                  <a:lumMod val="50000"/>
                  <a:alpha val="43000"/>
                </a:srgbClr>
              </a:outerShdw>
            </a:effectLst>
          </p:spPr>
          <p:txBody>
            <a:bodyPr vert="horz" wrap="square" lIns="91440" tIns="72000" rIns="91440" bIns="91440" numCol="1" rtlCol="0" anchor="t" anchorCtr="0" compatLnSpc="1">
              <a:prstTxWarp prst="textNoShape">
                <a:avLst/>
              </a:prstTxWarp>
            </a:bodyPr>
            <a:lstStyle/>
            <a:p>
              <a:pPr marL="157428" marR="0" lvl="0" indent="-157428" defTabSz="171450" eaLnBrk="1" fontAlgn="auto" latinLnBrk="0" hangingPunct="1">
                <a:lnSpc>
                  <a:spcPct val="100000"/>
                </a:lnSpc>
                <a:spcBef>
                  <a:spcPts val="0"/>
                </a:spcBef>
                <a:spcAft>
                  <a:spcPts val="600"/>
                </a:spcAft>
                <a:buClr>
                  <a:srgbClr val="EE3134"/>
                </a:buClr>
                <a:buSzPts val="2000"/>
                <a:buFont typeface=""/>
                <a:buChar char="•"/>
                <a:tabLst/>
                <a:defRPr/>
              </a:pPr>
              <a:endParaRPr kumimoji="0" lang="en-US" sz="1400" b="1" i="0" u="none" strike="noStrike" kern="0" cap="none" spc="0" normalizeH="0" baseline="0" noProof="0" smtClean="0">
                <a:ln>
                  <a:noFill/>
                </a:ln>
                <a:solidFill>
                  <a:srgbClr val="000000"/>
                </a:solidFill>
                <a:effectLst/>
                <a:uLnTx/>
                <a:uFillTx/>
                <a:latin typeface="Arial"/>
              </a:endParaRPr>
            </a:p>
          </p:txBody>
        </p:sp>
        <p:sp>
          <p:nvSpPr>
            <p:cNvPr id="47" name="Rectangle 46"/>
            <p:cNvSpPr/>
            <p:nvPr/>
          </p:nvSpPr>
          <p:spPr bwMode="auto">
            <a:xfrm>
              <a:off x="1259632" y="850106"/>
              <a:ext cx="5904656" cy="1008000"/>
            </a:xfrm>
            <a:prstGeom prst="rect">
              <a:avLst/>
            </a:prstGeom>
            <a:gradFill>
              <a:gsLst>
                <a:gs pos="28000">
                  <a:srgbClr val="FFFFFF"/>
                </a:gs>
                <a:gs pos="100000">
                  <a:srgbClr val="FFFFFF">
                    <a:alpha val="0"/>
                  </a:srgbClr>
                </a:gs>
              </a:gsLst>
              <a:lin ang="108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000000"/>
                </a:solidFill>
                <a:effectLst/>
                <a:uLnTx/>
                <a:uFillTx/>
                <a:ea typeface="+mn-ea"/>
              </a:endParaRPr>
            </a:p>
          </p:txBody>
        </p:sp>
      </p:grpSp>
      <p:grpSp>
        <p:nvGrpSpPr>
          <p:cNvPr id="6" name="Group 47"/>
          <p:cNvGrpSpPr/>
          <p:nvPr/>
        </p:nvGrpSpPr>
        <p:grpSpPr>
          <a:xfrm>
            <a:off x="5202799" y="2012235"/>
            <a:ext cx="6770515" cy="981286"/>
            <a:chOff x="395536" y="850106"/>
            <a:chExt cx="6768752" cy="1008000"/>
          </a:xfrm>
        </p:grpSpPr>
        <p:sp>
          <p:nvSpPr>
            <p:cNvPr id="49" name="Rounded Rectangle 48"/>
            <p:cNvSpPr/>
            <p:nvPr/>
          </p:nvSpPr>
          <p:spPr bwMode="auto">
            <a:xfrm>
              <a:off x="395536" y="858424"/>
              <a:ext cx="6552728" cy="986325"/>
            </a:xfrm>
            <a:prstGeom prst="roundRect">
              <a:avLst/>
            </a:prstGeom>
            <a:gradFill flip="none" rotWithShape="1">
              <a:gsLst>
                <a:gs pos="0">
                  <a:srgbClr val="BDCBE4"/>
                </a:gs>
                <a:gs pos="47000">
                  <a:srgbClr val="FFFFFF"/>
                </a:gs>
              </a:gsLst>
              <a:lin ang="10800000" scaled="1"/>
              <a:tileRect/>
            </a:gradFill>
            <a:ln w="19050" cap="flat" algn="ctr">
              <a:solidFill>
                <a:srgbClr val="293E6B"/>
              </a:solidFill>
              <a:round/>
              <a:headEnd type="none" w="med" len="med"/>
              <a:tailEnd type="none" w="med" len="med"/>
            </a:ln>
            <a:effectLst>
              <a:outerShdw blurRad="533400" dist="241300" dir="9180000" sx="75000" sy="75000" algn="tl" rotWithShape="0">
                <a:srgbClr val="BDCBE4">
                  <a:lumMod val="50000"/>
                  <a:alpha val="43000"/>
                </a:srgbClr>
              </a:outerShdw>
            </a:effectLst>
          </p:spPr>
          <p:txBody>
            <a:bodyPr vert="horz" wrap="square" lIns="91440" tIns="72000" rIns="91440" bIns="91440" numCol="1" rtlCol="0" anchor="t" anchorCtr="0" compatLnSpc="1">
              <a:prstTxWarp prst="textNoShape">
                <a:avLst/>
              </a:prstTxWarp>
            </a:bodyPr>
            <a:lstStyle/>
            <a:p>
              <a:pPr marL="157428" marR="0" lvl="0" indent="-157428" defTabSz="171450" eaLnBrk="1" fontAlgn="auto" latinLnBrk="0" hangingPunct="1">
                <a:lnSpc>
                  <a:spcPct val="100000"/>
                </a:lnSpc>
                <a:spcBef>
                  <a:spcPts val="0"/>
                </a:spcBef>
                <a:spcAft>
                  <a:spcPts val="600"/>
                </a:spcAft>
                <a:buClr>
                  <a:srgbClr val="EE3134"/>
                </a:buClr>
                <a:buSzPts val="2000"/>
                <a:buFont typeface=""/>
                <a:buChar char="•"/>
                <a:tabLst/>
                <a:defRPr/>
              </a:pPr>
              <a:endParaRPr kumimoji="0" lang="en-US" sz="1400" b="1" i="0" u="none" strike="noStrike" kern="0" cap="none" spc="0" normalizeH="0" baseline="0" noProof="0" smtClean="0">
                <a:ln>
                  <a:noFill/>
                </a:ln>
                <a:solidFill>
                  <a:srgbClr val="000000"/>
                </a:solidFill>
                <a:effectLst/>
                <a:uLnTx/>
                <a:uFillTx/>
                <a:latin typeface="Arial"/>
              </a:endParaRPr>
            </a:p>
          </p:txBody>
        </p:sp>
        <p:sp>
          <p:nvSpPr>
            <p:cNvPr id="50" name="Rectangle 49"/>
            <p:cNvSpPr/>
            <p:nvPr/>
          </p:nvSpPr>
          <p:spPr bwMode="auto">
            <a:xfrm>
              <a:off x="1259632" y="850106"/>
              <a:ext cx="5904656" cy="1008000"/>
            </a:xfrm>
            <a:prstGeom prst="rect">
              <a:avLst/>
            </a:prstGeom>
            <a:gradFill>
              <a:gsLst>
                <a:gs pos="28000">
                  <a:srgbClr val="FFFFFF"/>
                </a:gs>
                <a:gs pos="100000">
                  <a:srgbClr val="FFFFFF">
                    <a:alpha val="0"/>
                  </a:srgbClr>
                </a:gs>
              </a:gsLst>
              <a:lin ang="108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000000"/>
                </a:solidFill>
                <a:effectLst/>
                <a:uLnTx/>
                <a:uFillTx/>
                <a:ea typeface="+mn-ea"/>
              </a:endParaRPr>
            </a:p>
          </p:txBody>
        </p:sp>
      </p:grpSp>
      <p:grpSp>
        <p:nvGrpSpPr>
          <p:cNvPr id="7" name="Group 50"/>
          <p:cNvGrpSpPr/>
          <p:nvPr/>
        </p:nvGrpSpPr>
        <p:grpSpPr>
          <a:xfrm>
            <a:off x="4733938" y="945686"/>
            <a:ext cx="6770515" cy="981286"/>
            <a:chOff x="395536" y="850106"/>
            <a:chExt cx="6768752" cy="1008000"/>
          </a:xfrm>
        </p:grpSpPr>
        <p:sp>
          <p:nvSpPr>
            <p:cNvPr id="52" name="Rounded Rectangle 51"/>
            <p:cNvSpPr/>
            <p:nvPr/>
          </p:nvSpPr>
          <p:spPr bwMode="auto">
            <a:xfrm>
              <a:off x="395536" y="858424"/>
              <a:ext cx="6552728" cy="986325"/>
            </a:xfrm>
            <a:prstGeom prst="roundRect">
              <a:avLst/>
            </a:prstGeom>
            <a:gradFill flip="none" rotWithShape="1">
              <a:gsLst>
                <a:gs pos="0">
                  <a:srgbClr val="BDCBE4"/>
                </a:gs>
                <a:gs pos="47000">
                  <a:srgbClr val="FFFFFF"/>
                </a:gs>
              </a:gsLst>
              <a:lin ang="10800000" scaled="1"/>
              <a:tileRect/>
            </a:gradFill>
            <a:ln w="19050" cap="flat" algn="ctr">
              <a:solidFill>
                <a:srgbClr val="293E6B"/>
              </a:solidFill>
              <a:round/>
              <a:headEnd type="none" w="med" len="med"/>
              <a:tailEnd type="none" w="med" len="med"/>
            </a:ln>
            <a:effectLst>
              <a:outerShdw blurRad="533400" dist="241300" dir="9180000" sx="75000" sy="75000" algn="tl" rotWithShape="0">
                <a:srgbClr val="BDCBE4">
                  <a:lumMod val="50000"/>
                  <a:alpha val="43000"/>
                </a:srgbClr>
              </a:outerShdw>
            </a:effectLst>
          </p:spPr>
          <p:txBody>
            <a:bodyPr vert="horz" wrap="square" lIns="91440" tIns="72000" rIns="91440" bIns="91440" numCol="1" rtlCol="0" anchor="t" anchorCtr="0" compatLnSpc="1">
              <a:prstTxWarp prst="textNoShape">
                <a:avLst/>
              </a:prstTxWarp>
            </a:bodyPr>
            <a:lstStyle/>
            <a:p>
              <a:pPr marL="157428" marR="0" lvl="0" indent="-157428" defTabSz="171450" eaLnBrk="1" fontAlgn="auto" latinLnBrk="0" hangingPunct="1">
                <a:lnSpc>
                  <a:spcPct val="100000"/>
                </a:lnSpc>
                <a:spcBef>
                  <a:spcPts val="0"/>
                </a:spcBef>
                <a:spcAft>
                  <a:spcPts val="600"/>
                </a:spcAft>
                <a:buClr>
                  <a:srgbClr val="EE3134"/>
                </a:buClr>
                <a:buSzPts val="2000"/>
                <a:buFont typeface=""/>
                <a:buChar char="•"/>
                <a:tabLst/>
                <a:defRPr/>
              </a:pPr>
              <a:endParaRPr kumimoji="0" lang="en-US" sz="1400" b="1" i="0" u="none" strike="noStrike" kern="0" cap="none" spc="0" normalizeH="0" baseline="0" noProof="0" smtClean="0">
                <a:ln>
                  <a:noFill/>
                </a:ln>
                <a:solidFill>
                  <a:srgbClr val="000000"/>
                </a:solidFill>
                <a:effectLst/>
                <a:uLnTx/>
                <a:uFillTx/>
                <a:latin typeface="Arial"/>
              </a:endParaRPr>
            </a:p>
          </p:txBody>
        </p:sp>
        <p:sp>
          <p:nvSpPr>
            <p:cNvPr id="53" name="Rectangle 52"/>
            <p:cNvSpPr/>
            <p:nvPr/>
          </p:nvSpPr>
          <p:spPr bwMode="auto">
            <a:xfrm>
              <a:off x="1259632" y="850106"/>
              <a:ext cx="5904656" cy="1008000"/>
            </a:xfrm>
            <a:prstGeom prst="rect">
              <a:avLst/>
            </a:prstGeom>
            <a:gradFill>
              <a:gsLst>
                <a:gs pos="28000">
                  <a:srgbClr val="FFFFFF"/>
                </a:gs>
                <a:gs pos="100000">
                  <a:srgbClr val="FFFFFF">
                    <a:alpha val="0"/>
                  </a:srgbClr>
                </a:gs>
              </a:gsLst>
              <a:lin ang="108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smtClean="0">
                <a:ln>
                  <a:noFill/>
                </a:ln>
                <a:solidFill>
                  <a:srgbClr val="000000"/>
                </a:solidFill>
                <a:effectLst/>
                <a:uLnTx/>
                <a:uFillTx/>
                <a:ea typeface="+mn-ea"/>
              </a:endParaRPr>
            </a:p>
          </p:txBody>
        </p:sp>
      </p:grpSp>
      <p:cxnSp>
        <p:nvCxnSpPr>
          <p:cNvPr id="55" name="Straight Connector 54"/>
          <p:cNvCxnSpPr/>
          <p:nvPr/>
        </p:nvCxnSpPr>
        <p:spPr bwMode="auto">
          <a:xfrm>
            <a:off x="7047585" y="4230196"/>
            <a:ext cx="0" cy="855321"/>
          </a:xfrm>
          <a:prstGeom prst="line">
            <a:avLst/>
          </a:prstGeom>
          <a:noFill/>
          <a:ln w="19050" cap="flat" cmpd="sng" algn="ctr">
            <a:solidFill>
              <a:srgbClr val="293E6B"/>
            </a:solidFill>
            <a:prstDash val="solid"/>
            <a:round/>
            <a:headEnd type="none" w="med" len="med"/>
            <a:tailEnd type="none" w="med" len="med"/>
          </a:ln>
          <a:effectLst/>
        </p:spPr>
      </p:cxnSp>
      <p:cxnSp>
        <p:nvCxnSpPr>
          <p:cNvPr id="56" name="Straight Connector 55"/>
          <p:cNvCxnSpPr/>
          <p:nvPr/>
        </p:nvCxnSpPr>
        <p:spPr bwMode="auto">
          <a:xfrm>
            <a:off x="6572367" y="3148065"/>
            <a:ext cx="0" cy="855321"/>
          </a:xfrm>
          <a:prstGeom prst="line">
            <a:avLst/>
          </a:prstGeom>
          <a:noFill/>
          <a:ln w="19050" cap="flat" cmpd="sng" algn="ctr">
            <a:solidFill>
              <a:srgbClr val="293E6B"/>
            </a:solidFill>
            <a:prstDash val="solid"/>
            <a:round/>
            <a:headEnd type="none" w="med" len="med"/>
            <a:tailEnd type="none" w="med" len="med"/>
          </a:ln>
          <a:effectLst/>
        </p:spPr>
      </p:cxnSp>
      <p:cxnSp>
        <p:nvCxnSpPr>
          <p:cNvPr id="57" name="Straight Connector 56"/>
          <p:cNvCxnSpPr/>
          <p:nvPr/>
        </p:nvCxnSpPr>
        <p:spPr bwMode="auto">
          <a:xfrm>
            <a:off x="5621929" y="1016687"/>
            <a:ext cx="0" cy="855321"/>
          </a:xfrm>
          <a:prstGeom prst="line">
            <a:avLst/>
          </a:prstGeom>
          <a:noFill/>
          <a:ln w="19050" cap="flat" cmpd="sng" algn="ctr">
            <a:solidFill>
              <a:srgbClr val="293E6B"/>
            </a:solidFill>
            <a:prstDash val="solid"/>
            <a:round/>
            <a:headEnd type="none" w="med" len="med"/>
            <a:tailEnd type="none" w="med" len="med"/>
          </a:ln>
          <a:effectLst/>
        </p:spPr>
      </p:cxnSp>
      <p:cxnSp>
        <p:nvCxnSpPr>
          <p:cNvPr id="58" name="Straight Connector 57"/>
          <p:cNvCxnSpPr/>
          <p:nvPr/>
        </p:nvCxnSpPr>
        <p:spPr bwMode="auto">
          <a:xfrm>
            <a:off x="7494625" y="5295142"/>
            <a:ext cx="0" cy="855321"/>
          </a:xfrm>
          <a:prstGeom prst="line">
            <a:avLst/>
          </a:prstGeom>
          <a:noFill/>
          <a:ln w="19050" cap="flat" cmpd="sng" algn="ctr">
            <a:solidFill>
              <a:srgbClr val="293E6B"/>
            </a:solidFill>
            <a:prstDash val="solid"/>
            <a:round/>
            <a:headEnd type="none" w="med" len="med"/>
            <a:tailEnd type="none" w="med" len="med"/>
          </a:ln>
          <a:effectLst/>
        </p:spPr>
      </p:cxnSp>
      <p:grpSp>
        <p:nvGrpSpPr>
          <p:cNvPr id="8" name="Group 58"/>
          <p:cNvGrpSpPr/>
          <p:nvPr/>
        </p:nvGrpSpPr>
        <p:grpSpPr>
          <a:xfrm>
            <a:off x="4810159" y="1009638"/>
            <a:ext cx="1721655" cy="2926086"/>
            <a:chOff x="471737" y="990915"/>
            <a:chExt cx="1721207" cy="2926086"/>
          </a:xfrm>
        </p:grpSpPr>
        <p:pic>
          <p:nvPicPr>
            <p:cNvPr id="61" name="Picture 3"/>
            <p:cNvPicPr>
              <a:picLocks noChangeAspect="1"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1036658" y="2032801"/>
              <a:ext cx="567966" cy="8290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2" name="Picture 7"/>
            <p:cNvPicPr>
              <a:picLocks noChangeAspect="1" noChangeArrowheads="1"/>
            </p:cNvPicPr>
            <p:nvPr/>
          </p:nvPicPr>
          <p:blipFill rotWithShape="1">
            <a:blip r:embed="rId5" cstate="screen">
              <a:extLst>
                <a:ext uri="{28A0092B-C50C-407E-A947-70E740481C1C}">
                  <a14:useLocalDpi xmlns="" xmlns:a14="http://schemas.microsoft.com/office/drawing/2010/main"/>
                </a:ext>
              </a:extLst>
            </a:blip>
            <a:srcRect/>
            <a:stretch/>
          </p:blipFill>
          <p:spPr bwMode="auto">
            <a:xfrm>
              <a:off x="1395800" y="3197001"/>
              <a:ext cx="797144" cy="72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3" name="Picture 31" descr="eWorkflow-0018.png"/>
            <p:cNvPicPr>
              <a:picLocks noChangeAspect="1" noChangeArrowheads="1"/>
            </p:cNvPicPr>
            <p:nvPr/>
          </p:nvPicPr>
          <p:blipFill>
            <a:blip r:embed="rId6" cstate="print">
              <a:extLst>
                <a:ext uri="{28A0092B-C50C-407E-A947-70E740481C1C}">
                  <a14:useLocalDpi xmlns="" xmlns:a14="http://schemas.microsoft.com/office/drawing/2010/main"/>
                </a:ext>
              </a:extLst>
            </a:blip>
            <a:srcRect/>
            <a:stretch>
              <a:fillRect/>
            </a:stretch>
          </p:blipFill>
          <p:spPr bwMode="auto">
            <a:xfrm>
              <a:off x="471737" y="990915"/>
              <a:ext cx="888422" cy="8794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cxnSp>
        <p:nvCxnSpPr>
          <p:cNvPr id="65" name="Straight Connector 64"/>
          <p:cNvCxnSpPr/>
          <p:nvPr/>
        </p:nvCxnSpPr>
        <p:spPr bwMode="auto">
          <a:xfrm>
            <a:off x="6097148" y="2088726"/>
            <a:ext cx="0" cy="855321"/>
          </a:xfrm>
          <a:prstGeom prst="line">
            <a:avLst/>
          </a:prstGeom>
          <a:noFill/>
          <a:ln w="19050" cap="flat" cmpd="sng" algn="ctr">
            <a:solidFill>
              <a:srgbClr val="293E6B"/>
            </a:solidFill>
            <a:prstDash val="solid"/>
            <a:round/>
            <a:headEnd type="none" w="med" len="med"/>
            <a:tailEnd type="none" w="med" len="med"/>
          </a:ln>
          <a:effectLst/>
        </p:spPr>
      </p:cxnSp>
      <p:sp>
        <p:nvSpPr>
          <p:cNvPr id="66" name="Content Placeholder 15"/>
          <p:cNvSpPr txBox="1">
            <a:spLocks/>
          </p:cNvSpPr>
          <p:nvPr/>
        </p:nvSpPr>
        <p:spPr bwMode="auto">
          <a:xfrm>
            <a:off x="5734462" y="893535"/>
            <a:ext cx="5769991" cy="998790"/>
          </a:xfrm>
          <a:prstGeom prst="rect">
            <a:avLst/>
          </a:prstGeom>
          <a:noFill/>
          <a:ln w="9525">
            <a:noFill/>
            <a:miter lim="800000"/>
            <a:headEnd/>
            <a:tailEnd/>
          </a:ln>
        </p:spPr>
        <p:txBody>
          <a:bodyPr vert="horz" wrap="square" lIns="91426" tIns="72000" rIns="91426" bIns="45714" numCol="1" anchor="t" anchorCtr="0" compatLnSpc="1">
            <a:prstTxWarp prst="textNoShape">
              <a:avLst/>
            </a:prstTxWarp>
          </a:bodyPr>
          <a:lstStyle>
            <a:lvl1pPr marL="188903" indent="-188903" algn="l" rtl="0" eaLnBrk="0" fontAlgn="base" hangingPunct="0">
              <a:spcBef>
                <a:spcPct val="0"/>
              </a:spcBef>
              <a:spcAft>
                <a:spcPct val="20000"/>
              </a:spcAft>
              <a:buClr>
                <a:schemeClr val="folHlink"/>
              </a:buClr>
              <a:buChar char="•"/>
              <a:defRPr sz="2000">
                <a:solidFill>
                  <a:schemeClr val="tx1"/>
                </a:solidFill>
                <a:latin typeface="+mn-lt"/>
                <a:ea typeface="+mn-ea"/>
                <a:cs typeface="+mn-cs"/>
              </a:defRPr>
            </a:lvl1pPr>
            <a:lvl2pPr marL="568296" indent="-188903" algn="l" rtl="0" eaLnBrk="0" fontAlgn="base" hangingPunct="0">
              <a:spcBef>
                <a:spcPct val="0"/>
              </a:spcBef>
              <a:spcAft>
                <a:spcPct val="20000"/>
              </a:spcAft>
              <a:buClr>
                <a:schemeClr val="tx1"/>
              </a:buClr>
              <a:buFont typeface="Arial" pitchFamily="34" charset="0"/>
              <a:buChar char="•"/>
              <a:defRPr>
                <a:solidFill>
                  <a:schemeClr val="tx1"/>
                </a:solidFill>
                <a:latin typeface="+mn-lt"/>
              </a:defRPr>
            </a:lvl2pPr>
            <a:lvl3pPr marL="923879" indent="-165092" algn="l" rtl="0" eaLnBrk="0" fontAlgn="base" hangingPunct="0">
              <a:spcBef>
                <a:spcPct val="0"/>
              </a:spcBef>
              <a:spcAft>
                <a:spcPct val="20000"/>
              </a:spcAft>
              <a:buClr>
                <a:schemeClr val="hlink"/>
              </a:buClr>
              <a:buFont typeface="Arial" pitchFamily="34" charset="0"/>
              <a:buChar char="•"/>
              <a:defRPr>
                <a:solidFill>
                  <a:schemeClr val="tx1"/>
                </a:solidFill>
                <a:latin typeface="+mn-lt"/>
              </a:defRPr>
            </a:lvl3pPr>
            <a:lvl4pPr marL="1317559" indent="-203190" algn="l" rtl="0" eaLnBrk="0" fontAlgn="base" hangingPunct="0">
              <a:spcBef>
                <a:spcPct val="0"/>
              </a:spcBef>
              <a:spcAft>
                <a:spcPct val="20000"/>
              </a:spcAft>
              <a:buFont typeface="Symbol" pitchFamily="18" charset="2"/>
              <a:buChar char="-"/>
              <a:defRPr sz="1600">
                <a:solidFill>
                  <a:schemeClr val="tx1"/>
                </a:solidFill>
                <a:latin typeface="+mn-lt"/>
              </a:defRPr>
            </a:lvl4pPr>
            <a:lvl5pPr marL="1716002" indent="-182554" algn="l" rtl="0" eaLnBrk="0" fontAlgn="base" hangingPunct="0">
              <a:spcBef>
                <a:spcPct val="0"/>
              </a:spcBef>
              <a:spcAft>
                <a:spcPct val="20000"/>
              </a:spcAft>
              <a:buChar char="•"/>
              <a:defRPr sz="1500">
                <a:solidFill>
                  <a:schemeClr val="tx1"/>
                </a:solidFill>
                <a:latin typeface="+mn-lt"/>
              </a:defRPr>
            </a:lvl5pPr>
            <a:lvl6pPr marL="2173179" indent="-182554" algn="l" rtl="0" fontAlgn="base">
              <a:spcBef>
                <a:spcPct val="0"/>
              </a:spcBef>
              <a:spcAft>
                <a:spcPct val="20000"/>
              </a:spcAft>
              <a:buChar char="•"/>
              <a:defRPr sz="1500">
                <a:solidFill>
                  <a:schemeClr val="tx1"/>
                </a:solidFill>
                <a:latin typeface="+mn-lt"/>
              </a:defRPr>
            </a:lvl6pPr>
            <a:lvl7pPr marL="2630356" indent="-182554" algn="l" rtl="0" fontAlgn="base">
              <a:spcBef>
                <a:spcPct val="0"/>
              </a:spcBef>
              <a:spcAft>
                <a:spcPct val="20000"/>
              </a:spcAft>
              <a:buChar char="•"/>
              <a:defRPr sz="1500">
                <a:solidFill>
                  <a:schemeClr val="tx1"/>
                </a:solidFill>
                <a:latin typeface="+mn-lt"/>
              </a:defRPr>
            </a:lvl7pPr>
            <a:lvl8pPr marL="3087533" indent="-182554" algn="l" rtl="0" fontAlgn="base">
              <a:spcBef>
                <a:spcPct val="0"/>
              </a:spcBef>
              <a:spcAft>
                <a:spcPct val="20000"/>
              </a:spcAft>
              <a:buChar char="•"/>
              <a:defRPr sz="1500">
                <a:solidFill>
                  <a:schemeClr val="tx1"/>
                </a:solidFill>
                <a:latin typeface="+mn-lt"/>
              </a:defRPr>
            </a:lvl8pPr>
            <a:lvl9pPr marL="3544711" indent="-182554" algn="l" rtl="0" fontAlgn="base">
              <a:spcBef>
                <a:spcPct val="0"/>
              </a:spcBef>
              <a:spcAft>
                <a:spcPct val="20000"/>
              </a:spcAft>
              <a:buChar char="•"/>
              <a:defRPr sz="1500">
                <a:solidFill>
                  <a:schemeClr val="tx1"/>
                </a:solidFill>
                <a:latin typeface="+mn-lt"/>
              </a:defRPr>
            </a:lvl9pPr>
          </a:lstStyle>
          <a:p>
            <a:pPr marL="0" marR="0" lvl="0" indent="0" algn="l" defTabSz="914400" rtl="0" eaLnBrk="0" fontAlgn="base" latinLnBrk="0" hangingPunct="0">
              <a:lnSpc>
                <a:spcPct val="100000"/>
              </a:lnSpc>
              <a:spcBef>
                <a:spcPct val="0"/>
              </a:spcBef>
              <a:spcAft>
                <a:spcPts val="400"/>
              </a:spcAft>
              <a:buClr>
                <a:srgbClr val="F51D30"/>
              </a:buClr>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mn-cs"/>
              </a:rPr>
              <a:t>… Increase productivity</a:t>
            </a:r>
          </a:p>
          <a:p>
            <a:pPr marL="188903" marR="0" lvl="0" indent="-188903" algn="l" defTabSz="914400" rtl="0" eaLnBrk="0" fontAlgn="base" latinLnBrk="0" hangingPunct="0">
              <a:lnSpc>
                <a:spcPct val="100000"/>
              </a:lnSpc>
              <a:spcBef>
                <a:spcPct val="0"/>
              </a:spcBef>
              <a:spcAft>
                <a:spcPts val="400"/>
              </a:spcAft>
              <a:buClr>
                <a:srgbClr val="F51D30"/>
              </a:buClr>
              <a:buSzTx/>
              <a:buFontTx/>
              <a:buChar char="•"/>
              <a:tabLst/>
              <a:defRPr/>
            </a:pPr>
            <a:r>
              <a:rPr kumimoji="0" lang="en-US" sz="1200" b="0" i="0" u="none" strike="noStrike" kern="0" cap="none" spc="0" normalizeH="0" baseline="0" noProof="0" dirty="0" smtClean="0">
                <a:ln>
                  <a:noFill/>
                </a:ln>
                <a:solidFill>
                  <a:srgbClr val="000000"/>
                </a:solidFill>
                <a:effectLst/>
                <a:uLnTx/>
                <a:uFillTx/>
                <a:latin typeface="Arial"/>
                <a:ea typeface="+mn-ea"/>
                <a:cs typeface="+mn-cs"/>
              </a:rPr>
              <a:t>Industry-leading Operational Simplicity™ and throughput with eWorkflows™ </a:t>
            </a:r>
          </a:p>
          <a:p>
            <a:pPr marL="188903" marR="0" lvl="0" indent="-188903" algn="l" defTabSz="914400" rtl="0" eaLnBrk="0" fontAlgn="base" latinLnBrk="0" hangingPunct="0">
              <a:lnSpc>
                <a:spcPct val="100000"/>
              </a:lnSpc>
              <a:spcBef>
                <a:spcPct val="0"/>
              </a:spcBef>
              <a:spcAft>
                <a:spcPts val="400"/>
              </a:spcAft>
              <a:buClr>
                <a:srgbClr val="F51D30"/>
              </a:buClr>
              <a:buSzTx/>
              <a:buFontTx/>
              <a:buChar char="•"/>
              <a:tabLst/>
              <a:defRPr/>
            </a:pPr>
            <a:r>
              <a:rPr kumimoji="0" lang="en-US" sz="1200" b="0" i="0" u="none" strike="noStrike" kern="0" cap="none" spc="0" normalizeH="0" baseline="0" noProof="0" dirty="0" smtClean="0">
                <a:ln>
                  <a:noFill/>
                </a:ln>
                <a:solidFill>
                  <a:srgbClr val="000000"/>
                </a:solidFill>
                <a:effectLst/>
                <a:uLnTx/>
                <a:uFillTx/>
                <a:latin typeface="Arial"/>
                <a:ea typeface="+mn-ea"/>
                <a:cs typeface="+mn-cs"/>
              </a:rPr>
              <a:t>Faster data processing, visualization, and reporting with dynamic updating and Intelligent </a:t>
            </a:r>
            <a:r>
              <a:rPr lang="en-US" sz="1200" kern="0" dirty="0" smtClean="0">
                <a:solidFill>
                  <a:srgbClr val="000000"/>
                </a:solidFill>
                <a:latin typeface="Arial"/>
              </a:rPr>
              <a:t>F</a:t>
            </a:r>
            <a:r>
              <a:rPr kumimoji="0" lang="en-US" sz="1200" b="0" i="0" u="none" strike="noStrike" kern="0" cap="none" spc="0" normalizeH="0" baseline="0" noProof="0" dirty="0" err="1" smtClean="0">
                <a:ln>
                  <a:noFill/>
                </a:ln>
                <a:solidFill>
                  <a:srgbClr val="000000"/>
                </a:solidFill>
                <a:effectLst/>
                <a:uLnTx/>
                <a:uFillTx/>
                <a:latin typeface="Arial"/>
                <a:ea typeface="+mn-ea"/>
                <a:cs typeface="+mn-cs"/>
              </a:rPr>
              <a:t>unctionality</a:t>
            </a:r>
            <a:r>
              <a:rPr kumimoji="0" lang="en-US" sz="1200" b="0" i="0" u="none" strike="noStrike" kern="0" cap="none" spc="0" normalizeH="0" baseline="0" noProof="0" dirty="0" smtClean="0">
                <a:ln>
                  <a:noFill/>
                </a:ln>
                <a:solidFill>
                  <a:srgbClr val="000000"/>
                </a:solidFill>
                <a:effectLst/>
                <a:uLnTx/>
                <a:uFillTx/>
                <a:latin typeface="Arial"/>
                <a:ea typeface="+mn-ea"/>
                <a:cs typeface="+mn-cs"/>
              </a:rPr>
              <a:t> built-in</a:t>
            </a:r>
            <a:endParaRPr kumimoji="0" lang="en-US" sz="1200" b="0" i="0" u="none" strike="noStrike" kern="0" cap="none" spc="0" normalizeH="0" baseline="0" noProof="0" dirty="0">
              <a:ln>
                <a:noFill/>
              </a:ln>
              <a:solidFill>
                <a:srgbClr val="000000"/>
              </a:solidFill>
              <a:effectLst/>
              <a:uLnTx/>
              <a:uFillTx/>
              <a:latin typeface="Arial"/>
              <a:ea typeface="+mn-ea"/>
              <a:cs typeface="+mn-cs"/>
            </a:endParaRPr>
          </a:p>
        </p:txBody>
      </p:sp>
      <p:sp>
        <p:nvSpPr>
          <p:cNvPr id="67" name="Content Placeholder 15"/>
          <p:cNvSpPr txBox="1">
            <a:spLocks/>
          </p:cNvSpPr>
          <p:nvPr/>
        </p:nvSpPr>
        <p:spPr bwMode="auto">
          <a:xfrm>
            <a:off x="6132237" y="2053060"/>
            <a:ext cx="5841077" cy="897032"/>
          </a:xfrm>
          <a:prstGeom prst="rect">
            <a:avLst/>
          </a:prstGeom>
          <a:noFill/>
          <a:ln w="9525">
            <a:noFill/>
            <a:miter lim="800000"/>
            <a:headEnd/>
            <a:tailEnd/>
          </a:ln>
        </p:spPr>
        <p:txBody>
          <a:bodyPr vert="horz" wrap="square" lIns="91426" tIns="72000" rIns="91426" bIns="45714" numCol="1" anchor="t" anchorCtr="0" compatLnSpc="1">
            <a:prstTxWarp prst="textNoShape">
              <a:avLst/>
            </a:prstTxWarp>
          </a:bodyPr>
          <a:lstStyle>
            <a:lvl1pPr marL="188903" indent="-188903" algn="l" rtl="0" eaLnBrk="0" fontAlgn="base" hangingPunct="0">
              <a:spcBef>
                <a:spcPct val="0"/>
              </a:spcBef>
              <a:spcAft>
                <a:spcPct val="20000"/>
              </a:spcAft>
              <a:buClr>
                <a:schemeClr val="folHlink"/>
              </a:buClr>
              <a:buChar char="•"/>
              <a:defRPr sz="2000">
                <a:solidFill>
                  <a:schemeClr val="tx1"/>
                </a:solidFill>
                <a:latin typeface="+mn-lt"/>
                <a:ea typeface="+mn-ea"/>
                <a:cs typeface="+mn-cs"/>
              </a:defRPr>
            </a:lvl1pPr>
            <a:lvl2pPr marL="568296" indent="-188903" algn="l" rtl="0" eaLnBrk="0" fontAlgn="base" hangingPunct="0">
              <a:spcBef>
                <a:spcPct val="0"/>
              </a:spcBef>
              <a:spcAft>
                <a:spcPct val="20000"/>
              </a:spcAft>
              <a:buClr>
                <a:schemeClr val="tx1"/>
              </a:buClr>
              <a:buFont typeface="Arial" pitchFamily="34" charset="0"/>
              <a:buChar char="•"/>
              <a:defRPr>
                <a:solidFill>
                  <a:schemeClr val="tx1"/>
                </a:solidFill>
                <a:latin typeface="+mn-lt"/>
              </a:defRPr>
            </a:lvl2pPr>
            <a:lvl3pPr marL="923879" indent="-165092" algn="l" rtl="0" eaLnBrk="0" fontAlgn="base" hangingPunct="0">
              <a:spcBef>
                <a:spcPct val="0"/>
              </a:spcBef>
              <a:spcAft>
                <a:spcPct val="20000"/>
              </a:spcAft>
              <a:buClr>
                <a:schemeClr val="hlink"/>
              </a:buClr>
              <a:buFont typeface="Arial" pitchFamily="34" charset="0"/>
              <a:buChar char="•"/>
              <a:defRPr>
                <a:solidFill>
                  <a:schemeClr val="tx1"/>
                </a:solidFill>
                <a:latin typeface="+mn-lt"/>
              </a:defRPr>
            </a:lvl3pPr>
            <a:lvl4pPr marL="1317559" indent="-203190" algn="l" rtl="0" eaLnBrk="0" fontAlgn="base" hangingPunct="0">
              <a:spcBef>
                <a:spcPct val="0"/>
              </a:spcBef>
              <a:spcAft>
                <a:spcPct val="20000"/>
              </a:spcAft>
              <a:buFont typeface="Symbol" pitchFamily="18" charset="2"/>
              <a:buChar char="-"/>
              <a:defRPr sz="1600">
                <a:solidFill>
                  <a:schemeClr val="tx1"/>
                </a:solidFill>
                <a:latin typeface="+mn-lt"/>
              </a:defRPr>
            </a:lvl4pPr>
            <a:lvl5pPr marL="1716002" indent="-182554" algn="l" rtl="0" eaLnBrk="0" fontAlgn="base" hangingPunct="0">
              <a:spcBef>
                <a:spcPct val="0"/>
              </a:spcBef>
              <a:spcAft>
                <a:spcPct val="20000"/>
              </a:spcAft>
              <a:buChar char="•"/>
              <a:defRPr sz="1500">
                <a:solidFill>
                  <a:schemeClr val="tx1"/>
                </a:solidFill>
                <a:latin typeface="+mn-lt"/>
              </a:defRPr>
            </a:lvl5pPr>
            <a:lvl6pPr marL="2173179" indent="-182554" algn="l" rtl="0" fontAlgn="base">
              <a:spcBef>
                <a:spcPct val="0"/>
              </a:spcBef>
              <a:spcAft>
                <a:spcPct val="20000"/>
              </a:spcAft>
              <a:buChar char="•"/>
              <a:defRPr sz="1500">
                <a:solidFill>
                  <a:schemeClr val="tx1"/>
                </a:solidFill>
                <a:latin typeface="+mn-lt"/>
              </a:defRPr>
            </a:lvl6pPr>
            <a:lvl7pPr marL="2630356" indent="-182554" algn="l" rtl="0" fontAlgn="base">
              <a:spcBef>
                <a:spcPct val="0"/>
              </a:spcBef>
              <a:spcAft>
                <a:spcPct val="20000"/>
              </a:spcAft>
              <a:buChar char="•"/>
              <a:defRPr sz="1500">
                <a:solidFill>
                  <a:schemeClr val="tx1"/>
                </a:solidFill>
                <a:latin typeface="+mn-lt"/>
              </a:defRPr>
            </a:lvl7pPr>
            <a:lvl8pPr marL="3087533" indent="-182554" algn="l" rtl="0" fontAlgn="base">
              <a:spcBef>
                <a:spcPct val="0"/>
              </a:spcBef>
              <a:spcAft>
                <a:spcPct val="20000"/>
              </a:spcAft>
              <a:buChar char="•"/>
              <a:defRPr sz="1500">
                <a:solidFill>
                  <a:schemeClr val="tx1"/>
                </a:solidFill>
                <a:latin typeface="+mn-lt"/>
              </a:defRPr>
            </a:lvl8pPr>
            <a:lvl9pPr marL="3544711" indent="-182554" algn="l" rtl="0" fontAlgn="base">
              <a:spcBef>
                <a:spcPct val="0"/>
              </a:spcBef>
              <a:spcAft>
                <a:spcPct val="20000"/>
              </a:spcAft>
              <a:buChar char="•"/>
              <a:defRPr sz="1500">
                <a:solidFill>
                  <a:schemeClr val="tx1"/>
                </a:solidFill>
                <a:latin typeface="+mn-lt"/>
              </a:defRPr>
            </a:lvl9pPr>
          </a:lstStyle>
          <a:p>
            <a:pPr marL="0" marR="0" lvl="0" indent="0" algn="l" defTabSz="914400" rtl="0" eaLnBrk="0" fontAlgn="base" latinLnBrk="0" hangingPunct="0">
              <a:lnSpc>
                <a:spcPct val="100000"/>
              </a:lnSpc>
              <a:spcBef>
                <a:spcPct val="0"/>
              </a:spcBef>
              <a:spcAft>
                <a:spcPts val="400"/>
              </a:spcAft>
              <a:buClr>
                <a:srgbClr val="F51D30"/>
              </a:buClr>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mn-cs"/>
              </a:rPr>
              <a:t>… Control all your instrumentation</a:t>
            </a:r>
            <a:endParaRPr kumimoji="0" lang="de-DE" sz="1400" b="1" i="0" u="none" strike="noStrike" kern="0" cap="none" spc="0" normalizeH="0" baseline="0" noProof="0" dirty="0" smtClean="0">
              <a:ln>
                <a:noFill/>
              </a:ln>
              <a:solidFill>
                <a:srgbClr val="000000"/>
              </a:solidFill>
              <a:effectLst/>
              <a:uLnTx/>
              <a:uFillTx/>
              <a:latin typeface="Arial"/>
              <a:ea typeface="+mn-ea"/>
              <a:cs typeface="+mn-cs"/>
            </a:endParaRPr>
          </a:p>
          <a:p>
            <a:pPr marL="188903" lvl="1">
              <a:spcAft>
                <a:spcPts val="400"/>
              </a:spcAft>
              <a:buClr>
                <a:srgbClr val="F51D30"/>
              </a:buClr>
              <a:buFontTx/>
              <a:buChar char="•"/>
              <a:defRPr/>
            </a:pPr>
            <a:r>
              <a:rPr kumimoji="0" lang="de-DE" sz="1200" b="0" i="0" u="none" strike="noStrike" kern="0" cap="none" spc="0" normalizeH="0" baseline="0" noProof="0" dirty="0" smtClean="0">
                <a:ln>
                  <a:noFill/>
                </a:ln>
                <a:solidFill>
                  <a:srgbClr val="000000"/>
                </a:solidFill>
                <a:effectLst/>
                <a:uLnTx/>
                <a:uFillTx/>
                <a:latin typeface="Arial"/>
                <a:ea typeface="+mn-ea"/>
              </a:rPr>
              <a:t>Thermo Scientific</a:t>
            </a:r>
            <a:r>
              <a:rPr kumimoji="0" lang="de-DE" sz="1200" b="0" i="0" u="none" strike="noStrike" kern="0" cap="none" spc="0" normalizeH="0" noProof="0" dirty="0" smtClean="0">
                <a:ln>
                  <a:noFill/>
                </a:ln>
                <a:solidFill>
                  <a:srgbClr val="000000"/>
                </a:solidFill>
                <a:effectLst/>
                <a:uLnTx/>
                <a:uFillTx/>
                <a:latin typeface="Arial"/>
                <a:ea typeface="+mn-ea"/>
              </a:rPr>
              <a:t> </a:t>
            </a:r>
            <a:r>
              <a:rPr lang="de-DE" sz="1200" kern="0" dirty="0" smtClean="0">
                <a:solidFill>
                  <a:srgbClr val="000000"/>
                </a:solidFill>
                <a:ea typeface="+mn-ea"/>
              </a:rPr>
              <a:t>LC/IC/GC</a:t>
            </a:r>
            <a:r>
              <a:rPr kumimoji="0" lang="de-DE" sz="1200" b="0" i="0" u="none" strike="noStrike" kern="0" cap="none" spc="0" normalizeH="0" baseline="0" noProof="0" dirty="0" smtClean="0">
                <a:ln>
                  <a:noFill/>
                </a:ln>
                <a:solidFill>
                  <a:srgbClr val="000000"/>
                </a:solidFill>
                <a:effectLst/>
                <a:uLnTx/>
                <a:uFillTx/>
                <a:latin typeface="Arial"/>
                <a:ea typeface="+mn-ea"/>
              </a:rPr>
              <a:t>/(quant)MS plus &gt;300 third-party modules</a:t>
            </a:r>
            <a:endParaRPr kumimoji="0" lang="de-DE" sz="1200" b="0" i="0" u="none" strike="noStrike" kern="0" cap="none" spc="0" normalizeH="0" baseline="0" noProof="0" dirty="0">
              <a:ln>
                <a:noFill/>
              </a:ln>
              <a:solidFill>
                <a:srgbClr val="000000"/>
              </a:solidFill>
              <a:effectLst/>
              <a:uLnTx/>
              <a:uFillTx/>
              <a:latin typeface="Arial"/>
              <a:ea typeface="+mn-ea"/>
            </a:endParaRPr>
          </a:p>
          <a:p>
            <a:pPr marL="188903" marR="0" lvl="1" indent="-188903" algn="l" defTabSz="914400" rtl="0" eaLnBrk="0" fontAlgn="base" latinLnBrk="0" hangingPunct="0">
              <a:lnSpc>
                <a:spcPct val="100000"/>
              </a:lnSpc>
              <a:spcBef>
                <a:spcPct val="0"/>
              </a:spcBef>
              <a:spcAft>
                <a:spcPts val="400"/>
              </a:spcAft>
              <a:buClr>
                <a:srgbClr val="F51D30"/>
              </a:buClr>
              <a:buSzTx/>
              <a:buFontTx/>
              <a:buChar char="•"/>
              <a:tabLst/>
              <a:defRPr/>
            </a:pPr>
            <a:r>
              <a:rPr kumimoji="0" lang="de-DE" sz="1200" b="0" i="0" u="none" strike="noStrike" kern="0" cap="none" spc="0" normalizeH="0" baseline="0" noProof="0" dirty="0" smtClean="0">
                <a:ln>
                  <a:noFill/>
                </a:ln>
                <a:solidFill>
                  <a:srgbClr val="000000"/>
                </a:solidFill>
                <a:effectLst/>
                <a:uLnTx/>
                <a:uFillTx/>
                <a:latin typeface="Arial"/>
                <a:ea typeface="+mn-ea"/>
              </a:rPr>
              <a:t>Customizable instrument ePanels for consistent look and feel </a:t>
            </a:r>
            <a:endParaRPr kumimoji="0" lang="de-DE" sz="1200" b="0" i="0" u="none" strike="noStrike" kern="0" cap="none" spc="0" normalizeH="0" baseline="0" noProof="0" dirty="0">
              <a:ln>
                <a:noFill/>
              </a:ln>
              <a:solidFill>
                <a:srgbClr val="000000"/>
              </a:solidFill>
              <a:effectLst/>
              <a:uLnTx/>
              <a:uFillTx/>
              <a:latin typeface="Arial"/>
              <a:ea typeface="+mn-ea"/>
            </a:endParaRPr>
          </a:p>
          <a:p>
            <a:pPr marL="188903" marR="0" lvl="0" indent="-188903" algn="l" defTabSz="914400" rtl="0" eaLnBrk="0" fontAlgn="base" latinLnBrk="0" hangingPunct="0">
              <a:lnSpc>
                <a:spcPct val="100000"/>
              </a:lnSpc>
              <a:spcBef>
                <a:spcPct val="0"/>
              </a:spcBef>
              <a:spcAft>
                <a:spcPts val="400"/>
              </a:spcAft>
              <a:buClr>
                <a:srgbClr val="F51D30"/>
              </a:buClr>
              <a:buSzTx/>
              <a:buFontTx/>
              <a:buChar char="•"/>
              <a:tabLst/>
              <a:defRPr/>
            </a:pPr>
            <a:endParaRPr kumimoji="0" lang="de-DE" sz="1100" b="0" i="0" u="none" strike="noStrike" kern="0" cap="none" spc="0" normalizeH="0" baseline="0" noProof="0" dirty="0" smtClean="0">
              <a:ln>
                <a:noFill/>
              </a:ln>
              <a:solidFill>
                <a:srgbClr val="000000"/>
              </a:solidFill>
              <a:effectLst/>
              <a:uLnTx/>
              <a:uFillTx/>
              <a:latin typeface="Arial"/>
              <a:ea typeface="+mn-ea"/>
              <a:cs typeface="+mn-cs"/>
            </a:endParaRPr>
          </a:p>
          <a:p>
            <a:pPr marL="188903" marR="0" lvl="0" indent="-188903" algn="l" defTabSz="914400" rtl="0" eaLnBrk="0" fontAlgn="base" latinLnBrk="0" hangingPunct="0">
              <a:lnSpc>
                <a:spcPct val="100000"/>
              </a:lnSpc>
              <a:spcBef>
                <a:spcPct val="0"/>
              </a:spcBef>
              <a:spcAft>
                <a:spcPts val="400"/>
              </a:spcAft>
              <a:buClr>
                <a:srgbClr val="F51D30"/>
              </a:buClr>
              <a:buSzTx/>
              <a:buFontTx/>
              <a:buChar char="•"/>
              <a:tabLst/>
              <a:defRPr/>
            </a:pPr>
            <a:endParaRPr kumimoji="0" lang="de-DE" sz="1100" b="0" i="0" u="none" strike="noStrike" kern="0" cap="none" spc="0" normalizeH="0" baseline="0" noProof="0" dirty="0">
              <a:ln>
                <a:noFill/>
              </a:ln>
              <a:solidFill>
                <a:srgbClr val="000000"/>
              </a:solidFill>
              <a:effectLst/>
              <a:uLnTx/>
              <a:uFillTx/>
              <a:latin typeface="Arial"/>
              <a:ea typeface="+mn-ea"/>
              <a:cs typeface="+mn-cs"/>
            </a:endParaRPr>
          </a:p>
        </p:txBody>
      </p:sp>
      <p:sp>
        <p:nvSpPr>
          <p:cNvPr id="68" name="Content Placeholder 15"/>
          <p:cNvSpPr txBox="1">
            <a:spLocks/>
          </p:cNvSpPr>
          <p:nvPr/>
        </p:nvSpPr>
        <p:spPr bwMode="auto">
          <a:xfrm>
            <a:off x="6608356" y="3104914"/>
            <a:ext cx="4535963" cy="830811"/>
          </a:xfrm>
          <a:prstGeom prst="rect">
            <a:avLst/>
          </a:prstGeom>
          <a:noFill/>
          <a:ln w="9525">
            <a:noFill/>
            <a:miter lim="800000"/>
            <a:headEnd/>
            <a:tailEnd/>
          </a:ln>
        </p:spPr>
        <p:txBody>
          <a:bodyPr vert="horz" wrap="square" lIns="91426" tIns="72000" rIns="91426" bIns="45714" numCol="1" anchor="t" anchorCtr="0" compatLnSpc="1">
            <a:prstTxWarp prst="textNoShape">
              <a:avLst/>
            </a:prstTxWarp>
          </a:bodyPr>
          <a:lstStyle>
            <a:lvl1pPr marL="188903" indent="-188903" algn="l" rtl="0" eaLnBrk="0" fontAlgn="base" hangingPunct="0">
              <a:spcBef>
                <a:spcPct val="0"/>
              </a:spcBef>
              <a:spcAft>
                <a:spcPct val="20000"/>
              </a:spcAft>
              <a:buClr>
                <a:schemeClr val="folHlink"/>
              </a:buClr>
              <a:buChar char="•"/>
              <a:defRPr sz="2000">
                <a:solidFill>
                  <a:schemeClr val="tx1"/>
                </a:solidFill>
                <a:latin typeface="+mn-lt"/>
                <a:ea typeface="+mn-ea"/>
                <a:cs typeface="+mn-cs"/>
              </a:defRPr>
            </a:lvl1pPr>
            <a:lvl2pPr marL="568296" indent="-188903" algn="l" rtl="0" eaLnBrk="0" fontAlgn="base" hangingPunct="0">
              <a:spcBef>
                <a:spcPct val="0"/>
              </a:spcBef>
              <a:spcAft>
                <a:spcPct val="20000"/>
              </a:spcAft>
              <a:buClr>
                <a:schemeClr val="tx1"/>
              </a:buClr>
              <a:buFont typeface="Arial" pitchFamily="34" charset="0"/>
              <a:buChar char="•"/>
              <a:defRPr>
                <a:solidFill>
                  <a:schemeClr val="tx1"/>
                </a:solidFill>
                <a:latin typeface="+mn-lt"/>
              </a:defRPr>
            </a:lvl2pPr>
            <a:lvl3pPr marL="923879" indent="-165092" algn="l" rtl="0" eaLnBrk="0" fontAlgn="base" hangingPunct="0">
              <a:spcBef>
                <a:spcPct val="0"/>
              </a:spcBef>
              <a:spcAft>
                <a:spcPct val="20000"/>
              </a:spcAft>
              <a:buClr>
                <a:schemeClr val="hlink"/>
              </a:buClr>
              <a:buFont typeface="Arial" pitchFamily="34" charset="0"/>
              <a:buChar char="•"/>
              <a:defRPr>
                <a:solidFill>
                  <a:schemeClr val="tx1"/>
                </a:solidFill>
                <a:latin typeface="+mn-lt"/>
              </a:defRPr>
            </a:lvl3pPr>
            <a:lvl4pPr marL="1317559" indent="-203190" algn="l" rtl="0" eaLnBrk="0" fontAlgn="base" hangingPunct="0">
              <a:spcBef>
                <a:spcPct val="0"/>
              </a:spcBef>
              <a:spcAft>
                <a:spcPct val="20000"/>
              </a:spcAft>
              <a:buFont typeface="Symbol" pitchFamily="18" charset="2"/>
              <a:buChar char="-"/>
              <a:defRPr sz="1600">
                <a:solidFill>
                  <a:schemeClr val="tx1"/>
                </a:solidFill>
                <a:latin typeface="+mn-lt"/>
              </a:defRPr>
            </a:lvl4pPr>
            <a:lvl5pPr marL="1716002" indent="-182554" algn="l" rtl="0" eaLnBrk="0" fontAlgn="base" hangingPunct="0">
              <a:spcBef>
                <a:spcPct val="0"/>
              </a:spcBef>
              <a:spcAft>
                <a:spcPct val="20000"/>
              </a:spcAft>
              <a:buChar char="•"/>
              <a:defRPr sz="1500">
                <a:solidFill>
                  <a:schemeClr val="tx1"/>
                </a:solidFill>
                <a:latin typeface="+mn-lt"/>
              </a:defRPr>
            </a:lvl5pPr>
            <a:lvl6pPr marL="2173179" indent="-182554" algn="l" rtl="0" fontAlgn="base">
              <a:spcBef>
                <a:spcPct val="0"/>
              </a:spcBef>
              <a:spcAft>
                <a:spcPct val="20000"/>
              </a:spcAft>
              <a:buChar char="•"/>
              <a:defRPr sz="1500">
                <a:solidFill>
                  <a:schemeClr val="tx1"/>
                </a:solidFill>
                <a:latin typeface="+mn-lt"/>
              </a:defRPr>
            </a:lvl6pPr>
            <a:lvl7pPr marL="2630356" indent="-182554" algn="l" rtl="0" fontAlgn="base">
              <a:spcBef>
                <a:spcPct val="0"/>
              </a:spcBef>
              <a:spcAft>
                <a:spcPct val="20000"/>
              </a:spcAft>
              <a:buChar char="•"/>
              <a:defRPr sz="1500">
                <a:solidFill>
                  <a:schemeClr val="tx1"/>
                </a:solidFill>
                <a:latin typeface="+mn-lt"/>
              </a:defRPr>
            </a:lvl7pPr>
            <a:lvl8pPr marL="3087533" indent="-182554" algn="l" rtl="0" fontAlgn="base">
              <a:spcBef>
                <a:spcPct val="0"/>
              </a:spcBef>
              <a:spcAft>
                <a:spcPct val="20000"/>
              </a:spcAft>
              <a:buChar char="•"/>
              <a:defRPr sz="1500">
                <a:solidFill>
                  <a:schemeClr val="tx1"/>
                </a:solidFill>
                <a:latin typeface="+mn-lt"/>
              </a:defRPr>
            </a:lvl8pPr>
            <a:lvl9pPr marL="3544711" indent="-182554" algn="l" rtl="0" fontAlgn="base">
              <a:spcBef>
                <a:spcPct val="0"/>
              </a:spcBef>
              <a:spcAft>
                <a:spcPct val="20000"/>
              </a:spcAft>
              <a:buChar char="•"/>
              <a:defRPr sz="1500">
                <a:solidFill>
                  <a:schemeClr val="tx1"/>
                </a:solidFill>
                <a:latin typeface="+mn-lt"/>
              </a:defRPr>
            </a:lvl9pPr>
          </a:lstStyle>
          <a:p>
            <a:pPr marL="0" marR="0" lvl="0" indent="0" algn="l" defTabSz="914400" rtl="0" eaLnBrk="0" fontAlgn="base" latinLnBrk="0" hangingPunct="0">
              <a:lnSpc>
                <a:spcPct val="100000"/>
              </a:lnSpc>
              <a:spcBef>
                <a:spcPct val="0"/>
              </a:spcBef>
              <a:spcAft>
                <a:spcPts val="400"/>
              </a:spcAft>
              <a:buClr>
                <a:srgbClr val="F51D30"/>
              </a:buClr>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mn-cs"/>
              </a:rPr>
              <a:t>… </a:t>
            </a:r>
            <a:r>
              <a:rPr lang="en-US" sz="1400" b="1" kern="0" dirty="0">
                <a:solidFill>
                  <a:srgbClr val="000000"/>
                </a:solidFill>
                <a:latin typeface="Arial"/>
              </a:rPr>
              <a:t>A</a:t>
            </a:r>
            <a:r>
              <a:rPr kumimoji="0" lang="en-US" sz="1400" b="1" i="0" u="none" strike="noStrike" kern="0" cap="none" spc="0" normalizeH="0" baseline="0" noProof="0" dirty="0" err="1" smtClean="0">
                <a:ln>
                  <a:noFill/>
                </a:ln>
                <a:solidFill>
                  <a:srgbClr val="000000"/>
                </a:solidFill>
                <a:effectLst/>
                <a:uLnTx/>
                <a:uFillTx/>
                <a:latin typeface="Arial"/>
                <a:ea typeface="+mn-ea"/>
                <a:cs typeface="+mn-cs"/>
              </a:rPr>
              <a:t>chieve</a:t>
            </a:r>
            <a:r>
              <a:rPr kumimoji="0" lang="en-US" sz="1400" b="1" i="0" u="none" strike="noStrike" kern="0" cap="none" spc="0" normalizeH="0" baseline="0" noProof="0" dirty="0" smtClean="0">
                <a:ln>
                  <a:noFill/>
                </a:ln>
                <a:solidFill>
                  <a:srgbClr val="000000"/>
                </a:solidFill>
                <a:effectLst/>
                <a:uLnTx/>
                <a:uFillTx/>
                <a:latin typeface="Arial"/>
                <a:ea typeface="+mn-ea"/>
                <a:cs typeface="+mn-cs"/>
              </a:rPr>
              <a:t> regulatory compliance</a:t>
            </a:r>
            <a:endParaRPr kumimoji="0" lang="de-DE" sz="1400" b="1" i="0" u="none" strike="noStrike" kern="0" cap="none" spc="0" normalizeH="0" baseline="0" noProof="0" dirty="0" smtClean="0">
              <a:ln>
                <a:noFill/>
              </a:ln>
              <a:solidFill>
                <a:srgbClr val="000000"/>
              </a:solidFill>
              <a:effectLst/>
              <a:uLnTx/>
              <a:uFillTx/>
              <a:latin typeface="Arial"/>
              <a:ea typeface="+mn-ea"/>
              <a:cs typeface="+mn-cs"/>
            </a:endParaRPr>
          </a:p>
          <a:p>
            <a:pPr marL="188903" marR="0" lvl="1" indent="-188903" algn="l" defTabSz="914400" rtl="0" eaLnBrk="0" fontAlgn="base" latinLnBrk="0" hangingPunct="0">
              <a:lnSpc>
                <a:spcPct val="100000"/>
              </a:lnSpc>
              <a:spcBef>
                <a:spcPct val="0"/>
              </a:spcBef>
              <a:spcAft>
                <a:spcPts val="400"/>
              </a:spcAft>
              <a:buClr>
                <a:srgbClr val="F51D30"/>
              </a:buClr>
              <a:buSzTx/>
              <a:buFontTx/>
              <a:buChar char="•"/>
              <a:tabLst/>
              <a:defRPr/>
            </a:pPr>
            <a:r>
              <a:rPr kumimoji="0" lang="de-DE" sz="1200" b="0" i="0" u="none" strike="noStrike" kern="0" cap="none" spc="0" normalizeH="0" baseline="0" noProof="0" dirty="0" smtClean="0">
                <a:ln>
                  <a:noFill/>
                </a:ln>
                <a:solidFill>
                  <a:srgbClr val="000000"/>
                </a:solidFill>
                <a:effectLst/>
                <a:uLnTx/>
                <a:uFillTx/>
                <a:latin typeface="Arial"/>
                <a:ea typeface="+mn-ea"/>
              </a:rPr>
              <a:t>Flexible to support research and compliant laboratories</a:t>
            </a:r>
          </a:p>
          <a:p>
            <a:pPr marL="188903" marR="0" lvl="1" indent="-188903" algn="l" defTabSz="914400" rtl="0" eaLnBrk="0" fontAlgn="base" latinLnBrk="0" hangingPunct="0">
              <a:lnSpc>
                <a:spcPct val="100000"/>
              </a:lnSpc>
              <a:spcBef>
                <a:spcPct val="0"/>
              </a:spcBef>
              <a:spcAft>
                <a:spcPts val="400"/>
              </a:spcAft>
              <a:buClr>
                <a:srgbClr val="F51D30"/>
              </a:buClr>
              <a:buSzTx/>
              <a:buFontTx/>
              <a:buChar char="•"/>
              <a:tabLst/>
              <a:defRPr/>
            </a:pPr>
            <a:r>
              <a:rPr kumimoji="0" lang="de-DE" sz="1200" b="0" i="0" u="none" strike="noStrike" kern="0" cap="none" spc="0" normalizeH="0" baseline="0" noProof="0" dirty="0" smtClean="0">
                <a:ln>
                  <a:noFill/>
                </a:ln>
                <a:solidFill>
                  <a:srgbClr val="000000"/>
                </a:solidFill>
                <a:effectLst/>
                <a:uLnTx/>
                <a:uFillTx/>
                <a:latin typeface="Arial"/>
                <a:ea typeface="+mn-ea"/>
              </a:rPr>
              <a:t>Comprehensive user management and eSignatures</a:t>
            </a:r>
            <a:endParaRPr kumimoji="0" lang="de-DE" sz="1100" b="0" i="0" u="none" strike="noStrike" kern="0" cap="none" spc="0" normalizeH="0" baseline="0" noProof="0" dirty="0" smtClean="0">
              <a:ln>
                <a:noFill/>
              </a:ln>
              <a:solidFill>
                <a:srgbClr val="000000"/>
              </a:solidFill>
              <a:effectLst/>
              <a:uLnTx/>
              <a:uFillTx/>
              <a:latin typeface="Arial"/>
              <a:ea typeface="+mn-ea"/>
            </a:endParaRPr>
          </a:p>
          <a:p>
            <a:pPr marL="188903" marR="0" lvl="0" indent="-188903" algn="l" defTabSz="914400" rtl="0" eaLnBrk="0" fontAlgn="base" latinLnBrk="0" hangingPunct="0">
              <a:lnSpc>
                <a:spcPct val="100000"/>
              </a:lnSpc>
              <a:spcBef>
                <a:spcPct val="0"/>
              </a:spcBef>
              <a:spcAft>
                <a:spcPts val="400"/>
              </a:spcAft>
              <a:buClr>
                <a:srgbClr val="F51D30"/>
              </a:buClr>
              <a:buSzTx/>
              <a:buFontTx/>
              <a:buChar char="•"/>
              <a:tabLst/>
              <a:defRPr/>
            </a:pPr>
            <a:endParaRPr kumimoji="0" lang="de-DE" sz="1100" b="0" i="0" u="none" strike="noStrike" kern="0" cap="none" spc="0" normalizeH="0" baseline="0" noProof="0" dirty="0">
              <a:ln>
                <a:noFill/>
              </a:ln>
              <a:solidFill>
                <a:srgbClr val="000000"/>
              </a:solidFill>
              <a:effectLst/>
              <a:uLnTx/>
              <a:uFillTx/>
              <a:latin typeface="Arial"/>
              <a:ea typeface="+mn-ea"/>
              <a:cs typeface="+mn-cs"/>
            </a:endParaRPr>
          </a:p>
        </p:txBody>
      </p:sp>
      <p:sp>
        <p:nvSpPr>
          <p:cNvPr id="69" name="Content Placeholder 15"/>
          <p:cNvSpPr txBox="1">
            <a:spLocks/>
          </p:cNvSpPr>
          <p:nvPr/>
        </p:nvSpPr>
        <p:spPr bwMode="auto">
          <a:xfrm>
            <a:off x="7494625" y="5278453"/>
            <a:ext cx="5117801" cy="998790"/>
          </a:xfrm>
          <a:prstGeom prst="rect">
            <a:avLst/>
          </a:prstGeom>
          <a:noFill/>
          <a:ln w="9525">
            <a:noFill/>
            <a:miter lim="800000"/>
            <a:headEnd/>
            <a:tailEnd/>
          </a:ln>
        </p:spPr>
        <p:txBody>
          <a:bodyPr vert="horz" wrap="square" lIns="91426" tIns="72000" rIns="91426" bIns="45714" numCol="1" anchor="t" anchorCtr="0" compatLnSpc="1">
            <a:prstTxWarp prst="textNoShape">
              <a:avLst/>
            </a:prstTxWarp>
          </a:bodyPr>
          <a:lstStyle>
            <a:lvl1pPr marL="188903" indent="-188903" algn="l" rtl="0" eaLnBrk="0" fontAlgn="base" hangingPunct="0">
              <a:spcBef>
                <a:spcPct val="0"/>
              </a:spcBef>
              <a:spcAft>
                <a:spcPct val="20000"/>
              </a:spcAft>
              <a:buClr>
                <a:schemeClr val="folHlink"/>
              </a:buClr>
              <a:buChar char="•"/>
              <a:defRPr sz="2000">
                <a:solidFill>
                  <a:schemeClr val="tx1"/>
                </a:solidFill>
                <a:latin typeface="+mn-lt"/>
                <a:ea typeface="+mn-ea"/>
                <a:cs typeface="+mn-cs"/>
              </a:defRPr>
            </a:lvl1pPr>
            <a:lvl2pPr marL="568296" indent="-188903" algn="l" rtl="0" eaLnBrk="0" fontAlgn="base" hangingPunct="0">
              <a:spcBef>
                <a:spcPct val="0"/>
              </a:spcBef>
              <a:spcAft>
                <a:spcPct val="20000"/>
              </a:spcAft>
              <a:buClr>
                <a:schemeClr val="tx1"/>
              </a:buClr>
              <a:buFont typeface="Arial" pitchFamily="34" charset="0"/>
              <a:buChar char="•"/>
              <a:defRPr>
                <a:solidFill>
                  <a:schemeClr val="tx1"/>
                </a:solidFill>
                <a:latin typeface="+mn-lt"/>
              </a:defRPr>
            </a:lvl2pPr>
            <a:lvl3pPr marL="923879" indent="-165092" algn="l" rtl="0" eaLnBrk="0" fontAlgn="base" hangingPunct="0">
              <a:spcBef>
                <a:spcPct val="0"/>
              </a:spcBef>
              <a:spcAft>
                <a:spcPct val="20000"/>
              </a:spcAft>
              <a:buClr>
                <a:schemeClr val="hlink"/>
              </a:buClr>
              <a:buFont typeface="Arial" pitchFamily="34" charset="0"/>
              <a:buChar char="•"/>
              <a:defRPr>
                <a:solidFill>
                  <a:schemeClr val="tx1"/>
                </a:solidFill>
                <a:latin typeface="+mn-lt"/>
              </a:defRPr>
            </a:lvl3pPr>
            <a:lvl4pPr marL="1317559" indent="-203190" algn="l" rtl="0" eaLnBrk="0" fontAlgn="base" hangingPunct="0">
              <a:spcBef>
                <a:spcPct val="0"/>
              </a:spcBef>
              <a:spcAft>
                <a:spcPct val="20000"/>
              </a:spcAft>
              <a:buFont typeface="Symbol" pitchFamily="18" charset="2"/>
              <a:buChar char="-"/>
              <a:defRPr sz="1600">
                <a:solidFill>
                  <a:schemeClr val="tx1"/>
                </a:solidFill>
                <a:latin typeface="+mn-lt"/>
              </a:defRPr>
            </a:lvl4pPr>
            <a:lvl5pPr marL="1716002" indent="-182554" algn="l" rtl="0" eaLnBrk="0" fontAlgn="base" hangingPunct="0">
              <a:spcBef>
                <a:spcPct val="0"/>
              </a:spcBef>
              <a:spcAft>
                <a:spcPct val="20000"/>
              </a:spcAft>
              <a:buChar char="•"/>
              <a:defRPr sz="1500">
                <a:solidFill>
                  <a:schemeClr val="tx1"/>
                </a:solidFill>
                <a:latin typeface="+mn-lt"/>
              </a:defRPr>
            </a:lvl5pPr>
            <a:lvl6pPr marL="2173179" indent="-182554" algn="l" rtl="0" fontAlgn="base">
              <a:spcBef>
                <a:spcPct val="0"/>
              </a:spcBef>
              <a:spcAft>
                <a:spcPct val="20000"/>
              </a:spcAft>
              <a:buChar char="•"/>
              <a:defRPr sz="1500">
                <a:solidFill>
                  <a:schemeClr val="tx1"/>
                </a:solidFill>
                <a:latin typeface="+mn-lt"/>
              </a:defRPr>
            </a:lvl6pPr>
            <a:lvl7pPr marL="2630356" indent="-182554" algn="l" rtl="0" fontAlgn="base">
              <a:spcBef>
                <a:spcPct val="0"/>
              </a:spcBef>
              <a:spcAft>
                <a:spcPct val="20000"/>
              </a:spcAft>
              <a:buChar char="•"/>
              <a:defRPr sz="1500">
                <a:solidFill>
                  <a:schemeClr val="tx1"/>
                </a:solidFill>
                <a:latin typeface="+mn-lt"/>
              </a:defRPr>
            </a:lvl7pPr>
            <a:lvl8pPr marL="3087533" indent="-182554" algn="l" rtl="0" fontAlgn="base">
              <a:spcBef>
                <a:spcPct val="0"/>
              </a:spcBef>
              <a:spcAft>
                <a:spcPct val="20000"/>
              </a:spcAft>
              <a:buChar char="•"/>
              <a:defRPr sz="1500">
                <a:solidFill>
                  <a:schemeClr val="tx1"/>
                </a:solidFill>
                <a:latin typeface="+mn-lt"/>
              </a:defRPr>
            </a:lvl8pPr>
            <a:lvl9pPr marL="3544711" indent="-182554" algn="l" rtl="0" fontAlgn="base">
              <a:spcBef>
                <a:spcPct val="0"/>
              </a:spcBef>
              <a:spcAft>
                <a:spcPct val="20000"/>
              </a:spcAft>
              <a:buChar char="•"/>
              <a:defRPr sz="1500">
                <a:solidFill>
                  <a:schemeClr val="tx1"/>
                </a:solidFill>
                <a:latin typeface="+mn-lt"/>
              </a:defRPr>
            </a:lvl9pPr>
          </a:lstStyle>
          <a:p>
            <a:pPr marL="0" marR="0" lvl="0" indent="0" algn="l" defTabSz="914400" rtl="0" eaLnBrk="0" fontAlgn="base" latinLnBrk="0" hangingPunct="0">
              <a:lnSpc>
                <a:spcPct val="100000"/>
              </a:lnSpc>
              <a:spcBef>
                <a:spcPct val="0"/>
              </a:spcBef>
              <a:spcAft>
                <a:spcPts val="400"/>
              </a:spcAft>
              <a:buClr>
                <a:srgbClr val="F51D30"/>
              </a:buClr>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mn-cs"/>
              </a:rPr>
              <a:t>… Connect your laboratory </a:t>
            </a:r>
            <a:endParaRPr kumimoji="0" lang="de-DE" sz="1400" b="1" i="0" u="none" strike="noStrike" kern="0" cap="none" spc="0" normalizeH="0" baseline="0" noProof="0" dirty="0" smtClean="0">
              <a:ln>
                <a:noFill/>
              </a:ln>
              <a:solidFill>
                <a:srgbClr val="000000"/>
              </a:solidFill>
              <a:effectLst/>
              <a:uLnTx/>
              <a:uFillTx/>
              <a:latin typeface="Arial"/>
              <a:ea typeface="+mn-ea"/>
              <a:cs typeface="+mn-cs"/>
            </a:endParaRPr>
          </a:p>
          <a:p>
            <a:pPr marL="114300" marR="0" lvl="1" indent="-114300" algn="l" defTabSz="577850" rtl="0" eaLnBrk="0" fontAlgn="base" latinLnBrk="0" hangingPunct="0">
              <a:lnSpc>
                <a:spcPct val="90000"/>
              </a:lnSpc>
              <a:spcBef>
                <a:spcPct val="0"/>
              </a:spcBef>
              <a:spcAft>
                <a:spcPts val="400"/>
              </a:spcAft>
              <a:buClr>
                <a:srgbClr val="000000"/>
              </a:buClr>
              <a:buSzTx/>
              <a:buFont typeface="Arial" pitchFamily="34" charset="0"/>
              <a:buChar char="••"/>
              <a:tabLst/>
              <a:defRPr/>
            </a:pPr>
            <a:r>
              <a:rPr kumimoji="0" lang="de-DE" sz="1200" b="0" i="0" u="none" strike="noStrike" kern="0" cap="none" spc="0" normalizeH="0" baseline="0" noProof="0" dirty="0" smtClean="0">
                <a:ln>
                  <a:noFill/>
                </a:ln>
                <a:solidFill>
                  <a:srgbClr val="000000"/>
                </a:solidFill>
                <a:effectLst/>
                <a:uLnTx/>
                <a:uFillTx/>
                <a:latin typeface="Arial"/>
                <a:ea typeface="+mn-ea"/>
              </a:rPr>
              <a:t>Easily interface with other laboratory software (e.g. LIMS)</a:t>
            </a:r>
          </a:p>
          <a:p>
            <a:pPr marL="114300" marR="0" lvl="1" indent="-114300" algn="l" defTabSz="577850" rtl="0" eaLnBrk="0" fontAlgn="base" latinLnBrk="0" hangingPunct="0">
              <a:lnSpc>
                <a:spcPct val="90000"/>
              </a:lnSpc>
              <a:spcBef>
                <a:spcPct val="0"/>
              </a:spcBef>
              <a:spcAft>
                <a:spcPts val="400"/>
              </a:spcAft>
              <a:buClr>
                <a:srgbClr val="000000"/>
              </a:buClr>
              <a:buSzTx/>
              <a:buFont typeface="Arial" pitchFamily="34" charset="0"/>
              <a:buChar char="••"/>
              <a:tabLst/>
              <a:defRPr/>
            </a:pPr>
            <a:r>
              <a:rPr kumimoji="0" lang="en-US" sz="1200" b="0" i="0" u="none" strike="noStrike" kern="0" cap="none" spc="0" normalizeH="0" baseline="0" noProof="0" dirty="0" smtClean="0">
                <a:ln>
                  <a:noFill/>
                </a:ln>
                <a:solidFill>
                  <a:srgbClr val="000000"/>
                </a:solidFill>
                <a:effectLst/>
                <a:uLnTx/>
                <a:uFillTx/>
                <a:latin typeface="Arial"/>
                <a:ea typeface="+mn-ea"/>
              </a:rPr>
              <a:t>Download ready-to-run </a:t>
            </a:r>
            <a:r>
              <a:rPr kumimoji="0" lang="en-US" sz="1200" b="0" i="0" u="none" strike="noStrike" kern="0" cap="none" spc="0" normalizeH="0" baseline="0" noProof="0" dirty="0">
                <a:ln>
                  <a:noFill/>
                </a:ln>
                <a:solidFill>
                  <a:srgbClr val="000000"/>
                </a:solidFill>
                <a:effectLst/>
                <a:uLnTx/>
                <a:uFillTx/>
                <a:latin typeface="Arial"/>
                <a:ea typeface="+mn-ea"/>
              </a:rPr>
              <a:t>applications from </a:t>
            </a:r>
            <a:r>
              <a:rPr kumimoji="0" lang="en-US" sz="1200" b="0" i="0" u="none" strike="noStrike" kern="0" cap="none" spc="0" normalizeH="0" baseline="0" noProof="0" dirty="0" smtClean="0">
                <a:ln>
                  <a:noFill/>
                </a:ln>
                <a:solidFill>
                  <a:srgbClr val="000000"/>
                </a:solidFill>
                <a:effectLst/>
                <a:uLnTx/>
                <a:uFillTx/>
                <a:latin typeface="Arial"/>
                <a:ea typeface="+mn-ea"/>
              </a:rPr>
              <a:t>AppsLab Library</a:t>
            </a:r>
            <a:endParaRPr kumimoji="0" lang="de-DE" sz="1100" b="0" i="0" u="none" strike="noStrike" kern="0" cap="none" spc="0" normalizeH="0" baseline="0" noProof="0" dirty="0">
              <a:ln>
                <a:noFill/>
              </a:ln>
              <a:solidFill>
                <a:srgbClr val="000000"/>
              </a:solidFill>
              <a:effectLst/>
              <a:uLnTx/>
              <a:uFillTx/>
              <a:latin typeface="Arial"/>
              <a:ea typeface="+mn-ea"/>
            </a:endParaRPr>
          </a:p>
        </p:txBody>
      </p:sp>
      <p:sp>
        <p:nvSpPr>
          <p:cNvPr id="70" name="Content Placeholder 15"/>
          <p:cNvSpPr txBox="1">
            <a:spLocks/>
          </p:cNvSpPr>
          <p:nvPr/>
        </p:nvSpPr>
        <p:spPr bwMode="auto">
          <a:xfrm>
            <a:off x="7089561" y="4206830"/>
            <a:ext cx="4580136" cy="898473"/>
          </a:xfrm>
          <a:prstGeom prst="rect">
            <a:avLst/>
          </a:prstGeom>
          <a:noFill/>
          <a:ln w="9525">
            <a:noFill/>
            <a:miter lim="800000"/>
            <a:headEnd/>
            <a:tailEnd/>
          </a:ln>
        </p:spPr>
        <p:txBody>
          <a:bodyPr vert="horz" wrap="square" lIns="91426" tIns="72000" rIns="91426" bIns="45714" numCol="1" anchor="t" anchorCtr="0" compatLnSpc="1">
            <a:prstTxWarp prst="textNoShape">
              <a:avLst/>
            </a:prstTxWarp>
          </a:bodyPr>
          <a:lstStyle>
            <a:lvl1pPr marL="188903" indent="-188903" algn="l" rtl="0" eaLnBrk="0" fontAlgn="base" hangingPunct="0">
              <a:spcBef>
                <a:spcPct val="0"/>
              </a:spcBef>
              <a:spcAft>
                <a:spcPct val="20000"/>
              </a:spcAft>
              <a:buClr>
                <a:schemeClr val="folHlink"/>
              </a:buClr>
              <a:buChar char="•"/>
              <a:defRPr sz="2000">
                <a:solidFill>
                  <a:schemeClr val="tx1"/>
                </a:solidFill>
                <a:latin typeface="+mn-lt"/>
                <a:ea typeface="+mn-ea"/>
                <a:cs typeface="+mn-cs"/>
              </a:defRPr>
            </a:lvl1pPr>
            <a:lvl2pPr marL="568296" indent="-188903" algn="l" rtl="0" eaLnBrk="0" fontAlgn="base" hangingPunct="0">
              <a:spcBef>
                <a:spcPct val="0"/>
              </a:spcBef>
              <a:spcAft>
                <a:spcPct val="20000"/>
              </a:spcAft>
              <a:buClr>
                <a:schemeClr val="tx1"/>
              </a:buClr>
              <a:buFont typeface="Arial" pitchFamily="34" charset="0"/>
              <a:buChar char="•"/>
              <a:defRPr>
                <a:solidFill>
                  <a:schemeClr val="tx1"/>
                </a:solidFill>
                <a:latin typeface="+mn-lt"/>
              </a:defRPr>
            </a:lvl2pPr>
            <a:lvl3pPr marL="923879" indent="-165092" algn="l" rtl="0" eaLnBrk="0" fontAlgn="base" hangingPunct="0">
              <a:spcBef>
                <a:spcPct val="0"/>
              </a:spcBef>
              <a:spcAft>
                <a:spcPct val="20000"/>
              </a:spcAft>
              <a:buClr>
                <a:schemeClr val="hlink"/>
              </a:buClr>
              <a:buFont typeface="Arial" pitchFamily="34" charset="0"/>
              <a:buChar char="•"/>
              <a:defRPr>
                <a:solidFill>
                  <a:schemeClr val="tx1"/>
                </a:solidFill>
                <a:latin typeface="+mn-lt"/>
              </a:defRPr>
            </a:lvl3pPr>
            <a:lvl4pPr marL="1317559" indent="-203190" algn="l" rtl="0" eaLnBrk="0" fontAlgn="base" hangingPunct="0">
              <a:spcBef>
                <a:spcPct val="0"/>
              </a:spcBef>
              <a:spcAft>
                <a:spcPct val="20000"/>
              </a:spcAft>
              <a:buFont typeface="Symbol" pitchFamily="18" charset="2"/>
              <a:buChar char="-"/>
              <a:defRPr sz="1600">
                <a:solidFill>
                  <a:schemeClr val="tx1"/>
                </a:solidFill>
                <a:latin typeface="+mn-lt"/>
              </a:defRPr>
            </a:lvl4pPr>
            <a:lvl5pPr marL="1716002" indent="-182554" algn="l" rtl="0" eaLnBrk="0" fontAlgn="base" hangingPunct="0">
              <a:spcBef>
                <a:spcPct val="0"/>
              </a:spcBef>
              <a:spcAft>
                <a:spcPct val="20000"/>
              </a:spcAft>
              <a:buChar char="•"/>
              <a:defRPr sz="1500">
                <a:solidFill>
                  <a:schemeClr val="tx1"/>
                </a:solidFill>
                <a:latin typeface="+mn-lt"/>
              </a:defRPr>
            </a:lvl5pPr>
            <a:lvl6pPr marL="2173179" indent="-182554" algn="l" rtl="0" fontAlgn="base">
              <a:spcBef>
                <a:spcPct val="0"/>
              </a:spcBef>
              <a:spcAft>
                <a:spcPct val="20000"/>
              </a:spcAft>
              <a:buChar char="•"/>
              <a:defRPr sz="1500">
                <a:solidFill>
                  <a:schemeClr val="tx1"/>
                </a:solidFill>
                <a:latin typeface="+mn-lt"/>
              </a:defRPr>
            </a:lvl6pPr>
            <a:lvl7pPr marL="2630356" indent="-182554" algn="l" rtl="0" fontAlgn="base">
              <a:spcBef>
                <a:spcPct val="0"/>
              </a:spcBef>
              <a:spcAft>
                <a:spcPct val="20000"/>
              </a:spcAft>
              <a:buChar char="•"/>
              <a:defRPr sz="1500">
                <a:solidFill>
                  <a:schemeClr val="tx1"/>
                </a:solidFill>
                <a:latin typeface="+mn-lt"/>
              </a:defRPr>
            </a:lvl7pPr>
            <a:lvl8pPr marL="3087533" indent="-182554" algn="l" rtl="0" fontAlgn="base">
              <a:spcBef>
                <a:spcPct val="0"/>
              </a:spcBef>
              <a:spcAft>
                <a:spcPct val="20000"/>
              </a:spcAft>
              <a:buChar char="•"/>
              <a:defRPr sz="1500">
                <a:solidFill>
                  <a:schemeClr val="tx1"/>
                </a:solidFill>
                <a:latin typeface="+mn-lt"/>
              </a:defRPr>
            </a:lvl8pPr>
            <a:lvl9pPr marL="3544711" indent="-182554" algn="l" rtl="0" fontAlgn="base">
              <a:spcBef>
                <a:spcPct val="0"/>
              </a:spcBef>
              <a:spcAft>
                <a:spcPct val="20000"/>
              </a:spcAft>
              <a:buChar char="•"/>
              <a:defRPr sz="1500">
                <a:solidFill>
                  <a:schemeClr val="tx1"/>
                </a:solidFill>
                <a:latin typeface="+mn-lt"/>
              </a:defRPr>
            </a:lvl9pPr>
          </a:lstStyle>
          <a:p>
            <a:pPr marL="0" marR="0" lvl="0" indent="0" algn="l" defTabSz="914400" rtl="0" eaLnBrk="0" fontAlgn="base" latinLnBrk="0" hangingPunct="0">
              <a:lnSpc>
                <a:spcPct val="100000"/>
              </a:lnSpc>
              <a:spcBef>
                <a:spcPct val="0"/>
              </a:spcBef>
              <a:spcAft>
                <a:spcPts val="400"/>
              </a:spcAft>
              <a:buClr>
                <a:srgbClr val="F51D30"/>
              </a:buClr>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a:ea typeface="+mn-ea"/>
                <a:cs typeface="+mn-cs"/>
              </a:rPr>
              <a:t>… Simplify administration</a:t>
            </a:r>
            <a:endParaRPr kumimoji="0" lang="de-DE" sz="1400" b="1" i="0" u="none" strike="noStrike" kern="0" cap="none" spc="0" normalizeH="0" baseline="0" noProof="0" dirty="0" smtClean="0">
              <a:ln>
                <a:noFill/>
              </a:ln>
              <a:solidFill>
                <a:srgbClr val="000000"/>
              </a:solidFill>
              <a:effectLst/>
              <a:uLnTx/>
              <a:uFillTx/>
              <a:latin typeface="Arial"/>
              <a:ea typeface="+mn-ea"/>
              <a:cs typeface="+mn-cs"/>
            </a:endParaRPr>
          </a:p>
          <a:p>
            <a:pPr marL="188903" marR="0" lvl="1" indent="-188903" algn="l" defTabSz="914400" rtl="0" eaLnBrk="0" fontAlgn="base" latinLnBrk="0" hangingPunct="0">
              <a:lnSpc>
                <a:spcPct val="100000"/>
              </a:lnSpc>
              <a:spcBef>
                <a:spcPct val="0"/>
              </a:spcBef>
              <a:spcAft>
                <a:spcPts val="400"/>
              </a:spcAft>
              <a:buClr>
                <a:srgbClr val="F51D30"/>
              </a:buClr>
              <a:buSzTx/>
              <a:buFontTx/>
              <a:buChar char="•"/>
              <a:tabLst/>
              <a:defRPr/>
            </a:pPr>
            <a:r>
              <a:rPr kumimoji="0" lang="de-DE" sz="1200" b="0" i="0" u="none" strike="noStrike" kern="0" cap="none" spc="0" normalizeH="0" baseline="0" noProof="0" dirty="0">
                <a:ln>
                  <a:noFill/>
                </a:ln>
                <a:solidFill>
                  <a:srgbClr val="000000"/>
                </a:solidFill>
                <a:effectLst/>
                <a:uLnTx/>
                <a:uFillTx/>
                <a:latin typeface="Arial"/>
                <a:ea typeface="+mn-ea"/>
              </a:rPr>
              <a:t>Centralized or distributed data storage</a:t>
            </a:r>
          </a:p>
          <a:p>
            <a:pPr marL="188903" marR="0" lvl="1" indent="-188903" algn="l" defTabSz="914400" rtl="0" eaLnBrk="0" fontAlgn="base" latinLnBrk="0" hangingPunct="0">
              <a:lnSpc>
                <a:spcPct val="100000"/>
              </a:lnSpc>
              <a:spcBef>
                <a:spcPct val="0"/>
              </a:spcBef>
              <a:spcAft>
                <a:spcPts val="400"/>
              </a:spcAft>
              <a:buClr>
                <a:srgbClr val="F51D30"/>
              </a:buClr>
              <a:buSzTx/>
              <a:buFontTx/>
              <a:buChar char="•"/>
              <a:tabLst/>
              <a:defRPr/>
            </a:pPr>
            <a:r>
              <a:rPr kumimoji="0" lang="en-US" sz="1200" b="0" i="0" u="none" strike="noStrike" kern="0" cap="none" spc="0" normalizeH="0" baseline="0" noProof="0" dirty="0">
                <a:ln>
                  <a:noFill/>
                </a:ln>
                <a:solidFill>
                  <a:srgbClr val="000000"/>
                </a:solidFill>
                <a:effectLst/>
                <a:uLnTx/>
                <a:uFillTx/>
                <a:latin typeface="Arial"/>
                <a:ea typeface="+mn-ea"/>
              </a:rPr>
              <a:t>Scales from </a:t>
            </a:r>
            <a:r>
              <a:rPr kumimoji="0" lang="en-US" sz="1200" b="0" i="0" u="none" strike="noStrike" kern="0" cap="none" spc="0" normalizeH="0" baseline="0" noProof="0" dirty="0" smtClean="0">
                <a:ln>
                  <a:noFill/>
                </a:ln>
                <a:solidFill>
                  <a:srgbClr val="000000"/>
                </a:solidFill>
                <a:effectLst/>
                <a:uLnTx/>
                <a:uFillTx/>
                <a:latin typeface="Arial"/>
                <a:ea typeface="+mn-ea"/>
              </a:rPr>
              <a:t>workstation</a:t>
            </a:r>
            <a:r>
              <a:rPr kumimoji="0" lang="en-US" sz="1200" b="0" i="0" u="none" strike="noStrike" kern="0" cap="none" spc="0" normalizeH="0" noProof="0" dirty="0" smtClean="0">
                <a:ln>
                  <a:noFill/>
                </a:ln>
                <a:solidFill>
                  <a:srgbClr val="000000"/>
                </a:solidFill>
                <a:effectLst/>
                <a:uLnTx/>
                <a:uFillTx/>
                <a:latin typeface="Arial"/>
                <a:ea typeface="+mn-ea"/>
              </a:rPr>
              <a:t> </a:t>
            </a:r>
            <a:r>
              <a:rPr kumimoji="0" lang="en-US" sz="1200" b="0" i="0" u="none" strike="noStrike" kern="0" cap="none" spc="0" normalizeH="0" baseline="0" noProof="0" dirty="0" smtClean="0">
                <a:ln>
                  <a:noFill/>
                </a:ln>
                <a:solidFill>
                  <a:srgbClr val="000000"/>
                </a:solidFill>
                <a:effectLst/>
                <a:uLnTx/>
                <a:uFillTx/>
                <a:latin typeface="Arial"/>
                <a:ea typeface="+mn-ea"/>
              </a:rPr>
              <a:t>to </a:t>
            </a:r>
            <a:r>
              <a:rPr kumimoji="0" lang="en-US" sz="1200" b="0" i="0" u="none" strike="noStrike" kern="0" cap="none" spc="0" normalizeH="0" baseline="0" noProof="0" dirty="0">
                <a:ln>
                  <a:noFill/>
                </a:ln>
                <a:solidFill>
                  <a:srgbClr val="000000"/>
                </a:solidFill>
                <a:effectLst/>
                <a:uLnTx/>
                <a:uFillTx/>
                <a:latin typeface="Arial"/>
                <a:ea typeface="+mn-ea"/>
              </a:rPr>
              <a:t>large global </a:t>
            </a:r>
            <a:r>
              <a:rPr kumimoji="0" lang="en-US" sz="1200" b="0" i="0" u="none" strike="noStrike" kern="0" cap="none" spc="0" normalizeH="0" baseline="0" noProof="0" dirty="0" smtClean="0">
                <a:ln>
                  <a:noFill/>
                </a:ln>
                <a:solidFill>
                  <a:srgbClr val="000000"/>
                </a:solidFill>
                <a:effectLst/>
                <a:uLnTx/>
                <a:uFillTx/>
                <a:latin typeface="Arial"/>
                <a:ea typeface="+mn-ea"/>
              </a:rPr>
              <a:t>networks</a:t>
            </a:r>
            <a:endParaRPr kumimoji="0" lang="de-DE" sz="1200" b="0" i="0" u="none" strike="noStrike" kern="0" cap="none" spc="0" normalizeH="0" baseline="0" noProof="0" dirty="0" smtClean="0">
              <a:ln>
                <a:noFill/>
              </a:ln>
              <a:solidFill>
                <a:srgbClr val="000000"/>
              </a:solidFill>
              <a:effectLst/>
              <a:uLnTx/>
              <a:uFillTx/>
              <a:latin typeface="Arial"/>
              <a:ea typeface="+mn-ea"/>
            </a:endParaRPr>
          </a:p>
          <a:p>
            <a:pPr marL="188903" marR="0" lvl="0" indent="-188903" algn="l" defTabSz="914400" rtl="0" eaLnBrk="0" fontAlgn="base" latinLnBrk="0" hangingPunct="0">
              <a:lnSpc>
                <a:spcPct val="100000"/>
              </a:lnSpc>
              <a:spcBef>
                <a:spcPct val="0"/>
              </a:spcBef>
              <a:spcAft>
                <a:spcPts val="400"/>
              </a:spcAft>
              <a:buClr>
                <a:srgbClr val="F51D30"/>
              </a:buClr>
              <a:buSzTx/>
              <a:buFontTx/>
              <a:buChar char="•"/>
              <a:tabLst/>
              <a:defRPr/>
            </a:pPr>
            <a:endParaRPr kumimoji="0" lang="de-DE" sz="1100" b="0" i="0" u="none" strike="noStrike" kern="0" cap="none" spc="0" normalizeH="0" baseline="0" noProof="0" dirty="0">
              <a:ln>
                <a:noFill/>
              </a:ln>
              <a:solidFill>
                <a:srgbClr val="000000"/>
              </a:solidFill>
              <a:effectLst/>
              <a:uLnTx/>
              <a:uFillTx/>
              <a:latin typeface="Arial"/>
              <a:ea typeface="+mn-ea"/>
              <a:cs typeface="+mn-cs"/>
            </a:endParaRPr>
          </a:p>
        </p:txBody>
      </p:sp>
      <p:pic>
        <p:nvPicPr>
          <p:cNvPr id="35" name="Picture 34" descr="Image result for administrate icon"/>
          <p:cNvPicPr>
            <a:picLocks noChangeAspect="1"/>
          </p:cNvPicPr>
          <p:nvPr/>
        </p:nvPicPr>
        <p:blipFill rotWithShape="1">
          <a:blip r:embed="rId7" cstate="screen">
            <a:extLst>
              <a:ext uri="{28A0092B-C50C-407E-A947-70E740481C1C}">
                <a14:useLocalDpi xmlns="" xmlns:a14="http://schemas.microsoft.com/office/drawing/2010/main"/>
              </a:ext>
            </a:extLst>
          </a:blip>
          <a:srcRect/>
          <a:stretch/>
        </p:blipFill>
        <p:spPr bwMode="auto">
          <a:xfrm>
            <a:off x="6229640" y="4360873"/>
            <a:ext cx="727000" cy="623551"/>
          </a:xfrm>
          <a:prstGeom prst="rect">
            <a:avLst/>
          </a:prstGeom>
          <a:noFill/>
          <a:ln>
            <a:noFill/>
          </a:ln>
          <a:extLst>
            <a:ext uri="{53640926-AAD7-44D8-BBD7-CCE9431645EC}">
              <a14:shadowObscured xmlns="" xmlns:a14="http://schemas.microsoft.com/office/drawing/2010/main"/>
            </a:ext>
          </a:extLst>
        </p:spPr>
      </p:pic>
      <p:pic>
        <p:nvPicPr>
          <p:cNvPr id="36" name="Picture 35" descr="C:\Users\darrenbl\Desktop\process-steps.jpg"/>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 xmlns:a14="http://schemas.microsoft.com/office/drawing/2010/main"/>
              </a:ext>
            </a:extLst>
          </a:blip>
          <a:srcRect/>
          <a:stretch>
            <a:fillRect/>
          </a:stretch>
        </p:blipFill>
        <p:spPr bwMode="auto">
          <a:xfrm>
            <a:off x="6607073" y="5430661"/>
            <a:ext cx="877430" cy="658662"/>
          </a:xfrm>
          <a:prstGeom prst="rect">
            <a:avLst/>
          </a:prstGeom>
          <a:noFill/>
          <a:ln>
            <a:noFill/>
          </a:ln>
        </p:spPr>
      </p:pic>
    </p:spTree>
    <p:extLst>
      <p:ext uri="{BB962C8B-B14F-4D97-AF65-F5344CB8AC3E}">
        <p14:creationId xmlns="" xmlns:p14="http://schemas.microsoft.com/office/powerpoint/2010/main" val="20000830"/>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Vanquish Flex Quaternary System – Fulfilling the Needs of Biopharma</a:t>
            </a:r>
            <a:endParaRPr lang="en-US" dirty="0"/>
          </a:p>
        </p:txBody>
      </p:sp>
      <p:sp>
        <p:nvSpPr>
          <p:cNvPr id="3" name="Freeform 2"/>
          <p:cNvSpPr/>
          <p:nvPr/>
        </p:nvSpPr>
        <p:spPr>
          <a:xfrm>
            <a:off x="7345777" y="969787"/>
            <a:ext cx="1980516" cy="4662917"/>
          </a:xfrm>
          <a:custGeom>
            <a:avLst/>
            <a:gdLst>
              <a:gd name="connsiteX0" fmla="*/ 0 w 1683986"/>
              <a:gd name="connsiteY0" fmla="*/ 168399 h 4324350"/>
              <a:gd name="connsiteX1" fmla="*/ 168399 w 1683986"/>
              <a:gd name="connsiteY1" fmla="*/ 0 h 4324350"/>
              <a:gd name="connsiteX2" fmla="*/ 1515587 w 1683986"/>
              <a:gd name="connsiteY2" fmla="*/ 0 h 4324350"/>
              <a:gd name="connsiteX3" fmla="*/ 1683986 w 1683986"/>
              <a:gd name="connsiteY3" fmla="*/ 168399 h 4324350"/>
              <a:gd name="connsiteX4" fmla="*/ 1683986 w 1683986"/>
              <a:gd name="connsiteY4" fmla="*/ 4155951 h 4324350"/>
              <a:gd name="connsiteX5" fmla="*/ 1515587 w 1683986"/>
              <a:gd name="connsiteY5" fmla="*/ 4324350 h 4324350"/>
              <a:gd name="connsiteX6" fmla="*/ 168399 w 1683986"/>
              <a:gd name="connsiteY6" fmla="*/ 4324350 h 4324350"/>
              <a:gd name="connsiteX7" fmla="*/ 0 w 1683986"/>
              <a:gd name="connsiteY7" fmla="*/ 4155951 h 4324350"/>
              <a:gd name="connsiteX8" fmla="*/ 0 w 1683986"/>
              <a:gd name="connsiteY8" fmla="*/ 168399 h 432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3986" h="4324350">
                <a:moveTo>
                  <a:pt x="0" y="168399"/>
                </a:moveTo>
                <a:cubicBezTo>
                  <a:pt x="0" y="75395"/>
                  <a:pt x="75395" y="0"/>
                  <a:pt x="168399" y="0"/>
                </a:cubicBezTo>
                <a:lnTo>
                  <a:pt x="1515587" y="0"/>
                </a:lnTo>
                <a:cubicBezTo>
                  <a:pt x="1608591" y="0"/>
                  <a:pt x="1683986" y="75395"/>
                  <a:pt x="1683986" y="168399"/>
                </a:cubicBezTo>
                <a:lnTo>
                  <a:pt x="1683986" y="4155951"/>
                </a:lnTo>
                <a:cubicBezTo>
                  <a:pt x="1683986" y="4248955"/>
                  <a:pt x="1608591" y="4324350"/>
                  <a:pt x="1515587" y="4324350"/>
                </a:cubicBezTo>
                <a:lnTo>
                  <a:pt x="168399" y="4324350"/>
                </a:lnTo>
                <a:cubicBezTo>
                  <a:pt x="75395" y="4324350"/>
                  <a:pt x="0" y="4248955"/>
                  <a:pt x="0" y="4155951"/>
                </a:cubicBezTo>
                <a:lnTo>
                  <a:pt x="0" y="168399"/>
                </a:lnTo>
                <a:close/>
              </a:path>
            </a:pathLst>
          </a:custGeom>
          <a:solidFill>
            <a:srgbClr val="78256F"/>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72000" tIns="1332000" rIns="72000" bIns="964829" numCol="1" spcCol="1183" anchor="t" anchorCtr="0">
            <a:noAutofit/>
          </a:bodyPr>
          <a:lstStyle/>
          <a:p>
            <a:pPr algn="ctr" defTabSz="993938">
              <a:lnSpc>
                <a:spcPct val="90000"/>
              </a:lnSpc>
              <a:spcAft>
                <a:spcPct val="35000"/>
              </a:spcAft>
            </a:pPr>
            <a:r>
              <a:rPr lang="en-US" sz="1200" b="1" dirty="0"/>
              <a:t>Intact </a:t>
            </a:r>
            <a:r>
              <a:rPr lang="en-US" sz="1200" b="1" dirty="0" smtClean="0"/>
              <a:t>proteins</a:t>
            </a:r>
            <a:br>
              <a:rPr lang="en-US" sz="1200" b="1" dirty="0" smtClean="0"/>
            </a:br>
            <a:r>
              <a:rPr lang="en-US" sz="1200" b="1" dirty="0" smtClean="0"/>
              <a:t/>
            </a:r>
            <a:br>
              <a:rPr lang="en-US" sz="1200" b="1" dirty="0" smtClean="0"/>
            </a:br>
            <a:r>
              <a:rPr lang="en-US" sz="1200" b="1" dirty="0" smtClean="0"/>
              <a:t/>
            </a:r>
            <a:br>
              <a:rPr lang="en-US" sz="1200" b="1" dirty="0" smtClean="0"/>
            </a:br>
            <a:endParaRPr lang="en-US" sz="1200" b="1" dirty="0"/>
          </a:p>
          <a:p>
            <a:pPr algn="ctr" defTabSz="993938">
              <a:lnSpc>
                <a:spcPct val="90000"/>
              </a:lnSpc>
              <a:spcAft>
                <a:spcPct val="35000"/>
              </a:spcAft>
            </a:pPr>
            <a:endParaRPr lang="en-US" sz="1200" b="1" dirty="0" smtClean="0"/>
          </a:p>
          <a:p>
            <a:pPr algn="ctr" defTabSz="993938">
              <a:lnSpc>
                <a:spcPct val="90000"/>
              </a:lnSpc>
              <a:spcAft>
                <a:spcPct val="35000"/>
              </a:spcAft>
            </a:pPr>
            <a:endParaRPr lang="en-US" sz="1200" b="1" dirty="0" smtClean="0"/>
          </a:p>
          <a:p>
            <a:pPr algn="ctr" defTabSz="993938">
              <a:lnSpc>
                <a:spcPct val="90000"/>
              </a:lnSpc>
              <a:spcAft>
                <a:spcPct val="35000"/>
              </a:spcAft>
            </a:pPr>
            <a:r>
              <a:rPr lang="en-US" sz="1200" dirty="0" smtClean="0"/>
              <a:t>Check </a:t>
            </a:r>
            <a:r>
              <a:rPr lang="en-US" sz="1200" dirty="0"/>
              <a:t>purity of the </a:t>
            </a:r>
            <a:r>
              <a:rPr lang="en-US" sz="1200" dirty="0" smtClean="0"/>
              <a:t>antibody</a:t>
            </a:r>
            <a:br>
              <a:rPr lang="en-US" sz="1200" dirty="0" smtClean="0"/>
            </a:br>
            <a:endParaRPr lang="en-US" sz="1200" dirty="0" smtClean="0"/>
          </a:p>
          <a:p>
            <a:pPr algn="ctr" defTabSz="993938">
              <a:lnSpc>
                <a:spcPct val="90000"/>
              </a:lnSpc>
              <a:spcAft>
                <a:spcPct val="35000"/>
              </a:spcAft>
            </a:pPr>
            <a:endParaRPr lang="en-US" sz="1200" dirty="0"/>
          </a:p>
          <a:p>
            <a:pPr algn="ctr" defTabSz="993938">
              <a:lnSpc>
                <a:spcPct val="90000"/>
              </a:lnSpc>
              <a:spcAft>
                <a:spcPct val="35000"/>
              </a:spcAft>
            </a:pPr>
            <a:endParaRPr lang="en-US" sz="1200" dirty="0" smtClean="0"/>
          </a:p>
          <a:p>
            <a:pPr algn="ctr" defTabSz="993938">
              <a:lnSpc>
                <a:spcPct val="90000"/>
              </a:lnSpc>
              <a:spcAft>
                <a:spcPct val="35000"/>
              </a:spcAft>
            </a:pPr>
            <a:endParaRPr lang="en-US" sz="1200" dirty="0" smtClean="0"/>
          </a:p>
          <a:p>
            <a:pPr algn="ctr" defTabSz="993938">
              <a:lnSpc>
                <a:spcPct val="90000"/>
              </a:lnSpc>
              <a:spcAft>
                <a:spcPct val="35000"/>
              </a:spcAft>
            </a:pPr>
            <a:r>
              <a:rPr lang="en-US" sz="1200" dirty="0" smtClean="0"/>
              <a:t>Biocompatible</a:t>
            </a:r>
            <a:r>
              <a:rPr lang="en-US" sz="1200" dirty="0"/>
              <a:t>, </a:t>
            </a:r>
            <a:r>
              <a:rPr lang="en-US" sz="1200" dirty="0" smtClean="0"/>
              <a:t>gradient and </a:t>
            </a:r>
            <a:r>
              <a:rPr lang="en-US" sz="1200" dirty="0" err="1" smtClean="0"/>
              <a:t>thermostatting</a:t>
            </a:r>
            <a:r>
              <a:rPr lang="en-US" sz="1200" dirty="0" smtClean="0"/>
              <a:t>  capabilities</a:t>
            </a:r>
            <a:endParaRPr lang="en-US" sz="1200" dirty="0"/>
          </a:p>
        </p:txBody>
      </p:sp>
      <p:sp>
        <p:nvSpPr>
          <p:cNvPr id="4" name="Freeform 3"/>
          <p:cNvSpPr/>
          <p:nvPr/>
        </p:nvSpPr>
        <p:spPr>
          <a:xfrm>
            <a:off x="5070743" y="969787"/>
            <a:ext cx="1980516" cy="4662917"/>
          </a:xfrm>
          <a:custGeom>
            <a:avLst/>
            <a:gdLst>
              <a:gd name="connsiteX0" fmla="*/ 0 w 1683986"/>
              <a:gd name="connsiteY0" fmla="*/ 168399 h 4324350"/>
              <a:gd name="connsiteX1" fmla="*/ 168399 w 1683986"/>
              <a:gd name="connsiteY1" fmla="*/ 0 h 4324350"/>
              <a:gd name="connsiteX2" fmla="*/ 1515587 w 1683986"/>
              <a:gd name="connsiteY2" fmla="*/ 0 h 4324350"/>
              <a:gd name="connsiteX3" fmla="*/ 1683986 w 1683986"/>
              <a:gd name="connsiteY3" fmla="*/ 168399 h 4324350"/>
              <a:gd name="connsiteX4" fmla="*/ 1683986 w 1683986"/>
              <a:gd name="connsiteY4" fmla="*/ 4155951 h 4324350"/>
              <a:gd name="connsiteX5" fmla="*/ 1515587 w 1683986"/>
              <a:gd name="connsiteY5" fmla="*/ 4324350 h 4324350"/>
              <a:gd name="connsiteX6" fmla="*/ 168399 w 1683986"/>
              <a:gd name="connsiteY6" fmla="*/ 4324350 h 4324350"/>
              <a:gd name="connsiteX7" fmla="*/ 0 w 1683986"/>
              <a:gd name="connsiteY7" fmla="*/ 4155951 h 4324350"/>
              <a:gd name="connsiteX8" fmla="*/ 0 w 1683986"/>
              <a:gd name="connsiteY8" fmla="*/ 168399 h 432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3986" h="4324350">
                <a:moveTo>
                  <a:pt x="0" y="168399"/>
                </a:moveTo>
                <a:cubicBezTo>
                  <a:pt x="0" y="75395"/>
                  <a:pt x="75395" y="0"/>
                  <a:pt x="168399" y="0"/>
                </a:cubicBezTo>
                <a:lnTo>
                  <a:pt x="1515587" y="0"/>
                </a:lnTo>
                <a:cubicBezTo>
                  <a:pt x="1608591" y="0"/>
                  <a:pt x="1683986" y="75395"/>
                  <a:pt x="1683986" y="168399"/>
                </a:cubicBezTo>
                <a:lnTo>
                  <a:pt x="1683986" y="4155951"/>
                </a:lnTo>
                <a:cubicBezTo>
                  <a:pt x="1683986" y="4248955"/>
                  <a:pt x="1608591" y="4324350"/>
                  <a:pt x="1515587" y="4324350"/>
                </a:cubicBezTo>
                <a:lnTo>
                  <a:pt x="168399" y="4324350"/>
                </a:lnTo>
                <a:cubicBezTo>
                  <a:pt x="75395" y="4324350"/>
                  <a:pt x="0" y="4248955"/>
                  <a:pt x="0" y="4155951"/>
                </a:cubicBezTo>
                <a:lnTo>
                  <a:pt x="0" y="168399"/>
                </a:lnTo>
                <a:close/>
              </a:path>
            </a:pathLst>
          </a:custGeom>
          <a:solidFill>
            <a:srgbClr val="B5BF00"/>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72000" tIns="1332000" rIns="72000" bIns="964829" numCol="1" spcCol="1183" anchor="t" anchorCtr="0">
            <a:noAutofit/>
          </a:bodyPr>
          <a:lstStyle/>
          <a:p>
            <a:pPr algn="ctr" defTabSz="993938">
              <a:lnSpc>
                <a:spcPct val="90000"/>
              </a:lnSpc>
              <a:spcAft>
                <a:spcPct val="35000"/>
              </a:spcAft>
            </a:pPr>
            <a:r>
              <a:rPr lang="en-US" sz="1200" b="1" dirty="0"/>
              <a:t>Charge </a:t>
            </a:r>
            <a:r>
              <a:rPr lang="en-US" sz="1200" b="1" dirty="0" smtClean="0"/>
              <a:t>variant</a:t>
            </a:r>
            <a:br>
              <a:rPr lang="en-US" sz="1200" b="1" dirty="0" smtClean="0"/>
            </a:br>
            <a:r>
              <a:rPr lang="en-US" sz="1200" b="1" dirty="0" smtClean="0"/>
              <a:t>analysis</a:t>
            </a:r>
          </a:p>
          <a:p>
            <a:pPr algn="ctr" defTabSz="993938">
              <a:lnSpc>
                <a:spcPct val="90000"/>
              </a:lnSpc>
              <a:spcAft>
                <a:spcPct val="35000"/>
              </a:spcAft>
            </a:pPr>
            <a:r>
              <a:rPr lang="en-US" sz="1200" b="1" dirty="0" smtClean="0"/>
              <a:t/>
            </a:r>
            <a:br>
              <a:rPr lang="en-US" sz="1200" b="1" dirty="0" smtClean="0"/>
            </a:br>
            <a:r>
              <a:rPr lang="en-US" sz="1200" b="1" dirty="0" smtClean="0"/>
              <a:t/>
            </a:r>
            <a:br>
              <a:rPr lang="en-US" sz="1200" b="1" dirty="0" smtClean="0"/>
            </a:br>
            <a:endParaRPr lang="en-US" sz="1200" b="1" dirty="0" smtClean="0"/>
          </a:p>
          <a:p>
            <a:pPr algn="ctr" defTabSz="993938">
              <a:lnSpc>
                <a:spcPct val="90000"/>
              </a:lnSpc>
              <a:spcAft>
                <a:spcPct val="35000"/>
              </a:spcAft>
            </a:pPr>
            <a:endParaRPr lang="en-US" sz="1200" b="1" dirty="0" smtClean="0"/>
          </a:p>
          <a:p>
            <a:pPr algn="ctr" defTabSz="993938">
              <a:lnSpc>
                <a:spcPct val="90000"/>
              </a:lnSpc>
              <a:spcAft>
                <a:spcPct val="35000"/>
              </a:spcAft>
            </a:pPr>
            <a:r>
              <a:rPr lang="en-US" sz="1200" dirty="0" smtClean="0"/>
              <a:t>Check </a:t>
            </a:r>
            <a:r>
              <a:rPr lang="en-US" sz="1200" dirty="0"/>
              <a:t>charge </a:t>
            </a:r>
            <a:r>
              <a:rPr lang="en-US" sz="1200" dirty="0" smtClean="0"/>
              <a:t>variation </a:t>
            </a:r>
            <a:r>
              <a:rPr lang="en-US" sz="1200" dirty="0"/>
              <a:t>within antibody </a:t>
            </a:r>
            <a:r>
              <a:rPr lang="en-US" sz="1200" dirty="0" smtClean="0"/>
              <a:t>sample</a:t>
            </a:r>
          </a:p>
          <a:p>
            <a:pPr algn="ctr" defTabSz="993938">
              <a:lnSpc>
                <a:spcPct val="90000"/>
              </a:lnSpc>
              <a:spcAft>
                <a:spcPct val="35000"/>
              </a:spcAft>
            </a:pPr>
            <a:endParaRPr lang="en-US" sz="1200" dirty="0" smtClean="0"/>
          </a:p>
          <a:p>
            <a:pPr algn="ctr" defTabSz="993938">
              <a:lnSpc>
                <a:spcPct val="90000"/>
              </a:lnSpc>
              <a:spcAft>
                <a:spcPct val="35000"/>
              </a:spcAft>
            </a:pPr>
            <a:endParaRPr lang="en-US" sz="1200" dirty="0"/>
          </a:p>
          <a:p>
            <a:pPr algn="ctr" defTabSz="993938">
              <a:lnSpc>
                <a:spcPct val="90000"/>
              </a:lnSpc>
              <a:spcAft>
                <a:spcPct val="35000"/>
              </a:spcAft>
            </a:pPr>
            <a:endParaRPr lang="en-US" sz="1200" dirty="0" smtClean="0"/>
          </a:p>
          <a:p>
            <a:pPr algn="ctr" defTabSz="993938">
              <a:lnSpc>
                <a:spcPct val="90000"/>
              </a:lnSpc>
              <a:spcAft>
                <a:spcPct val="35000"/>
              </a:spcAft>
            </a:pPr>
            <a:endParaRPr lang="en-US" sz="1200" dirty="0" smtClean="0"/>
          </a:p>
          <a:p>
            <a:pPr algn="ctr" defTabSz="993938">
              <a:lnSpc>
                <a:spcPct val="90000"/>
              </a:lnSpc>
              <a:spcAft>
                <a:spcPct val="35000"/>
              </a:spcAft>
            </a:pPr>
            <a:r>
              <a:rPr lang="en-US" sz="1200" dirty="0" smtClean="0"/>
              <a:t>High </a:t>
            </a:r>
            <a:r>
              <a:rPr lang="en-US" sz="1200" dirty="0"/>
              <a:t>salt </a:t>
            </a:r>
            <a:r>
              <a:rPr lang="en-US" sz="1200" dirty="0" smtClean="0"/>
              <a:t>condition</a:t>
            </a:r>
            <a:r>
              <a:rPr lang="en-US" sz="1200" dirty="0"/>
              <a:t>, biocompatible</a:t>
            </a:r>
          </a:p>
          <a:p>
            <a:pPr algn="ctr" defTabSz="993938">
              <a:lnSpc>
                <a:spcPct val="90000"/>
              </a:lnSpc>
              <a:spcAft>
                <a:spcPct val="35000"/>
              </a:spcAft>
            </a:pPr>
            <a:endParaRPr lang="en-US" sz="1200" dirty="0"/>
          </a:p>
        </p:txBody>
      </p:sp>
      <p:sp>
        <p:nvSpPr>
          <p:cNvPr id="5" name="Oval 4"/>
          <p:cNvSpPr/>
          <p:nvPr/>
        </p:nvSpPr>
        <p:spPr>
          <a:xfrm>
            <a:off x="5520861" y="1052856"/>
            <a:ext cx="1080281" cy="1080000"/>
          </a:xfrm>
          <a:prstGeom prst="ellipse">
            <a:avLst/>
          </a:prstGeom>
          <a:blipFill>
            <a:blip r:embed="rId2" cstate="screen">
              <a:extLst>
                <a:ext uri="{28A0092B-C50C-407E-A947-70E740481C1C}">
                  <a14:useLocalDpi xmlns="" xmlns:a14="http://schemas.microsoft.com/office/drawing/2010/main"/>
                </a:ext>
              </a:extLst>
            </a:blip>
            <a:srcRect/>
            <a:stretch>
              <a:fillRect/>
            </a:stretch>
          </a:blipFill>
        </p:spPr>
        <p:style>
          <a:lnRef idx="2">
            <a:schemeClr val="lt1">
              <a:hueOff val="0"/>
              <a:satOff val="0"/>
              <a:lumOff val="0"/>
              <a:alphaOff val="0"/>
            </a:schemeClr>
          </a:lnRef>
          <a:fillRef idx="1">
            <a:schemeClr val="accent5">
              <a:tint val="50000"/>
              <a:hueOff val="0"/>
              <a:satOff val="0"/>
              <a:lumOff val="0"/>
              <a:alphaOff val="0"/>
            </a:schemeClr>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6" name="Freeform 5"/>
          <p:cNvSpPr/>
          <p:nvPr/>
        </p:nvSpPr>
        <p:spPr>
          <a:xfrm>
            <a:off x="520676" y="969787"/>
            <a:ext cx="1980516" cy="4662917"/>
          </a:xfrm>
          <a:custGeom>
            <a:avLst/>
            <a:gdLst>
              <a:gd name="connsiteX0" fmla="*/ 0 w 1683986"/>
              <a:gd name="connsiteY0" fmla="*/ 168399 h 4324350"/>
              <a:gd name="connsiteX1" fmla="*/ 168399 w 1683986"/>
              <a:gd name="connsiteY1" fmla="*/ 0 h 4324350"/>
              <a:gd name="connsiteX2" fmla="*/ 1515587 w 1683986"/>
              <a:gd name="connsiteY2" fmla="*/ 0 h 4324350"/>
              <a:gd name="connsiteX3" fmla="*/ 1683986 w 1683986"/>
              <a:gd name="connsiteY3" fmla="*/ 168399 h 4324350"/>
              <a:gd name="connsiteX4" fmla="*/ 1683986 w 1683986"/>
              <a:gd name="connsiteY4" fmla="*/ 4155951 h 4324350"/>
              <a:gd name="connsiteX5" fmla="*/ 1515587 w 1683986"/>
              <a:gd name="connsiteY5" fmla="*/ 4324350 h 4324350"/>
              <a:gd name="connsiteX6" fmla="*/ 168399 w 1683986"/>
              <a:gd name="connsiteY6" fmla="*/ 4324350 h 4324350"/>
              <a:gd name="connsiteX7" fmla="*/ 0 w 1683986"/>
              <a:gd name="connsiteY7" fmla="*/ 4155951 h 4324350"/>
              <a:gd name="connsiteX8" fmla="*/ 0 w 1683986"/>
              <a:gd name="connsiteY8" fmla="*/ 168399 h 432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3986" h="4324350">
                <a:moveTo>
                  <a:pt x="0" y="168399"/>
                </a:moveTo>
                <a:cubicBezTo>
                  <a:pt x="0" y="75395"/>
                  <a:pt x="75395" y="0"/>
                  <a:pt x="168399" y="0"/>
                </a:cubicBezTo>
                <a:lnTo>
                  <a:pt x="1515587" y="0"/>
                </a:lnTo>
                <a:cubicBezTo>
                  <a:pt x="1608591" y="0"/>
                  <a:pt x="1683986" y="75395"/>
                  <a:pt x="1683986" y="168399"/>
                </a:cubicBezTo>
                <a:lnTo>
                  <a:pt x="1683986" y="4155951"/>
                </a:lnTo>
                <a:cubicBezTo>
                  <a:pt x="1683986" y="4248955"/>
                  <a:pt x="1608591" y="4324350"/>
                  <a:pt x="1515587" y="4324350"/>
                </a:cubicBezTo>
                <a:lnTo>
                  <a:pt x="168399" y="4324350"/>
                </a:lnTo>
                <a:cubicBezTo>
                  <a:pt x="75395" y="4324350"/>
                  <a:pt x="0" y="4248955"/>
                  <a:pt x="0" y="4155951"/>
                </a:cubicBezTo>
                <a:lnTo>
                  <a:pt x="0" y="168399"/>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2000" tIns="1332000" rIns="72000" bIns="964829" numCol="1" spcCol="1183" anchor="t" anchorCtr="0">
            <a:noAutofit/>
          </a:bodyPr>
          <a:lstStyle/>
          <a:p>
            <a:pPr algn="ctr" defTabSz="993938">
              <a:lnSpc>
                <a:spcPct val="90000"/>
              </a:lnSpc>
              <a:spcAft>
                <a:spcPct val="35000"/>
              </a:spcAft>
            </a:pPr>
            <a:r>
              <a:rPr lang="en-US" sz="1200" b="1" dirty="0"/>
              <a:t>Peptide </a:t>
            </a:r>
            <a:r>
              <a:rPr lang="en-US" sz="1200" b="1" dirty="0" smtClean="0"/>
              <a:t>mapping</a:t>
            </a:r>
            <a:br>
              <a:rPr lang="en-US" sz="1200" b="1" dirty="0" smtClean="0"/>
            </a:br>
            <a:r>
              <a:rPr lang="en-US" sz="1200" b="1" dirty="0" smtClean="0"/>
              <a:t/>
            </a:r>
            <a:br>
              <a:rPr lang="en-US" sz="1200" b="1" dirty="0" smtClean="0"/>
            </a:br>
            <a:r>
              <a:rPr lang="en-US" sz="1200" b="1" dirty="0" smtClean="0"/>
              <a:t/>
            </a:r>
            <a:br>
              <a:rPr lang="en-US" sz="1200" b="1" dirty="0" smtClean="0"/>
            </a:br>
            <a:endParaRPr lang="en-US" sz="1200" b="1" dirty="0"/>
          </a:p>
          <a:p>
            <a:pPr algn="ctr" defTabSz="993938">
              <a:lnSpc>
                <a:spcPct val="90000"/>
              </a:lnSpc>
              <a:spcAft>
                <a:spcPct val="35000"/>
              </a:spcAft>
            </a:pPr>
            <a:endParaRPr lang="en-US" sz="1200" b="1" dirty="0" smtClean="0"/>
          </a:p>
          <a:p>
            <a:pPr algn="ctr" defTabSz="993938">
              <a:lnSpc>
                <a:spcPct val="90000"/>
              </a:lnSpc>
              <a:spcAft>
                <a:spcPct val="35000"/>
              </a:spcAft>
            </a:pPr>
            <a:endParaRPr lang="en-US" sz="1200" b="1" dirty="0" smtClean="0"/>
          </a:p>
          <a:p>
            <a:pPr algn="ctr" defTabSz="993938">
              <a:lnSpc>
                <a:spcPct val="90000"/>
              </a:lnSpc>
              <a:spcAft>
                <a:spcPct val="35000"/>
              </a:spcAft>
            </a:pPr>
            <a:r>
              <a:rPr lang="en-US" sz="1200" dirty="0" smtClean="0"/>
              <a:t>Confirm sequence</a:t>
            </a:r>
            <a:br>
              <a:rPr lang="en-US" sz="1200" dirty="0" smtClean="0"/>
            </a:br>
            <a:r>
              <a:rPr lang="en-US" sz="1200" dirty="0" smtClean="0"/>
              <a:t/>
            </a:r>
            <a:br>
              <a:rPr lang="en-US" sz="1200" dirty="0" smtClean="0"/>
            </a:br>
            <a:endParaRPr lang="en-US" sz="1200" dirty="0" smtClean="0"/>
          </a:p>
          <a:p>
            <a:pPr algn="ctr" defTabSz="993938">
              <a:lnSpc>
                <a:spcPct val="90000"/>
              </a:lnSpc>
              <a:spcAft>
                <a:spcPct val="35000"/>
              </a:spcAft>
            </a:pPr>
            <a:endParaRPr lang="en-US" sz="1200" dirty="0"/>
          </a:p>
          <a:p>
            <a:pPr algn="ctr" defTabSz="993938">
              <a:lnSpc>
                <a:spcPct val="90000"/>
              </a:lnSpc>
              <a:spcAft>
                <a:spcPct val="35000"/>
              </a:spcAft>
            </a:pPr>
            <a:endParaRPr lang="en-US" sz="1200" dirty="0" smtClean="0"/>
          </a:p>
          <a:p>
            <a:pPr algn="ctr" defTabSz="993938">
              <a:lnSpc>
                <a:spcPct val="90000"/>
              </a:lnSpc>
              <a:spcAft>
                <a:spcPct val="35000"/>
              </a:spcAft>
            </a:pPr>
            <a:endParaRPr lang="en-US" sz="1200" dirty="0" smtClean="0"/>
          </a:p>
          <a:p>
            <a:pPr algn="ctr" defTabSz="993938">
              <a:lnSpc>
                <a:spcPct val="90000"/>
              </a:lnSpc>
              <a:spcAft>
                <a:spcPct val="35000"/>
              </a:spcAft>
            </a:pPr>
            <a:r>
              <a:rPr lang="en-US" sz="1200" dirty="0" smtClean="0"/>
              <a:t>Analytical reproducibility</a:t>
            </a:r>
            <a:endParaRPr lang="en-US" sz="1200" dirty="0"/>
          </a:p>
        </p:txBody>
      </p:sp>
      <p:sp>
        <p:nvSpPr>
          <p:cNvPr id="7" name="Oval 6"/>
          <p:cNvSpPr/>
          <p:nvPr/>
        </p:nvSpPr>
        <p:spPr>
          <a:xfrm>
            <a:off x="970794" y="1052856"/>
            <a:ext cx="1080281" cy="1080000"/>
          </a:xfrm>
          <a:prstGeom prst="ellipse">
            <a:avLst/>
          </a:prstGeom>
          <a:blipFill>
            <a:blip r:embed="rId3" cstate="screen">
              <a:extLst>
                <a:ext uri="{28A0092B-C50C-407E-A947-70E740481C1C}">
                  <a14:useLocalDpi xmlns="" xmlns:a14="http://schemas.microsoft.com/office/drawing/2010/main"/>
                </a:ext>
              </a:extLst>
            </a:blip>
            <a:srcRect/>
            <a:stretch>
              <a:fillRect/>
            </a:stretch>
          </a:blipFill>
        </p:spPr>
        <p:style>
          <a:lnRef idx="2">
            <a:schemeClr val="lt1">
              <a:hueOff val="0"/>
              <a:satOff val="0"/>
              <a:lumOff val="0"/>
              <a:alphaOff val="0"/>
            </a:schemeClr>
          </a:lnRef>
          <a:fillRef idx="1">
            <a:schemeClr val="accent2">
              <a:tint val="50000"/>
              <a:hueOff val="0"/>
              <a:satOff val="0"/>
              <a:lumOff val="0"/>
              <a:alphaOff val="0"/>
            </a:schemeClr>
          </a:fillRef>
          <a:effectRef idx="0">
            <a:schemeClr val="accent2">
              <a:tint val="50000"/>
              <a:hueOff val="0"/>
              <a:satOff val="0"/>
              <a:lumOff val="0"/>
              <a:alphaOff val="0"/>
            </a:schemeClr>
          </a:effectRef>
          <a:fontRef idx="minor">
            <a:schemeClr val="lt1">
              <a:hueOff val="0"/>
              <a:satOff val="0"/>
              <a:lumOff val="0"/>
              <a:alphaOff val="0"/>
            </a:schemeClr>
          </a:fontRef>
        </p:style>
      </p:sp>
      <p:sp>
        <p:nvSpPr>
          <p:cNvPr id="8" name="Freeform 7"/>
          <p:cNvSpPr/>
          <p:nvPr/>
        </p:nvSpPr>
        <p:spPr>
          <a:xfrm>
            <a:off x="2795710" y="969787"/>
            <a:ext cx="1980516" cy="4662917"/>
          </a:xfrm>
          <a:custGeom>
            <a:avLst/>
            <a:gdLst>
              <a:gd name="connsiteX0" fmla="*/ 0 w 1683986"/>
              <a:gd name="connsiteY0" fmla="*/ 168399 h 4324350"/>
              <a:gd name="connsiteX1" fmla="*/ 168399 w 1683986"/>
              <a:gd name="connsiteY1" fmla="*/ 0 h 4324350"/>
              <a:gd name="connsiteX2" fmla="*/ 1515587 w 1683986"/>
              <a:gd name="connsiteY2" fmla="*/ 0 h 4324350"/>
              <a:gd name="connsiteX3" fmla="*/ 1683986 w 1683986"/>
              <a:gd name="connsiteY3" fmla="*/ 168399 h 4324350"/>
              <a:gd name="connsiteX4" fmla="*/ 1683986 w 1683986"/>
              <a:gd name="connsiteY4" fmla="*/ 4155951 h 4324350"/>
              <a:gd name="connsiteX5" fmla="*/ 1515587 w 1683986"/>
              <a:gd name="connsiteY5" fmla="*/ 4324350 h 4324350"/>
              <a:gd name="connsiteX6" fmla="*/ 168399 w 1683986"/>
              <a:gd name="connsiteY6" fmla="*/ 4324350 h 4324350"/>
              <a:gd name="connsiteX7" fmla="*/ 0 w 1683986"/>
              <a:gd name="connsiteY7" fmla="*/ 4155951 h 4324350"/>
              <a:gd name="connsiteX8" fmla="*/ 0 w 1683986"/>
              <a:gd name="connsiteY8" fmla="*/ 168399 h 432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3986" h="4324350">
                <a:moveTo>
                  <a:pt x="0" y="168399"/>
                </a:moveTo>
                <a:cubicBezTo>
                  <a:pt x="0" y="75395"/>
                  <a:pt x="75395" y="0"/>
                  <a:pt x="168399" y="0"/>
                </a:cubicBezTo>
                <a:lnTo>
                  <a:pt x="1515587" y="0"/>
                </a:lnTo>
                <a:cubicBezTo>
                  <a:pt x="1608591" y="0"/>
                  <a:pt x="1683986" y="75395"/>
                  <a:pt x="1683986" y="168399"/>
                </a:cubicBezTo>
                <a:lnTo>
                  <a:pt x="1683986" y="4155951"/>
                </a:lnTo>
                <a:cubicBezTo>
                  <a:pt x="1683986" y="4248955"/>
                  <a:pt x="1608591" y="4324350"/>
                  <a:pt x="1515587" y="4324350"/>
                </a:cubicBezTo>
                <a:lnTo>
                  <a:pt x="168399" y="4324350"/>
                </a:lnTo>
                <a:cubicBezTo>
                  <a:pt x="75395" y="4324350"/>
                  <a:pt x="0" y="4248955"/>
                  <a:pt x="0" y="4155951"/>
                </a:cubicBezTo>
                <a:lnTo>
                  <a:pt x="0" y="168399"/>
                </a:lnTo>
                <a:close/>
              </a:path>
            </a:pathLst>
          </a:custGeom>
          <a:solidFill>
            <a:srgbClr val="009EDB"/>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72000" tIns="1332000" rIns="72000" bIns="964829" numCol="1" spcCol="1183" anchor="t" anchorCtr="0">
            <a:noAutofit/>
          </a:bodyPr>
          <a:lstStyle/>
          <a:p>
            <a:pPr algn="ctr" defTabSz="993938">
              <a:lnSpc>
                <a:spcPct val="90000"/>
              </a:lnSpc>
              <a:spcAft>
                <a:spcPct val="35000"/>
              </a:spcAft>
            </a:pPr>
            <a:r>
              <a:rPr lang="en-US" sz="1200" b="1" dirty="0" smtClean="0"/>
              <a:t>Aggregate analysis</a:t>
            </a:r>
            <a:br>
              <a:rPr lang="en-US" sz="1200" b="1" dirty="0" smtClean="0"/>
            </a:br>
            <a:r>
              <a:rPr lang="en-US" sz="1200" b="1" dirty="0" smtClean="0"/>
              <a:t/>
            </a:r>
            <a:br>
              <a:rPr lang="en-US" sz="1200" b="1" dirty="0" smtClean="0"/>
            </a:br>
            <a:r>
              <a:rPr lang="en-US" sz="1200" b="1" dirty="0" smtClean="0"/>
              <a:t/>
            </a:r>
            <a:br>
              <a:rPr lang="en-US" sz="1200" b="1" dirty="0" smtClean="0"/>
            </a:br>
            <a:endParaRPr lang="en-US" sz="1200" b="1" dirty="0"/>
          </a:p>
          <a:p>
            <a:pPr algn="ctr" defTabSz="993938">
              <a:lnSpc>
                <a:spcPct val="90000"/>
              </a:lnSpc>
              <a:spcAft>
                <a:spcPct val="35000"/>
              </a:spcAft>
            </a:pPr>
            <a:endParaRPr lang="en-US" sz="1200" dirty="0" smtClean="0"/>
          </a:p>
          <a:p>
            <a:pPr algn="ctr" defTabSz="993938">
              <a:lnSpc>
                <a:spcPct val="90000"/>
              </a:lnSpc>
              <a:spcAft>
                <a:spcPct val="35000"/>
              </a:spcAft>
            </a:pPr>
            <a:endParaRPr lang="en-US" sz="1200" dirty="0"/>
          </a:p>
          <a:p>
            <a:pPr algn="ctr" defTabSz="993938">
              <a:lnSpc>
                <a:spcPct val="90000"/>
              </a:lnSpc>
              <a:spcAft>
                <a:spcPct val="35000"/>
              </a:spcAft>
            </a:pPr>
            <a:r>
              <a:rPr lang="en-US" sz="1200" dirty="0" smtClean="0"/>
              <a:t>Check </a:t>
            </a:r>
            <a:r>
              <a:rPr lang="en-US" sz="1200" dirty="0"/>
              <a:t>monomer vs </a:t>
            </a:r>
            <a:r>
              <a:rPr lang="en-US" sz="1200" dirty="0" smtClean="0"/>
              <a:t>Aggregates</a:t>
            </a:r>
            <a:br>
              <a:rPr lang="en-US" sz="1200" dirty="0" smtClean="0"/>
            </a:br>
            <a:endParaRPr lang="en-US" sz="1200" dirty="0" smtClean="0"/>
          </a:p>
          <a:p>
            <a:pPr algn="ctr" defTabSz="993938">
              <a:lnSpc>
                <a:spcPct val="90000"/>
              </a:lnSpc>
              <a:spcAft>
                <a:spcPct val="35000"/>
              </a:spcAft>
            </a:pPr>
            <a:endParaRPr lang="en-US" sz="1200" dirty="0"/>
          </a:p>
          <a:p>
            <a:pPr algn="ctr" defTabSz="993938">
              <a:lnSpc>
                <a:spcPct val="90000"/>
              </a:lnSpc>
              <a:spcAft>
                <a:spcPct val="35000"/>
              </a:spcAft>
            </a:pPr>
            <a:endParaRPr lang="en-US" sz="1200" dirty="0" smtClean="0"/>
          </a:p>
          <a:p>
            <a:pPr algn="ctr" defTabSz="993938">
              <a:lnSpc>
                <a:spcPct val="90000"/>
              </a:lnSpc>
              <a:spcAft>
                <a:spcPct val="35000"/>
              </a:spcAft>
            </a:pPr>
            <a:endParaRPr lang="en-US" sz="1200" dirty="0" smtClean="0"/>
          </a:p>
          <a:p>
            <a:pPr algn="ctr" defTabSz="993938">
              <a:lnSpc>
                <a:spcPct val="90000"/>
              </a:lnSpc>
              <a:spcAft>
                <a:spcPct val="35000"/>
              </a:spcAft>
            </a:pPr>
            <a:r>
              <a:rPr lang="en-US" sz="1200" dirty="0" smtClean="0"/>
              <a:t>High </a:t>
            </a:r>
            <a:r>
              <a:rPr lang="en-US" sz="1200" dirty="0"/>
              <a:t>salt condition, biocompatible, low dispersion</a:t>
            </a:r>
          </a:p>
        </p:txBody>
      </p:sp>
      <p:sp>
        <p:nvSpPr>
          <p:cNvPr id="9" name="Oval 8"/>
          <p:cNvSpPr/>
          <p:nvPr/>
        </p:nvSpPr>
        <p:spPr>
          <a:xfrm>
            <a:off x="3245827" y="1052856"/>
            <a:ext cx="1080281" cy="1080000"/>
          </a:xfrm>
          <a:prstGeom prst="ellipse">
            <a:avLst/>
          </a:prstGeom>
          <a:blipFill>
            <a:blip r:embed="rId4" cstate="screen">
              <a:extLst>
                <a:ext uri="{28A0092B-C50C-407E-A947-70E740481C1C}">
                  <a14:useLocalDpi xmlns="" xmlns:a14="http://schemas.microsoft.com/office/drawing/2010/main"/>
                </a:ext>
              </a:extLst>
            </a:blip>
            <a:srcRect/>
            <a:stretch>
              <a:fillRect/>
            </a:stretch>
          </a:blipFill>
        </p:spPr>
        <p:style>
          <a:lnRef idx="2">
            <a:schemeClr val="lt1">
              <a:hueOff val="0"/>
              <a:satOff val="0"/>
              <a:lumOff val="0"/>
              <a:alphaOff val="0"/>
            </a:schemeClr>
          </a:lnRef>
          <a:fillRef idx="1">
            <a:schemeClr val="accent3">
              <a:tint val="50000"/>
              <a:hueOff val="0"/>
              <a:satOff val="0"/>
              <a:lumOff val="0"/>
              <a:alphaOff val="0"/>
            </a:schemeClr>
          </a:fillRef>
          <a:effectRef idx="0">
            <a:schemeClr val="accent3">
              <a:tint val="50000"/>
              <a:hueOff val="0"/>
              <a:satOff val="0"/>
              <a:lumOff val="0"/>
              <a:alphaOff val="0"/>
            </a:schemeClr>
          </a:effectRef>
          <a:fontRef idx="minor">
            <a:schemeClr val="lt1">
              <a:hueOff val="0"/>
              <a:satOff val="0"/>
              <a:lumOff val="0"/>
              <a:alphaOff val="0"/>
            </a:schemeClr>
          </a:fontRef>
        </p:style>
      </p:sp>
      <p:sp>
        <p:nvSpPr>
          <p:cNvPr id="10" name="Oval 9"/>
          <p:cNvSpPr/>
          <p:nvPr/>
        </p:nvSpPr>
        <p:spPr>
          <a:xfrm>
            <a:off x="7795894" y="1052856"/>
            <a:ext cx="1080281" cy="1080000"/>
          </a:xfrm>
          <a:prstGeom prst="ellipse">
            <a:avLst/>
          </a:prstGeom>
          <a:blipFill rotWithShape="1">
            <a:blip r:embed="rId5" cstate="screen">
              <a:extLst>
                <a:ext uri="{28A0092B-C50C-407E-A947-70E740481C1C}">
                  <a14:useLocalDpi xmlns=""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sp>
      <p:sp>
        <p:nvSpPr>
          <p:cNvPr id="11" name="Freeform 10"/>
          <p:cNvSpPr/>
          <p:nvPr/>
        </p:nvSpPr>
        <p:spPr>
          <a:xfrm>
            <a:off x="9620811" y="969787"/>
            <a:ext cx="1980516" cy="4662917"/>
          </a:xfrm>
          <a:custGeom>
            <a:avLst/>
            <a:gdLst>
              <a:gd name="connsiteX0" fmla="*/ 0 w 1683986"/>
              <a:gd name="connsiteY0" fmla="*/ 168399 h 4324350"/>
              <a:gd name="connsiteX1" fmla="*/ 168399 w 1683986"/>
              <a:gd name="connsiteY1" fmla="*/ 0 h 4324350"/>
              <a:gd name="connsiteX2" fmla="*/ 1515587 w 1683986"/>
              <a:gd name="connsiteY2" fmla="*/ 0 h 4324350"/>
              <a:gd name="connsiteX3" fmla="*/ 1683986 w 1683986"/>
              <a:gd name="connsiteY3" fmla="*/ 168399 h 4324350"/>
              <a:gd name="connsiteX4" fmla="*/ 1683986 w 1683986"/>
              <a:gd name="connsiteY4" fmla="*/ 4155951 h 4324350"/>
              <a:gd name="connsiteX5" fmla="*/ 1515587 w 1683986"/>
              <a:gd name="connsiteY5" fmla="*/ 4324350 h 4324350"/>
              <a:gd name="connsiteX6" fmla="*/ 168399 w 1683986"/>
              <a:gd name="connsiteY6" fmla="*/ 4324350 h 4324350"/>
              <a:gd name="connsiteX7" fmla="*/ 0 w 1683986"/>
              <a:gd name="connsiteY7" fmla="*/ 4155951 h 4324350"/>
              <a:gd name="connsiteX8" fmla="*/ 0 w 1683986"/>
              <a:gd name="connsiteY8" fmla="*/ 168399 h 432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3986" h="4324350">
                <a:moveTo>
                  <a:pt x="0" y="168399"/>
                </a:moveTo>
                <a:cubicBezTo>
                  <a:pt x="0" y="75395"/>
                  <a:pt x="75395" y="0"/>
                  <a:pt x="168399" y="0"/>
                </a:cubicBezTo>
                <a:lnTo>
                  <a:pt x="1515587" y="0"/>
                </a:lnTo>
                <a:cubicBezTo>
                  <a:pt x="1608591" y="0"/>
                  <a:pt x="1683986" y="75395"/>
                  <a:pt x="1683986" y="168399"/>
                </a:cubicBezTo>
                <a:lnTo>
                  <a:pt x="1683986" y="4155951"/>
                </a:lnTo>
                <a:cubicBezTo>
                  <a:pt x="1683986" y="4248955"/>
                  <a:pt x="1608591" y="4324350"/>
                  <a:pt x="1515587" y="4324350"/>
                </a:cubicBezTo>
                <a:lnTo>
                  <a:pt x="168399" y="4324350"/>
                </a:lnTo>
                <a:cubicBezTo>
                  <a:pt x="75395" y="4324350"/>
                  <a:pt x="0" y="4248955"/>
                  <a:pt x="0" y="4155951"/>
                </a:cubicBezTo>
                <a:lnTo>
                  <a:pt x="0" y="168399"/>
                </a:lnTo>
                <a:close/>
              </a:path>
            </a:pathLst>
          </a:custGeom>
          <a:solidFill>
            <a:srgbClr val="EF8200"/>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72000" tIns="1332000" rIns="72000" bIns="964829" numCol="1" spcCol="1183" anchor="t" anchorCtr="0">
            <a:noAutofit/>
          </a:bodyPr>
          <a:lstStyle/>
          <a:p>
            <a:pPr algn="ctr" defTabSz="993938">
              <a:lnSpc>
                <a:spcPct val="90000"/>
              </a:lnSpc>
              <a:spcAft>
                <a:spcPct val="35000"/>
              </a:spcAft>
            </a:pPr>
            <a:r>
              <a:rPr lang="en-US" sz="1200" b="1" dirty="0">
                <a:solidFill>
                  <a:schemeClr val="bg1"/>
                </a:solidFill>
              </a:rPr>
              <a:t>Glycan </a:t>
            </a:r>
            <a:r>
              <a:rPr lang="en-US" sz="1200" b="1" dirty="0" smtClean="0">
                <a:solidFill>
                  <a:schemeClr val="bg1"/>
                </a:solidFill>
              </a:rPr>
              <a:t>analysis</a:t>
            </a:r>
            <a:br>
              <a:rPr lang="en-US" sz="1200" b="1" dirty="0" smtClean="0">
                <a:solidFill>
                  <a:schemeClr val="bg1"/>
                </a:solidFill>
              </a:rPr>
            </a:br>
            <a:r>
              <a:rPr lang="en-US" sz="1200" b="1" dirty="0" smtClean="0">
                <a:solidFill>
                  <a:schemeClr val="bg1"/>
                </a:solidFill>
              </a:rPr>
              <a:t/>
            </a:r>
            <a:br>
              <a:rPr lang="en-US" sz="1200" b="1" dirty="0" smtClean="0">
                <a:solidFill>
                  <a:schemeClr val="bg1"/>
                </a:solidFill>
              </a:rPr>
            </a:br>
            <a:r>
              <a:rPr lang="en-US" sz="1200" b="1" dirty="0" smtClean="0">
                <a:solidFill>
                  <a:schemeClr val="bg1"/>
                </a:solidFill>
              </a:rPr>
              <a:t/>
            </a:r>
            <a:br>
              <a:rPr lang="en-US" sz="1200" b="1" dirty="0" smtClean="0">
                <a:solidFill>
                  <a:schemeClr val="bg1"/>
                </a:solidFill>
              </a:rPr>
            </a:br>
            <a:endParaRPr lang="en-US" sz="1200" b="1" dirty="0">
              <a:solidFill>
                <a:schemeClr val="bg1"/>
              </a:solidFill>
            </a:endParaRPr>
          </a:p>
          <a:p>
            <a:pPr algn="ctr" defTabSz="993938">
              <a:lnSpc>
                <a:spcPct val="90000"/>
              </a:lnSpc>
              <a:spcAft>
                <a:spcPct val="35000"/>
              </a:spcAft>
            </a:pPr>
            <a:endParaRPr lang="en-US" sz="1200" b="1" dirty="0" smtClean="0">
              <a:solidFill>
                <a:schemeClr val="bg1"/>
              </a:solidFill>
            </a:endParaRPr>
          </a:p>
          <a:p>
            <a:pPr algn="ctr" defTabSz="993938">
              <a:lnSpc>
                <a:spcPct val="90000"/>
              </a:lnSpc>
              <a:spcAft>
                <a:spcPct val="35000"/>
              </a:spcAft>
            </a:pPr>
            <a:endParaRPr lang="en-US" sz="1200" b="1" dirty="0" smtClean="0">
              <a:solidFill>
                <a:schemeClr val="bg1"/>
              </a:solidFill>
            </a:endParaRPr>
          </a:p>
          <a:p>
            <a:pPr algn="ctr" defTabSz="993938">
              <a:lnSpc>
                <a:spcPct val="90000"/>
              </a:lnSpc>
              <a:spcAft>
                <a:spcPct val="35000"/>
              </a:spcAft>
            </a:pPr>
            <a:r>
              <a:rPr lang="en-US" sz="1200" dirty="0" smtClean="0">
                <a:solidFill>
                  <a:schemeClr val="bg1"/>
                </a:solidFill>
              </a:rPr>
              <a:t>Check </a:t>
            </a:r>
            <a:r>
              <a:rPr lang="en-US" sz="1200" dirty="0">
                <a:solidFill>
                  <a:schemeClr val="bg1"/>
                </a:solidFill>
              </a:rPr>
              <a:t>glycan presence and </a:t>
            </a:r>
            <a:r>
              <a:rPr lang="en-US" sz="1200" dirty="0" smtClean="0">
                <a:solidFill>
                  <a:schemeClr val="bg1"/>
                </a:solidFill>
              </a:rPr>
              <a:t>structure</a:t>
            </a:r>
          </a:p>
          <a:p>
            <a:pPr algn="ctr" defTabSz="993938">
              <a:lnSpc>
                <a:spcPct val="90000"/>
              </a:lnSpc>
              <a:spcAft>
                <a:spcPct val="35000"/>
              </a:spcAft>
            </a:pPr>
            <a:endParaRPr lang="en-US" sz="1200" dirty="0" smtClean="0">
              <a:solidFill>
                <a:schemeClr val="bg1"/>
              </a:solidFill>
            </a:endParaRPr>
          </a:p>
          <a:p>
            <a:pPr algn="ctr" defTabSz="993938">
              <a:lnSpc>
                <a:spcPct val="90000"/>
              </a:lnSpc>
              <a:spcAft>
                <a:spcPct val="35000"/>
              </a:spcAft>
            </a:pPr>
            <a:endParaRPr lang="en-US" sz="1200" dirty="0">
              <a:solidFill>
                <a:schemeClr val="bg1"/>
              </a:solidFill>
            </a:endParaRPr>
          </a:p>
          <a:p>
            <a:pPr algn="ctr" defTabSz="993938">
              <a:lnSpc>
                <a:spcPct val="90000"/>
              </a:lnSpc>
              <a:spcAft>
                <a:spcPct val="35000"/>
              </a:spcAft>
            </a:pPr>
            <a:endParaRPr lang="en-US" sz="1200" dirty="0" smtClean="0">
              <a:solidFill>
                <a:schemeClr val="bg1"/>
              </a:solidFill>
            </a:endParaRPr>
          </a:p>
          <a:p>
            <a:pPr algn="ctr" defTabSz="993938">
              <a:lnSpc>
                <a:spcPct val="90000"/>
              </a:lnSpc>
              <a:spcAft>
                <a:spcPct val="35000"/>
              </a:spcAft>
            </a:pPr>
            <a:endParaRPr lang="en-US" sz="1200" dirty="0" smtClean="0">
              <a:solidFill>
                <a:schemeClr val="bg1"/>
              </a:solidFill>
            </a:endParaRPr>
          </a:p>
          <a:p>
            <a:pPr algn="ctr" defTabSz="993938">
              <a:lnSpc>
                <a:spcPct val="90000"/>
              </a:lnSpc>
              <a:spcAft>
                <a:spcPct val="35000"/>
              </a:spcAft>
            </a:pPr>
            <a:r>
              <a:rPr lang="en-US" sz="1200" dirty="0" smtClean="0">
                <a:solidFill>
                  <a:schemeClr val="bg1"/>
                </a:solidFill>
              </a:rPr>
              <a:t>Gradient </a:t>
            </a:r>
            <a:r>
              <a:rPr lang="en-US" sz="1200" dirty="0">
                <a:solidFill>
                  <a:schemeClr val="bg1"/>
                </a:solidFill>
              </a:rPr>
              <a:t>capabilities</a:t>
            </a:r>
          </a:p>
          <a:p>
            <a:pPr algn="ctr" defTabSz="993938">
              <a:lnSpc>
                <a:spcPct val="90000"/>
              </a:lnSpc>
              <a:spcAft>
                <a:spcPct val="35000"/>
              </a:spcAft>
            </a:pPr>
            <a:endParaRPr lang="en-US" sz="1200" dirty="0">
              <a:solidFill>
                <a:schemeClr val="bg1"/>
              </a:solidFill>
            </a:endParaRPr>
          </a:p>
        </p:txBody>
      </p:sp>
      <p:sp>
        <p:nvSpPr>
          <p:cNvPr id="12" name="Oval 11"/>
          <p:cNvSpPr/>
          <p:nvPr/>
        </p:nvSpPr>
        <p:spPr>
          <a:xfrm>
            <a:off x="10070929" y="1052856"/>
            <a:ext cx="1080281" cy="1080000"/>
          </a:xfrm>
          <a:prstGeom prst="ellipse">
            <a:avLst/>
          </a:prstGeom>
          <a:blipFill rotWithShape="1">
            <a:blip r:embed="rId6" cstate="screen">
              <a:extLst>
                <a:ext uri="{28A0092B-C50C-407E-A947-70E740481C1C}">
                  <a14:useLocalDpi xmlns=""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6">
              <a:tint val="50000"/>
              <a:hueOff val="0"/>
              <a:satOff val="0"/>
              <a:lumOff val="0"/>
              <a:alphaOff val="0"/>
            </a:schemeClr>
          </a:effectRef>
          <a:fontRef idx="minor">
            <a:schemeClr val="lt1">
              <a:hueOff val="0"/>
              <a:satOff val="0"/>
              <a:lumOff val="0"/>
              <a:alphaOff val="0"/>
            </a:schemeClr>
          </a:fontRef>
        </p:style>
      </p:sp>
      <p:grpSp>
        <p:nvGrpSpPr>
          <p:cNvPr id="13" name="Group 13"/>
          <p:cNvGrpSpPr/>
          <p:nvPr/>
        </p:nvGrpSpPr>
        <p:grpSpPr>
          <a:xfrm>
            <a:off x="310978" y="2770958"/>
            <a:ext cx="11506148" cy="509141"/>
            <a:chOff x="1593032" y="2631827"/>
            <a:chExt cx="7443464" cy="639936"/>
          </a:xfrm>
          <a:solidFill>
            <a:srgbClr val="49668B">
              <a:alpha val="74902"/>
            </a:srgbClr>
          </a:solidFill>
        </p:grpSpPr>
        <p:sp>
          <p:nvSpPr>
            <p:cNvPr id="15" name="Rectangle 14"/>
            <p:cNvSpPr/>
            <p:nvPr/>
          </p:nvSpPr>
          <p:spPr bwMode="auto">
            <a:xfrm>
              <a:off x="1593032" y="2739827"/>
              <a:ext cx="7443274" cy="531936"/>
            </a:xfrm>
            <a:prstGeom prst="rect">
              <a:avLst/>
            </a:pr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tabLst>
                  <a:tab pos="1079500" algn="ctr"/>
                  <a:tab pos="3319463" algn="ctr"/>
                  <a:tab pos="5651500" algn="ctr"/>
                  <a:tab pos="7891463" algn="ctr"/>
                  <a:tab pos="10048875" algn="ctr"/>
                </a:tabLst>
              </a:pPr>
              <a:r>
                <a:rPr lang="en-US" sz="1200" dirty="0" smtClean="0">
                  <a:solidFill>
                    <a:schemeClr val="bg1"/>
                  </a:solidFill>
                </a:rPr>
                <a:t>	UV and UV-MS	UV (UV-MS)	UV	UV and UV-MS	FLD and FLD-MS</a:t>
              </a:r>
              <a:endParaRPr lang="en-US" sz="1200" dirty="0">
                <a:solidFill>
                  <a:schemeClr val="bg1"/>
                </a:solidFill>
              </a:endParaRPr>
            </a:p>
          </p:txBody>
        </p:sp>
        <p:grpSp>
          <p:nvGrpSpPr>
            <p:cNvPr id="14" name="Group 15"/>
            <p:cNvGrpSpPr/>
            <p:nvPr/>
          </p:nvGrpSpPr>
          <p:grpSpPr>
            <a:xfrm>
              <a:off x="1593032" y="2631827"/>
              <a:ext cx="7443464" cy="108422"/>
              <a:chOff x="1593032" y="2631827"/>
              <a:chExt cx="7443464" cy="108422"/>
            </a:xfrm>
            <a:grpFill/>
          </p:grpSpPr>
          <p:sp>
            <p:nvSpPr>
              <p:cNvPr id="17" name="Isosceles Triangle 16"/>
              <p:cNvSpPr/>
              <p:nvPr/>
            </p:nvSpPr>
            <p:spPr bwMode="auto">
              <a:xfrm>
                <a:off x="1593032" y="2632249"/>
                <a:ext cx="140268" cy="108000"/>
              </a:xfrm>
              <a:prstGeom prst="triangle">
                <a:avLst>
                  <a:gd name="adj" fmla="val 100000"/>
                </a:avLst>
              </a:pr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a:endParaRPr lang="en-US">
                  <a:solidFill>
                    <a:schemeClr val="bg1"/>
                  </a:solidFill>
                </a:endParaRPr>
              </a:p>
            </p:txBody>
          </p:sp>
          <p:sp>
            <p:nvSpPr>
              <p:cNvPr id="18" name="Isosceles Triangle 17"/>
              <p:cNvSpPr/>
              <p:nvPr/>
            </p:nvSpPr>
            <p:spPr bwMode="auto">
              <a:xfrm flipH="1">
                <a:off x="8896096" y="2631827"/>
                <a:ext cx="140400" cy="108000"/>
              </a:xfrm>
              <a:prstGeom prst="triangle">
                <a:avLst>
                  <a:gd name="adj" fmla="val 100000"/>
                </a:avLst>
              </a:pr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a:endParaRPr lang="en-US">
                  <a:solidFill>
                    <a:schemeClr val="bg1"/>
                  </a:solidFill>
                </a:endParaRPr>
              </a:p>
            </p:txBody>
          </p:sp>
        </p:grpSp>
      </p:grpSp>
      <p:grpSp>
        <p:nvGrpSpPr>
          <p:cNvPr id="16" name="Group 18"/>
          <p:cNvGrpSpPr/>
          <p:nvPr/>
        </p:nvGrpSpPr>
        <p:grpSpPr>
          <a:xfrm>
            <a:off x="310978" y="3999980"/>
            <a:ext cx="11506148" cy="509141"/>
            <a:chOff x="1593032" y="2631827"/>
            <a:chExt cx="7443464" cy="639936"/>
          </a:xfrm>
          <a:solidFill>
            <a:srgbClr val="49668B">
              <a:alpha val="74902"/>
            </a:srgbClr>
          </a:solidFill>
        </p:grpSpPr>
        <p:sp>
          <p:nvSpPr>
            <p:cNvPr id="20" name="Rectangle 19"/>
            <p:cNvSpPr/>
            <p:nvPr/>
          </p:nvSpPr>
          <p:spPr bwMode="auto">
            <a:xfrm>
              <a:off x="1593032" y="2739827"/>
              <a:ext cx="7443274" cy="531936"/>
            </a:xfrm>
            <a:prstGeom prst="rect">
              <a:avLst/>
            </a:pr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tabLst>
                  <a:tab pos="1079500" algn="ctr"/>
                  <a:tab pos="3319463" algn="ctr"/>
                  <a:tab pos="5651500" algn="ctr"/>
                  <a:tab pos="7891463" algn="ctr"/>
                  <a:tab pos="10131425" algn="ctr"/>
                </a:tabLst>
              </a:pPr>
              <a:r>
                <a:rPr lang="en-US" sz="1200" dirty="0">
                  <a:solidFill>
                    <a:schemeClr val="bg1"/>
                  </a:solidFill>
                </a:rPr>
                <a:t>	Acclaim	</a:t>
              </a:r>
              <a:r>
                <a:rPr lang="en-US" sz="1200" dirty="0" err="1" smtClean="0">
                  <a:solidFill>
                    <a:schemeClr val="bg1"/>
                  </a:solidFill>
                </a:rPr>
                <a:t>MAbPac</a:t>
              </a:r>
              <a:r>
                <a:rPr lang="en-US" sz="1200" dirty="0" smtClean="0">
                  <a:solidFill>
                    <a:schemeClr val="bg1"/>
                  </a:solidFill>
                </a:rPr>
                <a:t> </a:t>
              </a:r>
              <a:r>
                <a:rPr lang="en-US" sz="1200" dirty="0">
                  <a:solidFill>
                    <a:schemeClr val="bg1"/>
                  </a:solidFill>
                </a:rPr>
                <a:t>SEC	</a:t>
              </a:r>
              <a:r>
                <a:rPr lang="en-US" sz="1200" dirty="0" err="1" smtClean="0">
                  <a:solidFill>
                    <a:schemeClr val="bg1"/>
                  </a:solidFill>
                </a:rPr>
                <a:t>MAbPac</a:t>
              </a:r>
              <a:r>
                <a:rPr lang="en-US" sz="1200" dirty="0" smtClean="0">
                  <a:solidFill>
                    <a:schemeClr val="bg1"/>
                  </a:solidFill>
                </a:rPr>
                <a:t> </a:t>
              </a:r>
              <a:r>
                <a:rPr lang="en-US" sz="1200" dirty="0">
                  <a:solidFill>
                    <a:schemeClr val="bg1"/>
                  </a:solidFill>
                </a:rPr>
                <a:t>IEX	</a:t>
              </a:r>
              <a:r>
                <a:rPr lang="en-US" sz="1200" dirty="0" err="1" smtClean="0">
                  <a:solidFill>
                    <a:schemeClr val="bg1"/>
                  </a:solidFill>
                </a:rPr>
                <a:t>MAbPac</a:t>
              </a:r>
              <a:r>
                <a:rPr lang="en-US" sz="1200" dirty="0" smtClean="0">
                  <a:solidFill>
                    <a:schemeClr val="bg1"/>
                  </a:solidFill>
                </a:rPr>
                <a:t> </a:t>
              </a:r>
              <a:r>
                <a:rPr lang="en-US" sz="1200" dirty="0">
                  <a:solidFill>
                    <a:schemeClr val="bg1"/>
                  </a:solidFill>
                </a:rPr>
                <a:t>RP	</a:t>
              </a:r>
              <a:r>
                <a:rPr lang="en-US" sz="1200" dirty="0" err="1">
                  <a:solidFill>
                    <a:schemeClr val="bg1"/>
                  </a:solidFill>
                </a:rPr>
                <a:t>GlycanPac</a:t>
              </a:r>
              <a:r>
                <a:rPr lang="en-US" sz="1200" dirty="0">
                  <a:solidFill>
                    <a:schemeClr val="bg1"/>
                  </a:solidFill>
                </a:rPr>
                <a:t> </a:t>
              </a:r>
              <a:r>
                <a:rPr lang="en-US" sz="1200" dirty="0" smtClean="0">
                  <a:solidFill>
                    <a:schemeClr val="bg1"/>
                  </a:solidFill>
                </a:rPr>
                <a:t>AXH-1</a:t>
              </a:r>
              <a:endParaRPr lang="en-US" sz="1200" dirty="0">
                <a:solidFill>
                  <a:schemeClr val="bg1"/>
                </a:solidFill>
              </a:endParaRPr>
            </a:p>
            <a:p>
              <a:pPr>
                <a:tabLst>
                  <a:tab pos="1079500" algn="ctr"/>
                  <a:tab pos="3319463" algn="ctr"/>
                  <a:tab pos="5651500" algn="ctr"/>
                  <a:tab pos="7891463" algn="ctr"/>
                  <a:tab pos="10131425" algn="ctr"/>
                </a:tabLst>
              </a:pPr>
              <a:r>
                <a:rPr lang="en-US" sz="1200" dirty="0">
                  <a:solidFill>
                    <a:schemeClr val="bg1"/>
                  </a:solidFill>
                </a:rPr>
                <a:t>	SMART digest		pH gradient buffers	</a:t>
              </a:r>
              <a:r>
                <a:rPr lang="en-US" sz="1200" dirty="0" err="1" smtClean="0">
                  <a:solidFill>
                    <a:schemeClr val="bg1"/>
                  </a:solidFill>
                </a:rPr>
                <a:t>MAbPac</a:t>
              </a:r>
              <a:r>
                <a:rPr lang="en-US" sz="1200" dirty="0" smtClean="0">
                  <a:solidFill>
                    <a:schemeClr val="bg1"/>
                  </a:solidFill>
                </a:rPr>
                <a:t> </a:t>
              </a:r>
              <a:r>
                <a:rPr lang="en-US" sz="1200" dirty="0">
                  <a:solidFill>
                    <a:schemeClr val="bg1"/>
                  </a:solidFill>
                </a:rPr>
                <a:t>HIC	and </a:t>
              </a:r>
              <a:r>
                <a:rPr lang="en-US" sz="1200" dirty="0" smtClean="0">
                  <a:solidFill>
                    <a:schemeClr val="bg1"/>
                  </a:solidFill>
                </a:rPr>
                <a:t>AXR-1</a:t>
              </a:r>
              <a:endParaRPr lang="en-US" sz="1200" dirty="0">
                <a:solidFill>
                  <a:schemeClr val="bg1"/>
                </a:solidFill>
              </a:endParaRPr>
            </a:p>
          </p:txBody>
        </p:sp>
        <p:grpSp>
          <p:nvGrpSpPr>
            <p:cNvPr id="19" name="Group 20"/>
            <p:cNvGrpSpPr/>
            <p:nvPr/>
          </p:nvGrpSpPr>
          <p:grpSpPr>
            <a:xfrm>
              <a:off x="1593032" y="2631827"/>
              <a:ext cx="7443464" cy="108403"/>
              <a:chOff x="1593032" y="2631827"/>
              <a:chExt cx="7443464" cy="108403"/>
            </a:xfrm>
            <a:grpFill/>
          </p:grpSpPr>
          <p:sp>
            <p:nvSpPr>
              <p:cNvPr id="22" name="Isosceles Triangle 21"/>
              <p:cNvSpPr/>
              <p:nvPr/>
            </p:nvSpPr>
            <p:spPr bwMode="auto">
              <a:xfrm>
                <a:off x="1593032" y="2632251"/>
                <a:ext cx="140268" cy="107979"/>
              </a:xfrm>
              <a:prstGeom prst="triangle">
                <a:avLst>
                  <a:gd name="adj" fmla="val 100000"/>
                </a:avLst>
              </a:pr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a:endParaRPr lang="en-US">
                  <a:solidFill>
                    <a:schemeClr val="bg1"/>
                  </a:solidFill>
                </a:endParaRPr>
              </a:p>
            </p:txBody>
          </p:sp>
          <p:sp>
            <p:nvSpPr>
              <p:cNvPr id="23" name="Isosceles Triangle 22"/>
              <p:cNvSpPr/>
              <p:nvPr/>
            </p:nvSpPr>
            <p:spPr bwMode="auto">
              <a:xfrm flipH="1">
                <a:off x="8896096" y="2631827"/>
                <a:ext cx="140400" cy="108000"/>
              </a:xfrm>
              <a:prstGeom prst="triangle">
                <a:avLst>
                  <a:gd name="adj" fmla="val 100000"/>
                </a:avLst>
              </a:prstGeom>
              <a:grp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a:endParaRPr lang="en-US">
                  <a:solidFill>
                    <a:schemeClr val="bg1"/>
                  </a:solidFill>
                </a:endParaRPr>
              </a:p>
            </p:txBody>
          </p:sp>
        </p:grpSp>
      </p:grpSp>
    </p:spTree>
    <p:extLst>
      <p:ext uri="{BB962C8B-B14F-4D97-AF65-F5344CB8AC3E}">
        <p14:creationId xmlns="" xmlns:p14="http://schemas.microsoft.com/office/powerpoint/2010/main" val="1952403726"/>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bwMode="auto">
          <a:xfrm>
            <a:off x="7714578" y="1210342"/>
            <a:ext cx="4115404" cy="4822596"/>
          </a:xfrm>
          <a:prstGeom prst="rect">
            <a:avLst/>
          </a:prstGeom>
          <a:solidFill>
            <a:schemeClr val="bg1"/>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sz="1000">
              <a:solidFill>
                <a:srgbClr val="009EDB"/>
              </a:solidFill>
              <a:latin typeface="Arial" pitchFamily="124" charset="0"/>
              <a:ea typeface="ＭＳ Ｐゴシック" pitchFamily="100" charset="-128"/>
            </a:endParaRPr>
          </a:p>
        </p:txBody>
      </p:sp>
      <p:sp>
        <p:nvSpPr>
          <p:cNvPr id="2" name="Title 1"/>
          <p:cNvSpPr>
            <a:spLocks noGrp="1"/>
          </p:cNvSpPr>
          <p:nvPr>
            <p:ph type="title"/>
          </p:nvPr>
        </p:nvSpPr>
        <p:spPr/>
        <p:txBody>
          <a:bodyPr/>
          <a:lstStyle/>
          <a:p>
            <a:r>
              <a:rPr lang="en-US" dirty="0" smtClean="0"/>
              <a:t>Vanquish Flex Quaternary – Peptide Mapping</a:t>
            </a:r>
            <a:endParaRPr lang="en-US" dirty="0"/>
          </a:p>
        </p:txBody>
      </p:sp>
      <p:sp>
        <p:nvSpPr>
          <p:cNvPr id="5" name="Rectangle 4"/>
          <p:cNvSpPr/>
          <p:nvPr/>
        </p:nvSpPr>
        <p:spPr bwMode="auto">
          <a:xfrm rot="5400000" flipV="1">
            <a:off x="579491" y="639164"/>
            <a:ext cx="5121507" cy="5893085"/>
          </a:xfrm>
          <a:prstGeom prst="rect">
            <a:avLst/>
          </a:prstGeom>
          <a:gradFill flip="none" rotWithShape="1">
            <a:gsLst>
              <a:gs pos="0">
                <a:schemeClr val="bg1">
                  <a:alpha val="80000"/>
                </a:schemeClr>
              </a:gs>
              <a:gs pos="74000">
                <a:schemeClr val="bg1">
                  <a:alpha val="0"/>
                </a:schemeClr>
              </a:gs>
            </a:gsLst>
            <a:lin ang="8100000" scaled="1"/>
            <a:tileRect/>
          </a:gradFill>
          <a:ln w="9525" cap="flat" cmpd="sng" algn="ctr">
            <a:gradFill flip="none" rotWithShape="1">
              <a:gsLst>
                <a:gs pos="0">
                  <a:schemeClr val="bg1"/>
                </a:gs>
                <a:gs pos="4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a:endParaRPr lang="en-US" sz="1400" dirty="0">
              <a:solidFill>
                <a:srgbClr val="FFFFFF">
                  <a:lumMod val="50000"/>
                </a:srgbClr>
              </a:solidFill>
              <a:cs typeface="Arial" charset="0"/>
            </a:endParaRPr>
          </a:p>
        </p:txBody>
      </p:sp>
      <p:sp>
        <p:nvSpPr>
          <p:cNvPr id="10" name="Rectangle 9"/>
          <p:cNvSpPr/>
          <p:nvPr/>
        </p:nvSpPr>
        <p:spPr bwMode="auto">
          <a:xfrm>
            <a:off x="333081" y="1152536"/>
            <a:ext cx="7255991" cy="4879641"/>
          </a:xfrm>
          <a:prstGeom prst="rect">
            <a:avLst/>
          </a:prstGeom>
          <a:solidFill>
            <a:schemeClr val="bg1"/>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sz="1000">
              <a:solidFill>
                <a:srgbClr val="009EDB"/>
              </a:solidFill>
              <a:latin typeface="Arial" pitchFamily="124" charset="0"/>
              <a:ea typeface="ＭＳ Ｐゴシック" pitchFamily="100" charset="-128"/>
            </a:endParaRPr>
          </a:p>
        </p:txBody>
      </p:sp>
      <p:sp>
        <p:nvSpPr>
          <p:cNvPr id="11" name="Rectangle 10"/>
          <p:cNvSpPr/>
          <p:nvPr/>
        </p:nvSpPr>
        <p:spPr bwMode="auto">
          <a:xfrm>
            <a:off x="333081" y="1145887"/>
            <a:ext cx="7255150" cy="74809"/>
          </a:xfrm>
          <a:prstGeom prst="rect">
            <a:avLst/>
          </a:prstGeom>
          <a:solidFill>
            <a:schemeClr val="accent2"/>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a:latin typeface="Arial" pitchFamily="68" charset="0"/>
            </a:endParaRPr>
          </a:p>
        </p:txBody>
      </p:sp>
      <p:sp>
        <p:nvSpPr>
          <p:cNvPr id="12" name="TextBox 11"/>
          <p:cNvSpPr txBox="1"/>
          <p:nvPr/>
        </p:nvSpPr>
        <p:spPr>
          <a:xfrm>
            <a:off x="346465" y="1370572"/>
            <a:ext cx="7250077" cy="359073"/>
          </a:xfrm>
          <a:prstGeom prst="rect">
            <a:avLst/>
          </a:prstGeom>
          <a:noFill/>
          <a:ln w="9525" algn="ctr">
            <a:noFill/>
            <a:miter lim="800000"/>
            <a:headEnd type="none" w="lg" len="lg"/>
            <a:tailEnd type="none" w="lg" len="lg"/>
          </a:ln>
        </p:spPr>
        <p:txBody>
          <a:bodyPr lIns="98133" tIns="98133" rIns="98133" bIns="98133" anchor="ctr"/>
          <a:lstStyle>
            <a:defPPr>
              <a:defRPr lang="en-US"/>
            </a:defPPr>
            <a:lvl1pPr algn="ctr">
              <a:lnSpc>
                <a:spcPct val="110000"/>
              </a:lnSpc>
              <a:spcAft>
                <a:spcPts val="0"/>
              </a:spcAft>
              <a:defRPr sz="1600" b="1" spc="-100">
                <a:ln w="13500">
                  <a:solidFill>
                    <a:srgbClr val="BDCBE4">
                      <a:shade val="2500"/>
                      <a:alpha val="6500"/>
                    </a:srgbClr>
                  </a:solidFill>
                  <a:prstDash val="solid"/>
                </a:ln>
                <a:solidFill>
                  <a:srgbClr val="009EDB"/>
                </a:solidFill>
                <a:latin typeface="+mn-lt"/>
              </a:defRPr>
            </a:lvl1pPr>
          </a:lstStyle>
          <a:p>
            <a:pPr lvl="0"/>
            <a:r>
              <a:rPr lang="en-US" dirty="0" smtClean="0">
                <a:solidFill>
                  <a:schemeClr val="accent2"/>
                </a:solidFill>
                <a:sym typeface="Wingdings" pitchFamily="2" charset="2"/>
              </a:rPr>
              <a:t>High retention time precision with Acclaim </a:t>
            </a:r>
            <a:r>
              <a:rPr lang="en-US" dirty="0" smtClean="0">
                <a:solidFill>
                  <a:schemeClr val="accent2"/>
                </a:solidFill>
                <a:sym typeface="Wingdings" pitchFamily="2" charset="2"/>
              </a:rPr>
              <a:t>Vanquish, 2.2 µm</a:t>
            </a:r>
          </a:p>
          <a:p>
            <a:pPr lvl="0"/>
            <a:r>
              <a:rPr lang="en-US" dirty="0" smtClean="0">
                <a:solidFill>
                  <a:schemeClr val="accent2"/>
                </a:solidFill>
                <a:sym typeface="Wingdings" pitchFamily="2" charset="2"/>
              </a:rPr>
              <a:t> 2.1 </a:t>
            </a:r>
            <a:r>
              <a:rPr lang="en-US" dirty="0" smtClean="0">
                <a:solidFill>
                  <a:schemeClr val="accent2"/>
                </a:solidFill>
                <a:sym typeface="Wingdings" pitchFamily="2" charset="2"/>
              </a:rPr>
              <a:t>x 250 mm column (n=5)</a:t>
            </a:r>
            <a:endParaRPr lang="en-US" dirty="0">
              <a:solidFill>
                <a:schemeClr val="accent2"/>
              </a:solidFill>
            </a:endParaRPr>
          </a:p>
        </p:txBody>
      </p:sp>
      <p:grpSp>
        <p:nvGrpSpPr>
          <p:cNvPr id="3" name="Group 17"/>
          <p:cNvGrpSpPr/>
          <p:nvPr/>
        </p:nvGrpSpPr>
        <p:grpSpPr>
          <a:xfrm>
            <a:off x="414447" y="1874838"/>
            <a:ext cx="6502505" cy="3945454"/>
            <a:chOff x="634631" y="1550988"/>
            <a:chExt cx="8022007" cy="3945454"/>
          </a:xfrm>
        </p:grpSpPr>
        <p:sp>
          <p:nvSpPr>
            <p:cNvPr id="19" name="Line 5"/>
            <p:cNvSpPr>
              <a:spLocks noChangeShapeType="1"/>
            </p:cNvSpPr>
            <p:nvPr/>
          </p:nvSpPr>
          <p:spPr bwMode="auto">
            <a:xfrm>
              <a:off x="935038" y="5286376"/>
              <a:ext cx="7720013"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20" name="Line 6"/>
            <p:cNvSpPr>
              <a:spLocks noChangeShapeType="1"/>
            </p:cNvSpPr>
            <p:nvPr/>
          </p:nvSpPr>
          <p:spPr bwMode="auto">
            <a:xfrm>
              <a:off x="935038" y="5286376"/>
              <a:ext cx="1588" cy="2381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21" name="Line 9"/>
            <p:cNvSpPr>
              <a:spLocks noChangeShapeType="1"/>
            </p:cNvSpPr>
            <p:nvPr/>
          </p:nvSpPr>
          <p:spPr bwMode="auto">
            <a:xfrm>
              <a:off x="1636713" y="5286376"/>
              <a:ext cx="1588" cy="2381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22" name="Rectangle 10"/>
            <p:cNvSpPr>
              <a:spLocks noChangeArrowheads="1"/>
            </p:cNvSpPr>
            <p:nvPr/>
          </p:nvSpPr>
          <p:spPr bwMode="auto">
            <a:xfrm>
              <a:off x="1594803" y="5311776"/>
              <a:ext cx="104841"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5</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Line 11"/>
            <p:cNvSpPr>
              <a:spLocks noChangeShapeType="1"/>
            </p:cNvSpPr>
            <p:nvPr/>
          </p:nvSpPr>
          <p:spPr bwMode="auto">
            <a:xfrm>
              <a:off x="2314575" y="5286376"/>
              <a:ext cx="1588" cy="142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24" name="Line 12"/>
            <p:cNvSpPr>
              <a:spLocks noChangeShapeType="1"/>
            </p:cNvSpPr>
            <p:nvPr/>
          </p:nvSpPr>
          <p:spPr bwMode="auto">
            <a:xfrm>
              <a:off x="2987675" y="5286376"/>
              <a:ext cx="1588" cy="2381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25" name="Rectangle 13"/>
            <p:cNvSpPr>
              <a:spLocks noChangeArrowheads="1"/>
            </p:cNvSpPr>
            <p:nvPr/>
          </p:nvSpPr>
          <p:spPr bwMode="auto">
            <a:xfrm>
              <a:off x="2921954" y="5311776"/>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10</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6" name="Line 14"/>
            <p:cNvSpPr>
              <a:spLocks noChangeShapeType="1"/>
            </p:cNvSpPr>
            <p:nvPr/>
          </p:nvSpPr>
          <p:spPr bwMode="auto">
            <a:xfrm>
              <a:off x="3660775" y="5286376"/>
              <a:ext cx="1588" cy="142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27" name="Line 15"/>
            <p:cNvSpPr>
              <a:spLocks noChangeShapeType="1"/>
            </p:cNvSpPr>
            <p:nvPr/>
          </p:nvSpPr>
          <p:spPr bwMode="auto">
            <a:xfrm>
              <a:off x="4338638" y="5286376"/>
              <a:ext cx="1588" cy="2381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28" name="Rectangle 16"/>
            <p:cNvSpPr>
              <a:spLocks noChangeArrowheads="1"/>
            </p:cNvSpPr>
            <p:nvPr/>
          </p:nvSpPr>
          <p:spPr bwMode="auto">
            <a:xfrm>
              <a:off x="4271328" y="5311776"/>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15</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29" name="Line 17"/>
            <p:cNvSpPr>
              <a:spLocks noChangeShapeType="1"/>
            </p:cNvSpPr>
            <p:nvPr/>
          </p:nvSpPr>
          <p:spPr bwMode="auto">
            <a:xfrm>
              <a:off x="5011738" y="5286376"/>
              <a:ext cx="1588" cy="142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30" name="Line 18"/>
            <p:cNvSpPr>
              <a:spLocks noChangeShapeType="1"/>
            </p:cNvSpPr>
            <p:nvPr/>
          </p:nvSpPr>
          <p:spPr bwMode="auto">
            <a:xfrm>
              <a:off x="5683250" y="5286376"/>
              <a:ext cx="1588" cy="2381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31" name="Rectangle 19"/>
            <p:cNvSpPr>
              <a:spLocks noChangeArrowheads="1"/>
            </p:cNvSpPr>
            <p:nvPr/>
          </p:nvSpPr>
          <p:spPr bwMode="auto">
            <a:xfrm>
              <a:off x="5622290" y="5311776"/>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20</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2" name="Line 20"/>
            <p:cNvSpPr>
              <a:spLocks noChangeShapeType="1"/>
            </p:cNvSpPr>
            <p:nvPr/>
          </p:nvSpPr>
          <p:spPr bwMode="auto">
            <a:xfrm>
              <a:off x="6361113" y="5286376"/>
              <a:ext cx="1588" cy="142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33" name="Line 21"/>
            <p:cNvSpPr>
              <a:spLocks noChangeShapeType="1"/>
            </p:cNvSpPr>
            <p:nvPr/>
          </p:nvSpPr>
          <p:spPr bwMode="auto">
            <a:xfrm>
              <a:off x="7034213" y="5286376"/>
              <a:ext cx="1588" cy="2381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34" name="Rectangle 22"/>
            <p:cNvSpPr>
              <a:spLocks noChangeArrowheads="1"/>
            </p:cNvSpPr>
            <p:nvPr/>
          </p:nvSpPr>
          <p:spPr bwMode="auto">
            <a:xfrm>
              <a:off x="6968490" y="5311776"/>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25</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5" name="Line 23"/>
            <p:cNvSpPr>
              <a:spLocks noChangeShapeType="1"/>
            </p:cNvSpPr>
            <p:nvPr/>
          </p:nvSpPr>
          <p:spPr bwMode="auto">
            <a:xfrm>
              <a:off x="7707313" y="5286376"/>
              <a:ext cx="1588" cy="142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36" name="Line 24"/>
            <p:cNvSpPr>
              <a:spLocks noChangeShapeType="1"/>
            </p:cNvSpPr>
            <p:nvPr/>
          </p:nvSpPr>
          <p:spPr bwMode="auto">
            <a:xfrm>
              <a:off x="8385175" y="5286376"/>
              <a:ext cx="1588" cy="2381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37" name="Rectangle 25"/>
            <p:cNvSpPr>
              <a:spLocks noChangeArrowheads="1"/>
            </p:cNvSpPr>
            <p:nvPr/>
          </p:nvSpPr>
          <p:spPr bwMode="auto">
            <a:xfrm>
              <a:off x="8319454" y="5311776"/>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30</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38" name="Line 26"/>
            <p:cNvSpPr>
              <a:spLocks noChangeShapeType="1"/>
            </p:cNvSpPr>
            <p:nvPr/>
          </p:nvSpPr>
          <p:spPr bwMode="auto">
            <a:xfrm>
              <a:off x="8655050" y="5286376"/>
              <a:ext cx="1588" cy="23813"/>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39" name="Line 28"/>
            <p:cNvSpPr>
              <a:spLocks noChangeShapeType="1"/>
            </p:cNvSpPr>
            <p:nvPr/>
          </p:nvSpPr>
          <p:spPr bwMode="auto">
            <a:xfrm>
              <a:off x="920750" y="1550988"/>
              <a:ext cx="1588" cy="3721100"/>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40" name="Line 29"/>
            <p:cNvSpPr>
              <a:spLocks noChangeShapeType="1"/>
            </p:cNvSpPr>
            <p:nvPr/>
          </p:nvSpPr>
          <p:spPr bwMode="auto">
            <a:xfrm flipH="1">
              <a:off x="896938" y="5272088"/>
              <a:ext cx="23813"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41" name="Line 31"/>
            <p:cNvSpPr>
              <a:spLocks noChangeShapeType="1"/>
            </p:cNvSpPr>
            <p:nvPr/>
          </p:nvSpPr>
          <p:spPr bwMode="auto">
            <a:xfrm flipH="1">
              <a:off x="896938" y="5141913"/>
              <a:ext cx="23813"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42" name="Rectangle 32"/>
            <p:cNvSpPr>
              <a:spLocks noChangeArrowheads="1"/>
            </p:cNvSpPr>
            <p:nvPr/>
          </p:nvSpPr>
          <p:spPr bwMode="auto">
            <a:xfrm>
              <a:off x="677493" y="5075873"/>
              <a:ext cx="104841"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0</a:t>
              </a:r>
            </a:p>
          </p:txBody>
        </p:sp>
        <p:sp>
          <p:nvSpPr>
            <p:cNvPr id="43" name="Line 33"/>
            <p:cNvSpPr>
              <a:spLocks noChangeShapeType="1"/>
            </p:cNvSpPr>
            <p:nvPr/>
          </p:nvSpPr>
          <p:spPr bwMode="auto">
            <a:xfrm flipH="1">
              <a:off x="906463" y="4814888"/>
              <a:ext cx="14288"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44" name="Line 34"/>
            <p:cNvSpPr>
              <a:spLocks noChangeShapeType="1"/>
            </p:cNvSpPr>
            <p:nvPr/>
          </p:nvSpPr>
          <p:spPr bwMode="auto">
            <a:xfrm flipH="1">
              <a:off x="896938" y="4489451"/>
              <a:ext cx="23813"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45" name="Rectangle 35"/>
            <p:cNvSpPr>
              <a:spLocks noChangeArrowheads="1"/>
            </p:cNvSpPr>
            <p:nvPr/>
          </p:nvSpPr>
          <p:spPr bwMode="auto">
            <a:xfrm>
              <a:off x="634631" y="4407536"/>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10</a:t>
              </a:r>
            </a:p>
          </p:txBody>
        </p:sp>
        <p:sp>
          <p:nvSpPr>
            <p:cNvPr id="46" name="Line 36"/>
            <p:cNvSpPr>
              <a:spLocks noChangeShapeType="1"/>
            </p:cNvSpPr>
            <p:nvPr/>
          </p:nvSpPr>
          <p:spPr bwMode="auto">
            <a:xfrm flipH="1">
              <a:off x="906463" y="4162426"/>
              <a:ext cx="14288"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47" name="Line 37"/>
            <p:cNvSpPr>
              <a:spLocks noChangeShapeType="1"/>
            </p:cNvSpPr>
            <p:nvPr/>
          </p:nvSpPr>
          <p:spPr bwMode="auto">
            <a:xfrm flipH="1">
              <a:off x="896938" y="3835401"/>
              <a:ext cx="23813"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48" name="Rectangle 38"/>
            <p:cNvSpPr>
              <a:spLocks noChangeArrowheads="1"/>
            </p:cNvSpPr>
            <p:nvPr/>
          </p:nvSpPr>
          <p:spPr bwMode="auto">
            <a:xfrm>
              <a:off x="634631" y="3753486"/>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20</a:t>
              </a:r>
            </a:p>
          </p:txBody>
        </p:sp>
        <p:sp>
          <p:nvSpPr>
            <p:cNvPr id="49" name="Line 39"/>
            <p:cNvSpPr>
              <a:spLocks noChangeShapeType="1"/>
            </p:cNvSpPr>
            <p:nvPr/>
          </p:nvSpPr>
          <p:spPr bwMode="auto">
            <a:xfrm flipH="1">
              <a:off x="906463" y="3508376"/>
              <a:ext cx="14288"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50" name="Line 40"/>
            <p:cNvSpPr>
              <a:spLocks noChangeShapeType="1"/>
            </p:cNvSpPr>
            <p:nvPr/>
          </p:nvSpPr>
          <p:spPr bwMode="auto">
            <a:xfrm flipH="1">
              <a:off x="896938" y="3181351"/>
              <a:ext cx="23813"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51" name="Rectangle 41"/>
            <p:cNvSpPr>
              <a:spLocks noChangeArrowheads="1"/>
            </p:cNvSpPr>
            <p:nvPr/>
          </p:nvSpPr>
          <p:spPr bwMode="auto">
            <a:xfrm>
              <a:off x="634631" y="3099436"/>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30</a:t>
              </a:r>
            </a:p>
          </p:txBody>
        </p:sp>
        <p:sp>
          <p:nvSpPr>
            <p:cNvPr id="52" name="Line 42"/>
            <p:cNvSpPr>
              <a:spLocks noChangeShapeType="1"/>
            </p:cNvSpPr>
            <p:nvPr/>
          </p:nvSpPr>
          <p:spPr bwMode="auto">
            <a:xfrm flipH="1">
              <a:off x="906463" y="2859088"/>
              <a:ext cx="14288"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53" name="Line 43"/>
            <p:cNvSpPr>
              <a:spLocks noChangeShapeType="1"/>
            </p:cNvSpPr>
            <p:nvPr/>
          </p:nvSpPr>
          <p:spPr bwMode="auto">
            <a:xfrm flipH="1">
              <a:off x="896938" y="2532063"/>
              <a:ext cx="23813"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54" name="Rectangle 44"/>
            <p:cNvSpPr>
              <a:spLocks noChangeArrowheads="1"/>
            </p:cNvSpPr>
            <p:nvPr/>
          </p:nvSpPr>
          <p:spPr bwMode="auto">
            <a:xfrm>
              <a:off x="634631" y="2445386"/>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40</a:t>
              </a:r>
            </a:p>
          </p:txBody>
        </p:sp>
        <p:sp>
          <p:nvSpPr>
            <p:cNvPr id="55" name="Line 45"/>
            <p:cNvSpPr>
              <a:spLocks noChangeShapeType="1"/>
            </p:cNvSpPr>
            <p:nvPr/>
          </p:nvSpPr>
          <p:spPr bwMode="auto">
            <a:xfrm flipH="1">
              <a:off x="906463" y="2205038"/>
              <a:ext cx="14288"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56" name="Line 46"/>
            <p:cNvSpPr>
              <a:spLocks noChangeShapeType="1"/>
            </p:cNvSpPr>
            <p:nvPr/>
          </p:nvSpPr>
          <p:spPr bwMode="auto">
            <a:xfrm flipH="1">
              <a:off x="896938" y="1878013"/>
              <a:ext cx="23813" cy="1588"/>
            </a:xfrm>
            <a:prstGeom prst="line">
              <a:avLst/>
            </a:pr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57" name="Rectangle 47"/>
            <p:cNvSpPr>
              <a:spLocks noChangeArrowheads="1"/>
            </p:cNvSpPr>
            <p:nvPr/>
          </p:nvSpPr>
          <p:spPr bwMode="auto">
            <a:xfrm>
              <a:off x="634631" y="1796098"/>
              <a:ext cx="209679" cy="18466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50</a:t>
              </a:r>
            </a:p>
          </p:txBody>
        </p:sp>
        <p:sp>
          <p:nvSpPr>
            <p:cNvPr id="58" name="Rectangle 50"/>
            <p:cNvSpPr>
              <a:spLocks noChangeArrowheads="1"/>
            </p:cNvSpPr>
            <p:nvPr/>
          </p:nvSpPr>
          <p:spPr bwMode="auto">
            <a:xfrm>
              <a:off x="935038" y="1550988"/>
              <a:ext cx="7720013" cy="37211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de-DE" sz="2400" dirty="0"/>
            </a:p>
          </p:txBody>
        </p:sp>
        <p:sp>
          <p:nvSpPr>
            <p:cNvPr id="59" name="Freeform 51"/>
            <p:cNvSpPr>
              <a:spLocks/>
            </p:cNvSpPr>
            <p:nvPr/>
          </p:nvSpPr>
          <p:spPr bwMode="auto">
            <a:xfrm>
              <a:off x="935038" y="1690688"/>
              <a:ext cx="7720013" cy="3490913"/>
            </a:xfrm>
            <a:custGeom>
              <a:avLst/>
              <a:gdLst/>
              <a:ahLst/>
              <a:cxnLst>
                <a:cxn ang="0">
                  <a:pos x="76" y="2105"/>
                </a:cxn>
                <a:cxn ang="0">
                  <a:pos x="182" y="2171"/>
                </a:cxn>
                <a:cxn ang="0">
                  <a:pos x="291" y="2165"/>
                </a:cxn>
                <a:cxn ang="0">
                  <a:pos x="397" y="2117"/>
                </a:cxn>
                <a:cxn ang="0">
                  <a:pos x="494" y="2156"/>
                </a:cxn>
                <a:cxn ang="0">
                  <a:pos x="603" y="2120"/>
                </a:cxn>
                <a:cxn ang="0">
                  <a:pos x="712" y="2165"/>
                </a:cxn>
                <a:cxn ang="0">
                  <a:pos x="818" y="2165"/>
                </a:cxn>
                <a:cxn ang="0">
                  <a:pos x="893" y="2081"/>
                </a:cxn>
                <a:cxn ang="0">
                  <a:pos x="993" y="2159"/>
                </a:cxn>
                <a:cxn ang="0">
                  <a:pos x="1051" y="2153"/>
                </a:cxn>
                <a:cxn ang="0">
                  <a:pos x="1114" y="2153"/>
                </a:cxn>
                <a:cxn ang="0">
                  <a:pos x="1214" y="2153"/>
                </a:cxn>
                <a:cxn ang="0">
                  <a:pos x="1284" y="2114"/>
                </a:cxn>
                <a:cxn ang="0">
                  <a:pos x="1351" y="1426"/>
                </a:cxn>
                <a:cxn ang="0">
                  <a:pos x="1405" y="2053"/>
                </a:cxn>
                <a:cxn ang="0">
                  <a:pos x="1457" y="2150"/>
                </a:cxn>
                <a:cxn ang="0">
                  <a:pos x="1566" y="2156"/>
                </a:cxn>
                <a:cxn ang="0">
                  <a:pos x="1653" y="2159"/>
                </a:cxn>
                <a:cxn ang="0">
                  <a:pos x="1744" y="2144"/>
                </a:cxn>
                <a:cxn ang="0">
                  <a:pos x="1832" y="1287"/>
                </a:cxn>
                <a:cxn ang="0">
                  <a:pos x="1896" y="1620"/>
                </a:cxn>
                <a:cxn ang="0">
                  <a:pos x="1962" y="1808"/>
                </a:cxn>
                <a:cxn ang="0">
                  <a:pos x="2020" y="2132"/>
                </a:cxn>
                <a:cxn ang="0">
                  <a:pos x="2104" y="2147"/>
                </a:cxn>
                <a:cxn ang="0">
                  <a:pos x="2174" y="2102"/>
                </a:cxn>
                <a:cxn ang="0">
                  <a:pos x="2226" y="2050"/>
                </a:cxn>
                <a:cxn ang="0">
                  <a:pos x="2268" y="2062"/>
                </a:cxn>
                <a:cxn ang="0">
                  <a:pos x="2316" y="1348"/>
                </a:cxn>
                <a:cxn ang="0">
                  <a:pos x="2377" y="2032"/>
                </a:cxn>
                <a:cxn ang="0">
                  <a:pos x="2462" y="1663"/>
                </a:cxn>
                <a:cxn ang="0">
                  <a:pos x="2510" y="1866"/>
                </a:cxn>
                <a:cxn ang="0">
                  <a:pos x="2562" y="2075"/>
                </a:cxn>
                <a:cxn ang="0">
                  <a:pos x="2649" y="2123"/>
                </a:cxn>
                <a:cxn ang="0">
                  <a:pos x="2713" y="1687"/>
                </a:cxn>
                <a:cxn ang="0">
                  <a:pos x="2758" y="2008"/>
                </a:cxn>
                <a:cxn ang="0">
                  <a:pos x="2843" y="1472"/>
                </a:cxn>
                <a:cxn ang="0">
                  <a:pos x="2901" y="1914"/>
                </a:cxn>
                <a:cxn ang="0">
                  <a:pos x="2976" y="2138"/>
                </a:cxn>
                <a:cxn ang="0">
                  <a:pos x="3061" y="1720"/>
                </a:cxn>
                <a:cxn ang="0">
                  <a:pos x="3113" y="1962"/>
                </a:cxn>
                <a:cxn ang="0">
                  <a:pos x="3179" y="2132"/>
                </a:cxn>
                <a:cxn ang="0">
                  <a:pos x="3249" y="2129"/>
                </a:cxn>
                <a:cxn ang="0">
                  <a:pos x="3318" y="2075"/>
                </a:cxn>
                <a:cxn ang="0">
                  <a:pos x="3421" y="2126"/>
                </a:cxn>
                <a:cxn ang="0">
                  <a:pos x="3500" y="2023"/>
                </a:cxn>
                <a:cxn ang="0">
                  <a:pos x="3555" y="1905"/>
                </a:cxn>
                <a:cxn ang="0">
                  <a:pos x="3609" y="2071"/>
                </a:cxn>
                <a:cxn ang="0">
                  <a:pos x="3685" y="2132"/>
                </a:cxn>
                <a:cxn ang="0">
                  <a:pos x="3757" y="2141"/>
                </a:cxn>
                <a:cxn ang="0">
                  <a:pos x="3818" y="2093"/>
                </a:cxn>
                <a:cxn ang="0">
                  <a:pos x="3921" y="2032"/>
                </a:cxn>
                <a:cxn ang="0">
                  <a:pos x="4006" y="2105"/>
                </a:cxn>
                <a:cxn ang="0">
                  <a:pos x="4094" y="2084"/>
                </a:cxn>
                <a:cxn ang="0">
                  <a:pos x="4160" y="2144"/>
                </a:cxn>
                <a:cxn ang="0">
                  <a:pos x="4245" y="1823"/>
                </a:cxn>
                <a:cxn ang="0">
                  <a:pos x="4345" y="2156"/>
                </a:cxn>
                <a:cxn ang="0">
                  <a:pos x="4454" y="2156"/>
                </a:cxn>
                <a:cxn ang="0">
                  <a:pos x="4563" y="2020"/>
                </a:cxn>
                <a:cxn ang="0">
                  <a:pos x="4614" y="2150"/>
                </a:cxn>
                <a:cxn ang="0">
                  <a:pos x="4720" y="2156"/>
                </a:cxn>
                <a:cxn ang="0">
                  <a:pos x="4829" y="2156"/>
                </a:cxn>
              </a:cxnLst>
              <a:rect l="0" t="0" r="r" b="b"/>
              <a:pathLst>
                <a:path w="4863" h="2199">
                  <a:moveTo>
                    <a:pt x="0" y="2199"/>
                  </a:moveTo>
                  <a:lnTo>
                    <a:pt x="3" y="2196"/>
                  </a:lnTo>
                  <a:lnTo>
                    <a:pt x="9" y="2193"/>
                  </a:lnTo>
                  <a:lnTo>
                    <a:pt x="12" y="2187"/>
                  </a:lnTo>
                  <a:lnTo>
                    <a:pt x="15" y="2171"/>
                  </a:lnTo>
                  <a:lnTo>
                    <a:pt x="18" y="2150"/>
                  </a:lnTo>
                  <a:lnTo>
                    <a:pt x="18" y="2147"/>
                  </a:lnTo>
                  <a:lnTo>
                    <a:pt x="21" y="2153"/>
                  </a:lnTo>
                  <a:lnTo>
                    <a:pt x="24" y="2162"/>
                  </a:lnTo>
                  <a:lnTo>
                    <a:pt x="28" y="2144"/>
                  </a:lnTo>
                  <a:lnTo>
                    <a:pt x="31" y="2096"/>
                  </a:lnTo>
                  <a:lnTo>
                    <a:pt x="34" y="2026"/>
                  </a:lnTo>
                  <a:lnTo>
                    <a:pt x="37" y="1947"/>
                  </a:lnTo>
                  <a:lnTo>
                    <a:pt x="37" y="1938"/>
                  </a:lnTo>
                  <a:lnTo>
                    <a:pt x="40" y="1781"/>
                  </a:lnTo>
                  <a:lnTo>
                    <a:pt x="40" y="1769"/>
                  </a:lnTo>
                  <a:lnTo>
                    <a:pt x="43" y="1732"/>
                  </a:lnTo>
                  <a:lnTo>
                    <a:pt x="43" y="1738"/>
                  </a:lnTo>
                  <a:lnTo>
                    <a:pt x="43" y="1744"/>
                  </a:lnTo>
                  <a:lnTo>
                    <a:pt x="46" y="1850"/>
                  </a:lnTo>
                  <a:lnTo>
                    <a:pt x="46" y="1866"/>
                  </a:lnTo>
                  <a:lnTo>
                    <a:pt x="49" y="2017"/>
                  </a:lnTo>
                  <a:lnTo>
                    <a:pt x="52" y="2099"/>
                  </a:lnTo>
                  <a:lnTo>
                    <a:pt x="55" y="2135"/>
                  </a:lnTo>
                  <a:lnTo>
                    <a:pt x="58" y="2147"/>
                  </a:lnTo>
                  <a:lnTo>
                    <a:pt x="61" y="2144"/>
                  </a:lnTo>
                  <a:lnTo>
                    <a:pt x="64" y="2135"/>
                  </a:lnTo>
                  <a:lnTo>
                    <a:pt x="67" y="2087"/>
                  </a:lnTo>
                  <a:lnTo>
                    <a:pt x="67" y="2078"/>
                  </a:lnTo>
                  <a:lnTo>
                    <a:pt x="70" y="1990"/>
                  </a:lnTo>
                  <a:lnTo>
                    <a:pt x="70" y="1984"/>
                  </a:lnTo>
                  <a:lnTo>
                    <a:pt x="70" y="1981"/>
                  </a:lnTo>
                  <a:lnTo>
                    <a:pt x="73" y="2020"/>
                  </a:lnTo>
                  <a:lnTo>
                    <a:pt x="73" y="2029"/>
                  </a:lnTo>
                  <a:lnTo>
                    <a:pt x="76" y="2105"/>
                  </a:lnTo>
                  <a:lnTo>
                    <a:pt x="79" y="2132"/>
                  </a:lnTo>
                  <a:lnTo>
                    <a:pt x="82" y="2144"/>
                  </a:lnTo>
                  <a:lnTo>
                    <a:pt x="85" y="2147"/>
                  </a:lnTo>
                  <a:lnTo>
                    <a:pt x="88" y="2138"/>
                  </a:lnTo>
                  <a:lnTo>
                    <a:pt x="91" y="2111"/>
                  </a:lnTo>
                  <a:lnTo>
                    <a:pt x="94" y="2105"/>
                  </a:lnTo>
                  <a:lnTo>
                    <a:pt x="94" y="2114"/>
                  </a:lnTo>
                  <a:lnTo>
                    <a:pt x="97" y="2138"/>
                  </a:lnTo>
                  <a:lnTo>
                    <a:pt x="100" y="2150"/>
                  </a:lnTo>
                  <a:lnTo>
                    <a:pt x="103" y="2156"/>
                  </a:lnTo>
                  <a:lnTo>
                    <a:pt x="106" y="2156"/>
                  </a:lnTo>
                  <a:lnTo>
                    <a:pt x="109" y="2156"/>
                  </a:lnTo>
                  <a:lnTo>
                    <a:pt x="115" y="2159"/>
                  </a:lnTo>
                  <a:lnTo>
                    <a:pt x="118" y="2159"/>
                  </a:lnTo>
                  <a:lnTo>
                    <a:pt x="121" y="2159"/>
                  </a:lnTo>
                  <a:lnTo>
                    <a:pt x="124" y="2153"/>
                  </a:lnTo>
                  <a:lnTo>
                    <a:pt x="127" y="2138"/>
                  </a:lnTo>
                  <a:lnTo>
                    <a:pt x="130" y="2093"/>
                  </a:lnTo>
                  <a:lnTo>
                    <a:pt x="133" y="2068"/>
                  </a:lnTo>
                  <a:lnTo>
                    <a:pt x="137" y="2099"/>
                  </a:lnTo>
                  <a:lnTo>
                    <a:pt x="140" y="2144"/>
                  </a:lnTo>
                  <a:lnTo>
                    <a:pt x="143" y="2162"/>
                  </a:lnTo>
                  <a:lnTo>
                    <a:pt x="146" y="2165"/>
                  </a:lnTo>
                  <a:lnTo>
                    <a:pt x="149" y="2168"/>
                  </a:lnTo>
                  <a:lnTo>
                    <a:pt x="152" y="2168"/>
                  </a:lnTo>
                  <a:lnTo>
                    <a:pt x="155" y="2165"/>
                  </a:lnTo>
                  <a:lnTo>
                    <a:pt x="158" y="2165"/>
                  </a:lnTo>
                  <a:lnTo>
                    <a:pt x="161" y="2165"/>
                  </a:lnTo>
                  <a:lnTo>
                    <a:pt x="164" y="2165"/>
                  </a:lnTo>
                  <a:lnTo>
                    <a:pt x="167" y="2168"/>
                  </a:lnTo>
                  <a:lnTo>
                    <a:pt x="170" y="2168"/>
                  </a:lnTo>
                  <a:lnTo>
                    <a:pt x="173" y="2168"/>
                  </a:lnTo>
                  <a:lnTo>
                    <a:pt x="176" y="2171"/>
                  </a:lnTo>
                  <a:lnTo>
                    <a:pt x="179" y="2171"/>
                  </a:lnTo>
                  <a:lnTo>
                    <a:pt x="182" y="2171"/>
                  </a:lnTo>
                  <a:lnTo>
                    <a:pt x="185" y="2171"/>
                  </a:lnTo>
                  <a:lnTo>
                    <a:pt x="188" y="2171"/>
                  </a:lnTo>
                  <a:lnTo>
                    <a:pt x="191" y="2171"/>
                  </a:lnTo>
                  <a:lnTo>
                    <a:pt x="194" y="2171"/>
                  </a:lnTo>
                  <a:lnTo>
                    <a:pt x="197" y="2171"/>
                  </a:lnTo>
                  <a:lnTo>
                    <a:pt x="200" y="2171"/>
                  </a:lnTo>
                  <a:lnTo>
                    <a:pt x="203" y="2171"/>
                  </a:lnTo>
                  <a:lnTo>
                    <a:pt x="206" y="2174"/>
                  </a:lnTo>
                  <a:lnTo>
                    <a:pt x="209" y="2174"/>
                  </a:lnTo>
                  <a:lnTo>
                    <a:pt x="212" y="2174"/>
                  </a:lnTo>
                  <a:lnTo>
                    <a:pt x="215" y="2174"/>
                  </a:lnTo>
                  <a:lnTo>
                    <a:pt x="218" y="2174"/>
                  </a:lnTo>
                  <a:lnTo>
                    <a:pt x="224" y="2174"/>
                  </a:lnTo>
                  <a:lnTo>
                    <a:pt x="227" y="2174"/>
                  </a:lnTo>
                  <a:lnTo>
                    <a:pt x="230" y="2171"/>
                  </a:lnTo>
                  <a:lnTo>
                    <a:pt x="233" y="2171"/>
                  </a:lnTo>
                  <a:lnTo>
                    <a:pt x="236" y="2171"/>
                  </a:lnTo>
                  <a:lnTo>
                    <a:pt x="239" y="2171"/>
                  </a:lnTo>
                  <a:lnTo>
                    <a:pt x="242" y="2171"/>
                  </a:lnTo>
                  <a:lnTo>
                    <a:pt x="246" y="2171"/>
                  </a:lnTo>
                  <a:lnTo>
                    <a:pt x="249" y="2171"/>
                  </a:lnTo>
                  <a:lnTo>
                    <a:pt x="252" y="2171"/>
                  </a:lnTo>
                  <a:lnTo>
                    <a:pt x="255" y="2171"/>
                  </a:lnTo>
                  <a:lnTo>
                    <a:pt x="258" y="2171"/>
                  </a:lnTo>
                  <a:lnTo>
                    <a:pt x="261" y="2171"/>
                  </a:lnTo>
                  <a:lnTo>
                    <a:pt x="264" y="2168"/>
                  </a:lnTo>
                  <a:lnTo>
                    <a:pt x="267" y="2165"/>
                  </a:lnTo>
                  <a:lnTo>
                    <a:pt x="270" y="2162"/>
                  </a:lnTo>
                  <a:lnTo>
                    <a:pt x="273" y="2162"/>
                  </a:lnTo>
                  <a:lnTo>
                    <a:pt x="276" y="2165"/>
                  </a:lnTo>
                  <a:lnTo>
                    <a:pt x="279" y="2168"/>
                  </a:lnTo>
                  <a:lnTo>
                    <a:pt x="282" y="2168"/>
                  </a:lnTo>
                  <a:lnTo>
                    <a:pt x="285" y="2168"/>
                  </a:lnTo>
                  <a:lnTo>
                    <a:pt x="288" y="2165"/>
                  </a:lnTo>
                  <a:lnTo>
                    <a:pt x="291" y="2165"/>
                  </a:lnTo>
                  <a:lnTo>
                    <a:pt x="294" y="2165"/>
                  </a:lnTo>
                  <a:lnTo>
                    <a:pt x="297" y="2162"/>
                  </a:lnTo>
                  <a:lnTo>
                    <a:pt x="300" y="2165"/>
                  </a:lnTo>
                  <a:lnTo>
                    <a:pt x="303" y="2165"/>
                  </a:lnTo>
                  <a:lnTo>
                    <a:pt x="306" y="2165"/>
                  </a:lnTo>
                  <a:lnTo>
                    <a:pt x="309" y="2162"/>
                  </a:lnTo>
                  <a:lnTo>
                    <a:pt x="312" y="2162"/>
                  </a:lnTo>
                  <a:lnTo>
                    <a:pt x="315" y="2159"/>
                  </a:lnTo>
                  <a:lnTo>
                    <a:pt x="318" y="2153"/>
                  </a:lnTo>
                  <a:lnTo>
                    <a:pt x="321" y="2147"/>
                  </a:lnTo>
                  <a:lnTo>
                    <a:pt x="324" y="2153"/>
                  </a:lnTo>
                  <a:lnTo>
                    <a:pt x="330" y="2159"/>
                  </a:lnTo>
                  <a:lnTo>
                    <a:pt x="333" y="2162"/>
                  </a:lnTo>
                  <a:lnTo>
                    <a:pt x="336" y="2162"/>
                  </a:lnTo>
                  <a:lnTo>
                    <a:pt x="339" y="2162"/>
                  </a:lnTo>
                  <a:lnTo>
                    <a:pt x="342" y="2165"/>
                  </a:lnTo>
                  <a:lnTo>
                    <a:pt x="345" y="2165"/>
                  </a:lnTo>
                  <a:lnTo>
                    <a:pt x="348" y="2165"/>
                  </a:lnTo>
                  <a:lnTo>
                    <a:pt x="351" y="2162"/>
                  </a:lnTo>
                  <a:lnTo>
                    <a:pt x="354" y="2165"/>
                  </a:lnTo>
                  <a:lnTo>
                    <a:pt x="358" y="2165"/>
                  </a:lnTo>
                  <a:lnTo>
                    <a:pt x="361" y="2165"/>
                  </a:lnTo>
                  <a:lnTo>
                    <a:pt x="364" y="2162"/>
                  </a:lnTo>
                  <a:lnTo>
                    <a:pt x="367" y="2153"/>
                  </a:lnTo>
                  <a:lnTo>
                    <a:pt x="370" y="2135"/>
                  </a:lnTo>
                  <a:lnTo>
                    <a:pt x="373" y="2102"/>
                  </a:lnTo>
                  <a:lnTo>
                    <a:pt x="376" y="2062"/>
                  </a:lnTo>
                  <a:lnTo>
                    <a:pt x="379" y="2053"/>
                  </a:lnTo>
                  <a:lnTo>
                    <a:pt x="379" y="2059"/>
                  </a:lnTo>
                  <a:lnTo>
                    <a:pt x="382" y="2099"/>
                  </a:lnTo>
                  <a:lnTo>
                    <a:pt x="385" y="2141"/>
                  </a:lnTo>
                  <a:lnTo>
                    <a:pt x="388" y="2156"/>
                  </a:lnTo>
                  <a:lnTo>
                    <a:pt x="391" y="2156"/>
                  </a:lnTo>
                  <a:lnTo>
                    <a:pt x="394" y="2144"/>
                  </a:lnTo>
                  <a:lnTo>
                    <a:pt x="397" y="2117"/>
                  </a:lnTo>
                  <a:lnTo>
                    <a:pt x="400" y="2081"/>
                  </a:lnTo>
                  <a:lnTo>
                    <a:pt x="403" y="2065"/>
                  </a:lnTo>
                  <a:lnTo>
                    <a:pt x="403" y="2065"/>
                  </a:lnTo>
                  <a:lnTo>
                    <a:pt x="406" y="2093"/>
                  </a:lnTo>
                  <a:lnTo>
                    <a:pt x="409" y="2132"/>
                  </a:lnTo>
                  <a:lnTo>
                    <a:pt x="412" y="2153"/>
                  </a:lnTo>
                  <a:lnTo>
                    <a:pt x="415" y="2162"/>
                  </a:lnTo>
                  <a:lnTo>
                    <a:pt x="418" y="2162"/>
                  </a:lnTo>
                  <a:lnTo>
                    <a:pt x="421" y="2159"/>
                  </a:lnTo>
                  <a:lnTo>
                    <a:pt x="424" y="2150"/>
                  </a:lnTo>
                  <a:lnTo>
                    <a:pt x="427" y="2138"/>
                  </a:lnTo>
                  <a:lnTo>
                    <a:pt x="430" y="2129"/>
                  </a:lnTo>
                  <a:lnTo>
                    <a:pt x="436" y="2132"/>
                  </a:lnTo>
                  <a:lnTo>
                    <a:pt x="439" y="2144"/>
                  </a:lnTo>
                  <a:lnTo>
                    <a:pt x="442" y="2156"/>
                  </a:lnTo>
                  <a:lnTo>
                    <a:pt x="445" y="2162"/>
                  </a:lnTo>
                  <a:lnTo>
                    <a:pt x="448" y="2162"/>
                  </a:lnTo>
                  <a:lnTo>
                    <a:pt x="451" y="2162"/>
                  </a:lnTo>
                  <a:lnTo>
                    <a:pt x="454" y="2162"/>
                  </a:lnTo>
                  <a:lnTo>
                    <a:pt x="457" y="2162"/>
                  </a:lnTo>
                  <a:lnTo>
                    <a:pt x="460" y="2159"/>
                  </a:lnTo>
                  <a:lnTo>
                    <a:pt x="463" y="2156"/>
                  </a:lnTo>
                  <a:lnTo>
                    <a:pt x="467" y="2144"/>
                  </a:lnTo>
                  <a:lnTo>
                    <a:pt x="470" y="2114"/>
                  </a:lnTo>
                  <a:lnTo>
                    <a:pt x="473" y="2050"/>
                  </a:lnTo>
                  <a:lnTo>
                    <a:pt x="476" y="1938"/>
                  </a:lnTo>
                  <a:lnTo>
                    <a:pt x="479" y="1847"/>
                  </a:lnTo>
                  <a:lnTo>
                    <a:pt x="479" y="1844"/>
                  </a:lnTo>
                  <a:lnTo>
                    <a:pt x="479" y="1838"/>
                  </a:lnTo>
                  <a:lnTo>
                    <a:pt x="482" y="1866"/>
                  </a:lnTo>
                  <a:lnTo>
                    <a:pt x="482" y="1875"/>
                  </a:lnTo>
                  <a:lnTo>
                    <a:pt x="485" y="1999"/>
                  </a:lnTo>
                  <a:lnTo>
                    <a:pt x="488" y="2099"/>
                  </a:lnTo>
                  <a:lnTo>
                    <a:pt x="491" y="2144"/>
                  </a:lnTo>
                  <a:lnTo>
                    <a:pt x="494" y="2156"/>
                  </a:lnTo>
                  <a:lnTo>
                    <a:pt x="497" y="2159"/>
                  </a:lnTo>
                  <a:lnTo>
                    <a:pt x="500" y="2162"/>
                  </a:lnTo>
                  <a:lnTo>
                    <a:pt x="503" y="2162"/>
                  </a:lnTo>
                  <a:lnTo>
                    <a:pt x="506" y="2162"/>
                  </a:lnTo>
                  <a:lnTo>
                    <a:pt x="509" y="2159"/>
                  </a:lnTo>
                  <a:lnTo>
                    <a:pt x="512" y="2159"/>
                  </a:lnTo>
                  <a:lnTo>
                    <a:pt x="515" y="2159"/>
                  </a:lnTo>
                  <a:lnTo>
                    <a:pt x="518" y="2162"/>
                  </a:lnTo>
                  <a:lnTo>
                    <a:pt x="521" y="2162"/>
                  </a:lnTo>
                  <a:lnTo>
                    <a:pt x="524" y="2165"/>
                  </a:lnTo>
                  <a:lnTo>
                    <a:pt x="527" y="2165"/>
                  </a:lnTo>
                  <a:lnTo>
                    <a:pt x="530" y="2165"/>
                  </a:lnTo>
                  <a:lnTo>
                    <a:pt x="533" y="2165"/>
                  </a:lnTo>
                  <a:lnTo>
                    <a:pt x="536" y="2165"/>
                  </a:lnTo>
                  <a:lnTo>
                    <a:pt x="539" y="2165"/>
                  </a:lnTo>
                  <a:lnTo>
                    <a:pt x="545" y="2165"/>
                  </a:lnTo>
                  <a:lnTo>
                    <a:pt x="548" y="2165"/>
                  </a:lnTo>
                  <a:lnTo>
                    <a:pt x="551" y="2165"/>
                  </a:lnTo>
                  <a:lnTo>
                    <a:pt x="554" y="2162"/>
                  </a:lnTo>
                  <a:lnTo>
                    <a:pt x="557" y="2162"/>
                  </a:lnTo>
                  <a:lnTo>
                    <a:pt x="560" y="2162"/>
                  </a:lnTo>
                  <a:lnTo>
                    <a:pt x="563" y="2165"/>
                  </a:lnTo>
                  <a:lnTo>
                    <a:pt x="566" y="2165"/>
                  </a:lnTo>
                  <a:lnTo>
                    <a:pt x="569" y="2165"/>
                  </a:lnTo>
                  <a:lnTo>
                    <a:pt x="572" y="2165"/>
                  </a:lnTo>
                  <a:lnTo>
                    <a:pt x="576" y="2168"/>
                  </a:lnTo>
                  <a:lnTo>
                    <a:pt x="579" y="2168"/>
                  </a:lnTo>
                  <a:lnTo>
                    <a:pt x="582" y="2168"/>
                  </a:lnTo>
                  <a:lnTo>
                    <a:pt x="585" y="2165"/>
                  </a:lnTo>
                  <a:lnTo>
                    <a:pt x="588" y="2162"/>
                  </a:lnTo>
                  <a:lnTo>
                    <a:pt x="591" y="2159"/>
                  </a:lnTo>
                  <a:lnTo>
                    <a:pt x="594" y="2153"/>
                  </a:lnTo>
                  <a:lnTo>
                    <a:pt x="597" y="2147"/>
                  </a:lnTo>
                  <a:lnTo>
                    <a:pt x="600" y="2132"/>
                  </a:lnTo>
                  <a:lnTo>
                    <a:pt x="603" y="2120"/>
                  </a:lnTo>
                  <a:lnTo>
                    <a:pt x="606" y="2126"/>
                  </a:lnTo>
                  <a:lnTo>
                    <a:pt x="609" y="2132"/>
                  </a:lnTo>
                  <a:lnTo>
                    <a:pt x="612" y="2129"/>
                  </a:lnTo>
                  <a:lnTo>
                    <a:pt x="615" y="2111"/>
                  </a:lnTo>
                  <a:lnTo>
                    <a:pt x="618" y="2099"/>
                  </a:lnTo>
                  <a:lnTo>
                    <a:pt x="621" y="2114"/>
                  </a:lnTo>
                  <a:lnTo>
                    <a:pt x="624" y="2141"/>
                  </a:lnTo>
                  <a:lnTo>
                    <a:pt x="627" y="2156"/>
                  </a:lnTo>
                  <a:lnTo>
                    <a:pt x="630" y="2162"/>
                  </a:lnTo>
                  <a:lnTo>
                    <a:pt x="633" y="2162"/>
                  </a:lnTo>
                  <a:lnTo>
                    <a:pt x="636" y="2162"/>
                  </a:lnTo>
                  <a:lnTo>
                    <a:pt x="639" y="2162"/>
                  </a:lnTo>
                  <a:lnTo>
                    <a:pt x="642" y="2162"/>
                  </a:lnTo>
                  <a:lnTo>
                    <a:pt x="645" y="2159"/>
                  </a:lnTo>
                  <a:lnTo>
                    <a:pt x="651" y="2159"/>
                  </a:lnTo>
                  <a:lnTo>
                    <a:pt x="654" y="2159"/>
                  </a:lnTo>
                  <a:lnTo>
                    <a:pt x="657" y="2159"/>
                  </a:lnTo>
                  <a:lnTo>
                    <a:pt x="660" y="2156"/>
                  </a:lnTo>
                  <a:lnTo>
                    <a:pt x="663" y="2153"/>
                  </a:lnTo>
                  <a:lnTo>
                    <a:pt x="666" y="2150"/>
                  </a:lnTo>
                  <a:lnTo>
                    <a:pt x="669" y="2150"/>
                  </a:lnTo>
                  <a:lnTo>
                    <a:pt x="672" y="2153"/>
                  </a:lnTo>
                  <a:lnTo>
                    <a:pt x="675" y="2153"/>
                  </a:lnTo>
                  <a:lnTo>
                    <a:pt x="678" y="2150"/>
                  </a:lnTo>
                  <a:lnTo>
                    <a:pt x="681" y="2147"/>
                  </a:lnTo>
                  <a:lnTo>
                    <a:pt x="684" y="2150"/>
                  </a:lnTo>
                  <a:lnTo>
                    <a:pt x="688" y="2156"/>
                  </a:lnTo>
                  <a:lnTo>
                    <a:pt x="691" y="2159"/>
                  </a:lnTo>
                  <a:lnTo>
                    <a:pt x="694" y="2162"/>
                  </a:lnTo>
                  <a:lnTo>
                    <a:pt x="697" y="2162"/>
                  </a:lnTo>
                  <a:lnTo>
                    <a:pt x="700" y="2162"/>
                  </a:lnTo>
                  <a:lnTo>
                    <a:pt x="703" y="2162"/>
                  </a:lnTo>
                  <a:lnTo>
                    <a:pt x="706" y="2165"/>
                  </a:lnTo>
                  <a:lnTo>
                    <a:pt x="709" y="2165"/>
                  </a:lnTo>
                  <a:lnTo>
                    <a:pt x="712" y="2165"/>
                  </a:lnTo>
                  <a:lnTo>
                    <a:pt x="715" y="2165"/>
                  </a:lnTo>
                  <a:lnTo>
                    <a:pt x="718" y="2165"/>
                  </a:lnTo>
                  <a:lnTo>
                    <a:pt x="721" y="2165"/>
                  </a:lnTo>
                  <a:lnTo>
                    <a:pt x="724" y="2162"/>
                  </a:lnTo>
                  <a:lnTo>
                    <a:pt x="727" y="2159"/>
                  </a:lnTo>
                  <a:lnTo>
                    <a:pt x="730" y="2156"/>
                  </a:lnTo>
                  <a:lnTo>
                    <a:pt x="733" y="2159"/>
                  </a:lnTo>
                  <a:lnTo>
                    <a:pt x="736" y="2162"/>
                  </a:lnTo>
                  <a:lnTo>
                    <a:pt x="739" y="2165"/>
                  </a:lnTo>
                  <a:lnTo>
                    <a:pt x="742" y="2165"/>
                  </a:lnTo>
                  <a:lnTo>
                    <a:pt x="745" y="2165"/>
                  </a:lnTo>
                  <a:lnTo>
                    <a:pt x="748" y="2165"/>
                  </a:lnTo>
                  <a:lnTo>
                    <a:pt x="751" y="2165"/>
                  </a:lnTo>
                  <a:lnTo>
                    <a:pt x="757" y="2168"/>
                  </a:lnTo>
                  <a:lnTo>
                    <a:pt x="760" y="2168"/>
                  </a:lnTo>
                  <a:lnTo>
                    <a:pt x="763" y="2168"/>
                  </a:lnTo>
                  <a:lnTo>
                    <a:pt x="766" y="2168"/>
                  </a:lnTo>
                  <a:lnTo>
                    <a:pt x="769" y="2168"/>
                  </a:lnTo>
                  <a:lnTo>
                    <a:pt x="772" y="2165"/>
                  </a:lnTo>
                  <a:lnTo>
                    <a:pt x="775" y="2156"/>
                  </a:lnTo>
                  <a:lnTo>
                    <a:pt x="778" y="2138"/>
                  </a:lnTo>
                  <a:lnTo>
                    <a:pt x="781" y="2099"/>
                  </a:lnTo>
                  <a:lnTo>
                    <a:pt x="784" y="2038"/>
                  </a:lnTo>
                  <a:lnTo>
                    <a:pt x="787" y="1956"/>
                  </a:lnTo>
                  <a:lnTo>
                    <a:pt x="790" y="1869"/>
                  </a:lnTo>
                  <a:lnTo>
                    <a:pt x="793" y="1811"/>
                  </a:lnTo>
                  <a:lnTo>
                    <a:pt x="793" y="1802"/>
                  </a:lnTo>
                  <a:lnTo>
                    <a:pt x="797" y="1817"/>
                  </a:lnTo>
                  <a:lnTo>
                    <a:pt x="800" y="1893"/>
                  </a:lnTo>
                  <a:lnTo>
                    <a:pt x="803" y="1993"/>
                  </a:lnTo>
                  <a:lnTo>
                    <a:pt x="806" y="2075"/>
                  </a:lnTo>
                  <a:lnTo>
                    <a:pt x="809" y="2123"/>
                  </a:lnTo>
                  <a:lnTo>
                    <a:pt x="812" y="2150"/>
                  </a:lnTo>
                  <a:lnTo>
                    <a:pt x="815" y="2162"/>
                  </a:lnTo>
                  <a:lnTo>
                    <a:pt x="818" y="2165"/>
                  </a:lnTo>
                  <a:lnTo>
                    <a:pt x="821" y="2168"/>
                  </a:lnTo>
                  <a:lnTo>
                    <a:pt x="824" y="2168"/>
                  </a:lnTo>
                  <a:lnTo>
                    <a:pt x="827" y="2168"/>
                  </a:lnTo>
                  <a:lnTo>
                    <a:pt x="830" y="2168"/>
                  </a:lnTo>
                  <a:lnTo>
                    <a:pt x="833" y="2168"/>
                  </a:lnTo>
                  <a:lnTo>
                    <a:pt x="836" y="2168"/>
                  </a:lnTo>
                  <a:lnTo>
                    <a:pt x="839" y="2168"/>
                  </a:lnTo>
                  <a:lnTo>
                    <a:pt x="842" y="2168"/>
                  </a:lnTo>
                  <a:lnTo>
                    <a:pt x="845" y="2165"/>
                  </a:lnTo>
                  <a:lnTo>
                    <a:pt x="848" y="2162"/>
                  </a:lnTo>
                  <a:lnTo>
                    <a:pt x="851" y="2150"/>
                  </a:lnTo>
                  <a:lnTo>
                    <a:pt x="854" y="2126"/>
                  </a:lnTo>
                  <a:lnTo>
                    <a:pt x="857" y="2096"/>
                  </a:lnTo>
                  <a:lnTo>
                    <a:pt x="860" y="2093"/>
                  </a:lnTo>
                  <a:lnTo>
                    <a:pt x="860" y="2102"/>
                  </a:lnTo>
                  <a:lnTo>
                    <a:pt x="866" y="2135"/>
                  </a:lnTo>
                  <a:lnTo>
                    <a:pt x="869" y="2153"/>
                  </a:lnTo>
                  <a:lnTo>
                    <a:pt x="872" y="2150"/>
                  </a:lnTo>
                  <a:lnTo>
                    <a:pt x="875" y="2123"/>
                  </a:lnTo>
                  <a:lnTo>
                    <a:pt x="875" y="2120"/>
                  </a:lnTo>
                  <a:lnTo>
                    <a:pt x="878" y="2050"/>
                  </a:lnTo>
                  <a:lnTo>
                    <a:pt x="878" y="2041"/>
                  </a:lnTo>
                  <a:lnTo>
                    <a:pt x="878" y="2026"/>
                  </a:lnTo>
                  <a:lnTo>
                    <a:pt x="881" y="1853"/>
                  </a:lnTo>
                  <a:lnTo>
                    <a:pt x="881" y="1829"/>
                  </a:lnTo>
                  <a:lnTo>
                    <a:pt x="884" y="1551"/>
                  </a:lnTo>
                  <a:lnTo>
                    <a:pt x="884" y="1532"/>
                  </a:lnTo>
                  <a:lnTo>
                    <a:pt x="884" y="1499"/>
                  </a:lnTo>
                  <a:lnTo>
                    <a:pt x="887" y="1575"/>
                  </a:lnTo>
                  <a:lnTo>
                    <a:pt x="887" y="1599"/>
                  </a:lnTo>
                  <a:lnTo>
                    <a:pt x="890" y="1884"/>
                  </a:lnTo>
                  <a:lnTo>
                    <a:pt x="890" y="1908"/>
                  </a:lnTo>
                  <a:lnTo>
                    <a:pt x="890" y="1932"/>
                  </a:lnTo>
                  <a:lnTo>
                    <a:pt x="893" y="2071"/>
                  </a:lnTo>
                  <a:lnTo>
                    <a:pt x="893" y="2081"/>
                  </a:lnTo>
                  <a:lnTo>
                    <a:pt x="896" y="2132"/>
                  </a:lnTo>
                  <a:lnTo>
                    <a:pt x="899" y="2153"/>
                  </a:lnTo>
                  <a:lnTo>
                    <a:pt x="902" y="2159"/>
                  </a:lnTo>
                  <a:lnTo>
                    <a:pt x="906" y="2156"/>
                  </a:lnTo>
                  <a:lnTo>
                    <a:pt x="909" y="2153"/>
                  </a:lnTo>
                  <a:lnTo>
                    <a:pt x="912" y="2135"/>
                  </a:lnTo>
                  <a:lnTo>
                    <a:pt x="915" y="2096"/>
                  </a:lnTo>
                  <a:lnTo>
                    <a:pt x="918" y="2053"/>
                  </a:lnTo>
                  <a:lnTo>
                    <a:pt x="918" y="2047"/>
                  </a:lnTo>
                  <a:lnTo>
                    <a:pt x="921" y="2068"/>
                  </a:lnTo>
                  <a:lnTo>
                    <a:pt x="924" y="2123"/>
                  </a:lnTo>
                  <a:lnTo>
                    <a:pt x="927" y="2150"/>
                  </a:lnTo>
                  <a:lnTo>
                    <a:pt x="930" y="2156"/>
                  </a:lnTo>
                  <a:lnTo>
                    <a:pt x="933" y="2156"/>
                  </a:lnTo>
                  <a:lnTo>
                    <a:pt x="936" y="2153"/>
                  </a:lnTo>
                  <a:lnTo>
                    <a:pt x="939" y="2144"/>
                  </a:lnTo>
                  <a:lnTo>
                    <a:pt x="942" y="2111"/>
                  </a:lnTo>
                  <a:lnTo>
                    <a:pt x="945" y="2050"/>
                  </a:lnTo>
                  <a:lnTo>
                    <a:pt x="945" y="2047"/>
                  </a:lnTo>
                  <a:lnTo>
                    <a:pt x="948" y="2035"/>
                  </a:lnTo>
                  <a:lnTo>
                    <a:pt x="948" y="2047"/>
                  </a:lnTo>
                  <a:lnTo>
                    <a:pt x="951" y="2102"/>
                  </a:lnTo>
                  <a:lnTo>
                    <a:pt x="954" y="2129"/>
                  </a:lnTo>
                  <a:lnTo>
                    <a:pt x="957" y="2147"/>
                  </a:lnTo>
                  <a:lnTo>
                    <a:pt x="960" y="2156"/>
                  </a:lnTo>
                  <a:lnTo>
                    <a:pt x="963" y="2156"/>
                  </a:lnTo>
                  <a:lnTo>
                    <a:pt x="966" y="2156"/>
                  </a:lnTo>
                  <a:lnTo>
                    <a:pt x="972" y="2156"/>
                  </a:lnTo>
                  <a:lnTo>
                    <a:pt x="975" y="2156"/>
                  </a:lnTo>
                  <a:lnTo>
                    <a:pt x="978" y="2156"/>
                  </a:lnTo>
                  <a:lnTo>
                    <a:pt x="981" y="2156"/>
                  </a:lnTo>
                  <a:lnTo>
                    <a:pt x="984" y="2156"/>
                  </a:lnTo>
                  <a:lnTo>
                    <a:pt x="987" y="2156"/>
                  </a:lnTo>
                  <a:lnTo>
                    <a:pt x="990" y="2159"/>
                  </a:lnTo>
                  <a:lnTo>
                    <a:pt x="993" y="2159"/>
                  </a:lnTo>
                  <a:lnTo>
                    <a:pt x="996" y="2156"/>
                  </a:lnTo>
                  <a:lnTo>
                    <a:pt x="999" y="2156"/>
                  </a:lnTo>
                  <a:lnTo>
                    <a:pt x="1002" y="2147"/>
                  </a:lnTo>
                  <a:lnTo>
                    <a:pt x="1005" y="2114"/>
                  </a:lnTo>
                  <a:lnTo>
                    <a:pt x="1008" y="2023"/>
                  </a:lnTo>
                  <a:lnTo>
                    <a:pt x="1011" y="1932"/>
                  </a:lnTo>
                  <a:lnTo>
                    <a:pt x="1011" y="1929"/>
                  </a:lnTo>
                  <a:lnTo>
                    <a:pt x="1011" y="1926"/>
                  </a:lnTo>
                  <a:lnTo>
                    <a:pt x="1015" y="1972"/>
                  </a:lnTo>
                  <a:lnTo>
                    <a:pt x="1015" y="1981"/>
                  </a:lnTo>
                  <a:lnTo>
                    <a:pt x="1018" y="2087"/>
                  </a:lnTo>
                  <a:lnTo>
                    <a:pt x="1018" y="2093"/>
                  </a:lnTo>
                  <a:lnTo>
                    <a:pt x="1021" y="2114"/>
                  </a:lnTo>
                  <a:lnTo>
                    <a:pt x="1021" y="2108"/>
                  </a:lnTo>
                  <a:lnTo>
                    <a:pt x="1021" y="2105"/>
                  </a:lnTo>
                  <a:lnTo>
                    <a:pt x="1024" y="2041"/>
                  </a:lnTo>
                  <a:lnTo>
                    <a:pt x="1024" y="2029"/>
                  </a:lnTo>
                  <a:lnTo>
                    <a:pt x="1024" y="2014"/>
                  </a:lnTo>
                  <a:lnTo>
                    <a:pt x="1027" y="1832"/>
                  </a:lnTo>
                  <a:lnTo>
                    <a:pt x="1027" y="1808"/>
                  </a:lnTo>
                  <a:lnTo>
                    <a:pt x="1027" y="1784"/>
                  </a:lnTo>
                  <a:lnTo>
                    <a:pt x="1030" y="1669"/>
                  </a:lnTo>
                  <a:lnTo>
                    <a:pt x="1030" y="1678"/>
                  </a:lnTo>
                  <a:lnTo>
                    <a:pt x="1030" y="1690"/>
                  </a:lnTo>
                  <a:lnTo>
                    <a:pt x="1033" y="1917"/>
                  </a:lnTo>
                  <a:lnTo>
                    <a:pt x="1033" y="1941"/>
                  </a:lnTo>
                  <a:lnTo>
                    <a:pt x="1036" y="2087"/>
                  </a:lnTo>
                  <a:lnTo>
                    <a:pt x="1036" y="2096"/>
                  </a:lnTo>
                  <a:lnTo>
                    <a:pt x="1036" y="2102"/>
                  </a:lnTo>
                  <a:lnTo>
                    <a:pt x="1039" y="2126"/>
                  </a:lnTo>
                  <a:lnTo>
                    <a:pt x="1042" y="2117"/>
                  </a:lnTo>
                  <a:lnTo>
                    <a:pt x="1045" y="2111"/>
                  </a:lnTo>
                  <a:lnTo>
                    <a:pt x="1045" y="2111"/>
                  </a:lnTo>
                  <a:lnTo>
                    <a:pt x="1048" y="2138"/>
                  </a:lnTo>
                  <a:lnTo>
                    <a:pt x="1051" y="2153"/>
                  </a:lnTo>
                  <a:lnTo>
                    <a:pt x="1054" y="2159"/>
                  </a:lnTo>
                  <a:lnTo>
                    <a:pt x="1057" y="2150"/>
                  </a:lnTo>
                  <a:lnTo>
                    <a:pt x="1060" y="2117"/>
                  </a:lnTo>
                  <a:lnTo>
                    <a:pt x="1060" y="2114"/>
                  </a:lnTo>
                  <a:lnTo>
                    <a:pt x="1063" y="2011"/>
                  </a:lnTo>
                  <a:lnTo>
                    <a:pt x="1063" y="1993"/>
                  </a:lnTo>
                  <a:lnTo>
                    <a:pt x="1063" y="1972"/>
                  </a:lnTo>
                  <a:lnTo>
                    <a:pt x="1066" y="1608"/>
                  </a:lnTo>
                  <a:lnTo>
                    <a:pt x="1066" y="1544"/>
                  </a:lnTo>
                  <a:lnTo>
                    <a:pt x="1069" y="1481"/>
                  </a:lnTo>
                  <a:lnTo>
                    <a:pt x="1069" y="972"/>
                  </a:lnTo>
                  <a:lnTo>
                    <a:pt x="1069" y="954"/>
                  </a:lnTo>
                  <a:lnTo>
                    <a:pt x="1072" y="951"/>
                  </a:lnTo>
                  <a:lnTo>
                    <a:pt x="1072" y="1360"/>
                  </a:lnTo>
                  <a:lnTo>
                    <a:pt x="1072" y="1429"/>
                  </a:lnTo>
                  <a:lnTo>
                    <a:pt x="1075" y="1499"/>
                  </a:lnTo>
                  <a:lnTo>
                    <a:pt x="1075" y="1953"/>
                  </a:lnTo>
                  <a:lnTo>
                    <a:pt x="1078" y="1984"/>
                  </a:lnTo>
                  <a:lnTo>
                    <a:pt x="1078" y="2008"/>
                  </a:lnTo>
                  <a:lnTo>
                    <a:pt x="1078" y="2108"/>
                  </a:lnTo>
                  <a:lnTo>
                    <a:pt x="1081" y="2111"/>
                  </a:lnTo>
                  <a:lnTo>
                    <a:pt x="1081" y="2117"/>
                  </a:lnTo>
                  <a:lnTo>
                    <a:pt x="1084" y="2114"/>
                  </a:lnTo>
                  <a:lnTo>
                    <a:pt x="1087" y="2102"/>
                  </a:lnTo>
                  <a:lnTo>
                    <a:pt x="1090" y="2105"/>
                  </a:lnTo>
                  <a:lnTo>
                    <a:pt x="1093" y="2062"/>
                  </a:lnTo>
                  <a:lnTo>
                    <a:pt x="1093" y="2056"/>
                  </a:lnTo>
                  <a:lnTo>
                    <a:pt x="1093" y="2047"/>
                  </a:lnTo>
                  <a:lnTo>
                    <a:pt x="1096" y="2062"/>
                  </a:lnTo>
                  <a:lnTo>
                    <a:pt x="1099" y="2120"/>
                  </a:lnTo>
                  <a:lnTo>
                    <a:pt x="1102" y="2144"/>
                  </a:lnTo>
                  <a:lnTo>
                    <a:pt x="1105" y="2153"/>
                  </a:lnTo>
                  <a:lnTo>
                    <a:pt x="1108" y="2153"/>
                  </a:lnTo>
                  <a:lnTo>
                    <a:pt x="1111" y="2153"/>
                  </a:lnTo>
                  <a:lnTo>
                    <a:pt x="1114" y="2153"/>
                  </a:lnTo>
                  <a:lnTo>
                    <a:pt x="1117" y="2147"/>
                  </a:lnTo>
                  <a:lnTo>
                    <a:pt x="1120" y="2138"/>
                  </a:lnTo>
                  <a:lnTo>
                    <a:pt x="1123" y="2141"/>
                  </a:lnTo>
                  <a:lnTo>
                    <a:pt x="1127" y="2147"/>
                  </a:lnTo>
                  <a:lnTo>
                    <a:pt x="1130" y="2150"/>
                  </a:lnTo>
                  <a:lnTo>
                    <a:pt x="1133" y="2150"/>
                  </a:lnTo>
                  <a:lnTo>
                    <a:pt x="1136" y="2150"/>
                  </a:lnTo>
                  <a:lnTo>
                    <a:pt x="1139" y="2153"/>
                  </a:lnTo>
                  <a:lnTo>
                    <a:pt x="1142" y="2150"/>
                  </a:lnTo>
                  <a:lnTo>
                    <a:pt x="1145" y="2150"/>
                  </a:lnTo>
                  <a:lnTo>
                    <a:pt x="1148" y="2153"/>
                  </a:lnTo>
                  <a:lnTo>
                    <a:pt x="1151" y="2153"/>
                  </a:lnTo>
                  <a:lnTo>
                    <a:pt x="1154" y="2150"/>
                  </a:lnTo>
                  <a:lnTo>
                    <a:pt x="1157" y="2144"/>
                  </a:lnTo>
                  <a:lnTo>
                    <a:pt x="1160" y="2129"/>
                  </a:lnTo>
                  <a:lnTo>
                    <a:pt x="1163" y="2084"/>
                  </a:lnTo>
                  <a:lnTo>
                    <a:pt x="1166" y="1987"/>
                  </a:lnTo>
                  <a:lnTo>
                    <a:pt x="1166" y="1981"/>
                  </a:lnTo>
                  <a:lnTo>
                    <a:pt x="1169" y="1953"/>
                  </a:lnTo>
                  <a:lnTo>
                    <a:pt x="1169" y="1968"/>
                  </a:lnTo>
                  <a:lnTo>
                    <a:pt x="1172" y="2075"/>
                  </a:lnTo>
                  <a:lnTo>
                    <a:pt x="1172" y="2084"/>
                  </a:lnTo>
                  <a:lnTo>
                    <a:pt x="1175" y="2138"/>
                  </a:lnTo>
                  <a:lnTo>
                    <a:pt x="1178" y="2153"/>
                  </a:lnTo>
                  <a:lnTo>
                    <a:pt x="1181" y="2153"/>
                  </a:lnTo>
                  <a:lnTo>
                    <a:pt x="1187" y="2153"/>
                  </a:lnTo>
                  <a:lnTo>
                    <a:pt x="1190" y="2153"/>
                  </a:lnTo>
                  <a:lnTo>
                    <a:pt x="1193" y="2153"/>
                  </a:lnTo>
                  <a:lnTo>
                    <a:pt x="1196" y="2150"/>
                  </a:lnTo>
                  <a:lnTo>
                    <a:pt x="1199" y="2153"/>
                  </a:lnTo>
                  <a:lnTo>
                    <a:pt x="1202" y="2153"/>
                  </a:lnTo>
                  <a:lnTo>
                    <a:pt x="1205" y="2153"/>
                  </a:lnTo>
                  <a:lnTo>
                    <a:pt x="1208" y="2150"/>
                  </a:lnTo>
                  <a:lnTo>
                    <a:pt x="1211" y="2153"/>
                  </a:lnTo>
                  <a:lnTo>
                    <a:pt x="1214" y="2153"/>
                  </a:lnTo>
                  <a:lnTo>
                    <a:pt x="1217" y="2150"/>
                  </a:lnTo>
                  <a:lnTo>
                    <a:pt x="1220" y="2147"/>
                  </a:lnTo>
                  <a:lnTo>
                    <a:pt x="1223" y="2144"/>
                  </a:lnTo>
                  <a:lnTo>
                    <a:pt x="1226" y="2138"/>
                  </a:lnTo>
                  <a:lnTo>
                    <a:pt x="1229" y="2135"/>
                  </a:lnTo>
                  <a:lnTo>
                    <a:pt x="1232" y="2102"/>
                  </a:lnTo>
                  <a:lnTo>
                    <a:pt x="1232" y="2096"/>
                  </a:lnTo>
                  <a:lnTo>
                    <a:pt x="1236" y="2008"/>
                  </a:lnTo>
                  <a:lnTo>
                    <a:pt x="1236" y="1993"/>
                  </a:lnTo>
                  <a:lnTo>
                    <a:pt x="1239" y="1838"/>
                  </a:lnTo>
                  <a:lnTo>
                    <a:pt x="1239" y="1832"/>
                  </a:lnTo>
                  <a:lnTo>
                    <a:pt x="1239" y="1829"/>
                  </a:lnTo>
                  <a:lnTo>
                    <a:pt x="1242" y="1935"/>
                  </a:lnTo>
                  <a:lnTo>
                    <a:pt x="1242" y="1953"/>
                  </a:lnTo>
                  <a:lnTo>
                    <a:pt x="1242" y="1975"/>
                  </a:lnTo>
                  <a:lnTo>
                    <a:pt x="1245" y="2105"/>
                  </a:lnTo>
                  <a:lnTo>
                    <a:pt x="1245" y="2114"/>
                  </a:lnTo>
                  <a:lnTo>
                    <a:pt x="1245" y="2120"/>
                  </a:lnTo>
                  <a:lnTo>
                    <a:pt x="1248" y="2150"/>
                  </a:lnTo>
                  <a:lnTo>
                    <a:pt x="1251" y="2153"/>
                  </a:lnTo>
                  <a:lnTo>
                    <a:pt x="1254" y="2150"/>
                  </a:lnTo>
                  <a:lnTo>
                    <a:pt x="1257" y="2129"/>
                  </a:lnTo>
                  <a:lnTo>
                    <a:pt x="1260" y="2075"/>
                  </a:lnTo>
                  <a:lnTo>
                    <a:pt x="1263" y="1962"/>
                  </a:lnTo>
                  <a:lnTo>
                    <a:pt x="1263" y="1950"/>
                  </a:lnTo>
                  <a:lnTo>
                    <a:pt x="1266" y="1899"/>
                  </a:lnTo>
                  <a:lnTo>
                    <a:pt x="1266" y="1902"/>
                  </a:lnTo>
                  <a:lnTo>
                    <a:pt x="1266" y="1905"/>
                  </a:lnTo>
                  <a:lnTo>
                    <a:pt x="1269" y="1999"/>
                  </a:lnTo>
                  <a:lnTo>
                    <a:pt x="1272" y="2102"/>
                  </a:lnTo>
                  <a:lnTo>
                    <a:pt x="1272" y="2108"/>
                  </a:lnTo>
                  <a:lnTo>
                    <a:pt x="1275" y="2144"/>
                  </a:lnTo>
                  <a:lnTo>
                    <a:pt x="1278" y="2150"/>
                  </a:lnTo>
                  <a:lnTo>
                    <a:pt x="1281" y="2144"/>
                  </a:lnTo>
                  <a:lnTo>
                    <a:pt x="1284" y="2114"/>
                  </a:lnTo>
                  <a:lnTo>
                    <a:pt x="1287" y="2108"/>
                  </a:lnTo>
                  <a:lnTo>
                    <a:pt x="1287" y="2038"/>
                  </a:lnTo>
                  <a:lnTo>
                    <a:pt x="1287" y="2026"/>
                  </a:lnTo>
                  <a:lnTo>
                    <a:pt x="1290" y="2014"/>
                  </a:lnTo>
                  <a:lnTo>
                    <a:pt x="1293" y="1817"/>
                  </a:lnTo>
                  <a:lnTo>
                    <a:pt x="1293" y="1796"/>
                  </a:lnTo>
                  <a:lnTo>
                    <a:pt x="1293" y="1708"/>
                  </a:lnTo>
                  <a:lnTo>
                    <a:pt x="1296" y="1723"/>
                  </a:lnTo>
                  <a:lnTo>
                    <a:pt x="1296" y="1735"/>
                  </a:lnTo>
                  <a:lnTo>
                    <a:pt x="1299" y="1950"/>
                  </a:lnTo>
                  <a:lnTo>
                    <a:pt x="1299" y="1972"/>
                  </a:lnTo>
                  <a:lnTo>
                    <a:pt x="1302" y="2102"/>
                  </a:lnTo>
                  <a:lnTo>
                    <a:pt x="1302" y="2108"/>
                  </a:lnTo>
                  <a:lnTo>
                    <a:pt x="1302" y="2114"/>
                  </a:lnTo>
                  <a:lnTo>
                    <a:pt x="1305" y="2144"/>
                  </a:lnTo>
                  <a:lnTo>
                    <a:pt x="1308" y="2144"/>
                  </a:lnTo>
                  <a:lnTo>
                    <a:pt x="1311" y="2141"/>
                  </a:lnTo>
                  <a:lnTo>
                    <a:pt x="1314" y="2144"/>
                  </a:lnTo>
                  <a:lnTo>
                    <a:pt x="1317" y="2147"/>
                  </a:lnTo>
                  <a:lnTo>
                    <a:pt x="1320" y="2150"/>
                  </a:lnTo>
                  <a:lnTo>
                    <a:pt x="1323" y="2147"/>
                  </a:lnTo>
                  <a:lnTo>
                    <a:pt x="1326" y="2138"/>
                  </a:lnTo>
                  <a:lnTo>
                    <a:pt x="1329" y="2123"/>
                  </a:lnTo>
                  <a:lnTo>
                    <a:pt x="1332" y="2105"/>
                  </a:lnTo>
                  <a:lnTo>
                    <a:pt x="1332" y="2105"/>
                  </a:lnTo>
                  <a:lnTo>
                    <a:pt x="1335" y="2108"/>
                  </a:lnTo>
                  <a:lnTo>
                    <a:pt x="1338" y="2117"/>
                  </a:lnTo>
                  <a:lnTo>
                    <a:pt x="1341" y="2084"/>
                  </a:lnTo>
                  <a:lnTo>
                    <a:pt x="1341" y="2078"/>
                  </a:lnTo>
                  <a:lnTo>
                    <a:pt x="1345" y="1984"/>
                  </a:lnTo>
                  <a:lnTo>
                    <a:pt x="1345" y="1968"/>
                  </a:lnTo>
                  <a:lnTo>
                    <a:pt x="1345" y="1953"/>
                  </a:lnTo>
                  <a:lnTo>
                    <a:pt x="1348" y="1763"/>
                  </a:lnTo>
                  <a:lnTo>
                    <a:pt x="1348" y="1738"/>
                  </a:lnTo>
                  <a:lnTo>
                    <a:pt x="1351" y="1426"/>
                  </a:lnTo>
                  <a:lnTo>
                    <a:pt x="1351" y="1399"/>
                  </a:lnTo>
                  <a:lnTo>
                    <a:pt x="1354" y="1233"/>
                  </a:lnTo>
                  <a:lnTo>
                    <a:pt x="1354" y="1223"/>
                  </a:lnTo>
                  <a:lnTo>
                    <a:pt x="1354" y="1211"/>
                  </a:lnTo>
                  <a:lnTo>
                    <a:pt x="1357" y="1248"/>
                  </a:lnTo>
                  <a:lnTo>
                    <a:pt x="1360" y="1320"/>
                  </a:lnTo>
                  <a:lnTo>
                    <a:pt x="1360" y="1329"/>
                  </a:lnTo>
                  <a:lnTo>
                    <a:pt x="1363" y="1529"/>
                  </a:lnTo>
                  <a:lnTo>
                    <a:pt x="1363" y="1563"/>
                  </a:lnTo>
                  <a:lnTo>
                    <a:pt x="1366" y="1878"/>
                  </a:lnTo>
                  <a:lnTo>
                    <a:pt x="1366" y="1902"/>
                  </a:lnTo>
                  <a:lnTo>
                    <a:pt x="1366" y="1923"/>
                  </a:lnTo>
                  <a:lnTo>
                    <a:pt x="1369" y="2020"/>
                  </a:lnTo>
                  <a:lnTo>
                    <a:pt x="1369" y="2020"/>
                  </a:lnTo>
                  <a:lnTo>
                    <a:pt x="1369" y="2020"/>
                  </a:lnTo>
                  <a:lnTo>
                    <a:pt x="1372" y="1920"/>
                  </a:lnTo>
                  <a:lnTo>
                    <a:pt x="1372" y="1902"/>
                  </a:lnTo>
                  <a:lnTo>
                    <a:pt x="1375" y="1708"/>
                  </a:lnTo>
                  <a:lnTo>
                    <a:pt x="1375" y="1699"/>
                  </a:lnTo>
                  <a:lnTo>
                    <a:pt x="1375" y="1690"/>
                  </a:lnTo>
                  <a:lnTo>
                    <a:pt x="1378" y="1796"/>
                  </a:lnTo>
                  <a:lnTo>
                    <a:pt x="1378" y="1820"/>
                  </a:lnTo>
                  <a:lnTo>
                    <a:pt x="1381" y="2029"/>
                  </a:lnTo>
                  <a:lnTo>
                    <a:pt x="1381" y="2044"/>
                  </a:lnTo>
                  <a:lnTo>
                    <a:pt x="1381" y="2059"/>
                  </a:lnTo>
                  <a:lnTo>
                    <a:pt x="1384" y="2129"/>
                  </a:lnTo>
                  <a:lnTo>
                    <a:pt x="1384" y="2132"/>
                  </a:lnTo>
                  <a:lnTo>
                    <a:pt x="1387" y="2147"/>
                  </a:lnTo>
                  <a:lnTo>
                    <a:pt x="1390" y="2147"/>
                  </a:lnTo>
                  <a:lnTo>
                    <a:pt x="1393" y="2147"/>
                  </a:lnTo>
                  <a:lnTo>
                    <a:pt x="1396" y="2141"/>
                  </a:lnTo>
                  <a:lnTo>
                    <a:pt x="1402" y="2120"/>
                  </a:lnTo>
                  <a:lnTo>
                    <a:pt x="1402" y="2075"/>
                  </a:lnTo>
                  <a:lnTo>
                    <a:pt x="1405" y="2065"/>
                  </a:lnTo>
                  <a:lnTo>
                    <a:pt x="1405" y="2053"/>
                  </a:lnTo>
                  <a:lnTo>
                    <a:pt x="1405" y="1866"/>
                  </a:lnTo>
                  <a:lnTo>
                    <a:pt x="1408" y="1826"/>
                  </a:lnTo>
                  <a:lnTo>
                    <a:pt x="1408" y="1784"/>
                  </a:lnTo>
                  <a:lnTo>
                    <a:pt x="1411" y="1332"/>
                  </a:lnTo>
                  <a:lnTo>
                    <a:pt x="1411" y="1296"/>
                  </a:lnTo>
                  <a:lnTo>
                    <a:pt x="1411" y="1239"/>
                  </a:lnTo>
                  <a:lnTo>
                    <a:pt x="1414" y="1396"/>
                  </a:lnTo>
                  <a:lnTo>
                    <a:pt x="1414" y="1442"/>
                  </a:lnTo>
                  <a:lnTo>
                    <a:pt x="1414" y="1484"/>
                  </a:lnTo>
                  <a:lnTo>
                    <a:pt x="1417" y="1802"/>
                  </a:lnTo>
                  <a:lnTo>
                    <a:pt x="1417" y="1826"/>
                  </a:lnTo>
                  <a:lnTo>
                    <a:pt x="1417" y="1850"/>
                  </a:lnTo>
                  <a:lnTo>
                    <a:pt x="1420" y="2020"/>
                  </a:lnTo>
                  <a:lnTo>
                    <a:pt x="1420" y="2035"/>
                  </a:lnTo>
                  <a:lnTo>
                    <a:pt x="1420" y="2050"/>
                  </a:lnTo>
                  <a:lnTo>
                    <a:pt x="1423" y="2123"/>
                  </a:lnTo>
                  <a:lnTo>
                    <a:pt x="1423" y="2126"/>
                  </a:lnTo>
                  <a:lnTo>
                    <a:pt x="1426" y="2135"/>
                  </a:lnTo>
                  <a:lnTo>
                    <a:pt x="1429" y="2120"/>
                  </a:lnTo>
                  <a:lnTo>
                    <a:pt x="1432" y="2068"/>
                  </a:lnTo>
                  <a:lnTo>
                    <a:pt x="1432" y="2062"/>
                  </a:lnTo>
                  <a:lnTo>
                    <a:pt x="1432" y="2053"/>
                  </a:lnTo>
                  <a:lnTo>
                    <a:pt x="1435" y="1914"/>
                  </a:lnTo>
                  <a:lnTo>
                    <a:pt x="1435" y="1899"/>
                  </a:lnTo>
                  <a:lnTo>
                    <a:pt x="1438" y="1856"/>
                  </a:lnTo>
                  <a:lnTo>
                    <a:pt x="1438" y="1881"/>
                  </a:lnTo>
                  <a:lnTo>
                    <a:pt x="1438" y="1893"/>
                  </a:lnTo>
                  <a:lnTo>
                    <a:pt x="1441" y="2047"/>
                  </a:lnTo>
                  <a:lnTo>
                    <a:pt x="1441" y="2059"/>
                  </a:lnTo>
                  <a:lnTo>
                    <a:pt x="1444" y="2123"/>
                  </a:lnTo>
                  <a:lnTo>
                    <a:pt x="1444" y="2126"/>
                  </a:lnTo>
                  <a:lnTo>
                    <a:pt x="1447" y="2141"/>
                  </a:lnTo>
                  <a:lnTo>
                    <a:pt x="1450" y="2144"/>
                  </a:lnTo>
                  <a:lnTo>
                    <a:pt x="1453" y="2150"/>
                  </a:lnTo>
                  <a:lnTo>
                    <a:pt x="1457" y="2150"/>
                  </a:lnTo>
                  <a:lnTo>
                    <a:pt x="1460" y="2150"/>
                  </a:lnTo>
                  <a:lnTo>
                    <a:pt x="1463" y="2153"/>
                  </a:lnTo>
                  <a:lnTo>
                    <a:pt x="1466" y="2153"/>
                  </a:lnTo>
                  <a:lnTo>
                    <a:pt x="1469" y="2150"/>
                  </a:lnTo>
                  <a:lnTo>
                    <a:pt x="1472" y="2150"/>
                  </a:lnTo>
                  <a:lnTo>
                    <a:pt x="1475" y="2150"/>
                  </a:lnTo>
                  <a:lnTo>
                    <a:pt x="1478" y="2147"/>
                  </a:lnTo>
                  <a:lnTo>
                    <a:pt x="1481" y="2144"/>
                  </a:lnTo>
                  <a:lnTo>
                    <a:pt x="1484" y="2135"/>
                  </a:lnTo>
                  <a:lnTo>
                    <a:pt x="1487" y="2126"/>
                  </a:lnTo>
                  <a:lnTo>
                    <a:pt x="1490" y="2120"/>
                  </a:lnTo>
                  <a:lnTo>
                    <a:pt x="1493" y="2132"/>
                  </a:lnTo>
                  <a:lnTo>
                    <a:pt x="1496" y="2144"/>
                  </a:lnTo>
                  <a:lnTo>
                    <a:pt x="1499" y="2147"/>
                  </a:lnTo>
                  <a:lnTo>
                    <a:pt x="1502" y="2147"/>
                  </a:lnTo>
                  <a:lnTo>
                    <a:pt x="1508" y="2138"/>
                  </a:lnTo>
                  <a:lnTo>
                    <a:pt x="1511" y="2132"/>
                  </a:lnTo>
                  <a:lnTo>
                    <a:pt x="1514" y="2132"/>
                  </a:lnTo>
                  <a:lnTo>
                    <a:pt x="1517" y="2138"/>
                  </a:lnTo>
                  <a:lnTo>
                    <a:pt x="1520" y="2147"/>
                  </a:lnTo>
                  <a:lnTo>
                    <a:pt x="1523" y="2156"/>
                  </a:lnTo>
                  <a:lnTo>
                    <a:pt x="1526" y="2159"/>
                  </a:lnTo>
                  <a:lnTo>
                    <a:pt x="1529" y="2159"/>
                  </a:lnTo>
                  <a:lnTo>
                    <a:pt x="1532" y="2159"/>
                  </a:lnTo>
                  <a:lnTo>
                    <a:pt x="1535" y="2156"/>
                  </a:lnTo>
                  <a:lnTo>
                    <a:pt x="1538" y="2150"/>
                  </a:lnTo>
                  <a:lnTo>
                    <a:pt x="1541" y="2141"/>
                  </a:lnTo>
                  <a:lnTo>
                    <a:pt x="1544" y="2141"/>
                  </a:lnTo>
                  <a:lnTo>
                    <a:pt x="1547" y="2153"/>
                  </a:lnTo>
                  <a:lnTo>
                    <a:pt x="1550" y="2159"/>
                  </a:lnTo>
                  <a:lnTo>
                    <a:pt x="1553" y="2159"/>
                  </a:lnTo>
                  <a:lnTo>
                    <a:pt x="1556" y="2156"/>
                  </a:lnTo>
                  <a:lnTo>
                    <a:pt x="1559" y="2159"/>
                  </a:lnTo>
                  <a:lnTo>
                    <a:pt x="1562" y="2159"/>
                  </a:lnTo>
                  <a:lnTo>
                    <a:pt x="1566" y="2156"/>
                  </a:lnTo>
                  <a:lnTo>
                    <a:pt x="1569" y="2150"/>
                  </a:lnTo>
                  <a:lnTo>
                    <a:pt x="1572" y="2141"/>
                  </a:lnTo>
                  <a:lnTo>
                    <a:pt x="1575" y="2129"/>
                  </a:lnTo>
                  <a:lnTo>
                    <a:pt x="1578" y="2108"/>
                  </a:lnTo>
                  <a:lnTo>
                    <a:pt x="1581" y="2078"/>
                  </a:lnTo>
                  <a:lnTo>
                    <a:pt x="1584" y="2053"/>
                  </a:lnTo>
                  <a:lnTo>
                    <a:pt x="1587" y="2038"/>
                  </a:lnTo>
                  <a:lnTo>
                    <a:pt x="1590" y="2023"/>
                  </a:lnTo>
                  <a:lnTo>
                    <a:pt x="1593" y="1996"/>
                  </a:lnTo>
                  <a:lnTo>
                    <a:pt x="1596" y="1941"/>
                  </a:lnTo>
                  <a:lnTo>
                    <a:pt x="1599" y="1841"/>
                  </a:lnTo>
                  <a:lnTo>
                    <a:pt x="1599" y="1832"/>
                  </a:lnTo>
                  <a:lnTo>
                    <a:pt x="1602" y="1802"/>
                  </a:lnTo>
                  <a:lnTo>
                    <a:pt x="1602" y="1811"/>
                  </a:lnTo>
                  <a:lnTo>
                    <a:pt x="1605" y="1850"/>
                  </a:lnTo>
                  <a:lnTo>
                    <a:pt x="1605" y="1850"/>
                  </a:lnTo>
                  <a:lnTo>
                    <a:pt x="1608" y="1847"/>
                  </a:lnTo>
                  <a:lnTo>
                    <a:pt x="1608" y="1859"/>
                  </a:lnTo>
                  <a:lnTo>
                    <a:pt x="1611" y="1866"/>
                  </a:lnTo>
                  <a:lnTo>
                    <a:pt x="1614" y="1978"/>
                  </a:lnTo>
                  <a:lnTo>
                    <a:pt x="1614" y="1990"/>
                  </a:lnTo>
                  <a:lnTo>
                    <a:pt x="1614" y="2068"/>
                  </a:lnTo>
                  <a:lnTo>
                    <a:pt x="1617" y="2075"/>
                  </a:lnTo>
                  <a:lnTo>
                    <a:pt x="1620" y="2105"/>
                  </a:lnTo>
                  <a:lnTo>
                    <a:pt x="1623" y="2117"/>
                  </a:lnTo>
                  <a:lnTo>
                    <a:pt x="1626" y="2123"/>
                  </a:lnTo>
                  <a:lnTo>
                    <a:pt x="1629" y="2132"/>
                  </a:lnTo>
                  <a:lnTo>
                    <a:pt x="1632" y="2144"/>
                  </a:lnTo>
                  <a:lnTo>
                    <a:pt x="1635" y="2150"/>
                  </a:lnTo>
                  <a:lnTo>
                    <a:pt x="1638" y="2156"/>
                  </a:lnTo>
                  <a:lnTo>
                    <a:pt x="1641" y="2159"/>
                  </a:lnTo>
                  <a:lnTo>
                    <a:pt x="1644" y="2159"/>
                  </a:lnTo>
                  <a:lnTo>
                    <a:pt x="1647" y="2159"/>
                  </a:lnTo>
                  <a:lnTo>
                    <a:pt x="1650" y="2159"/>
                  </a:lnTo>
                  <a:lnTo>
                    <a:pt x="1653" y="2159"/>
                  </a:lnTo>
                  <a:lnTo>
                    <a:pt x="1656" y="2153"/>
                  </a:lnTo>
                  <a:lnTo>
                    <a:pt x="1659" y="2141"/>
                  </a:lnTo>
                  <a:lnTo>
                    <a:pt x="1662" y="2123"/>
                  </a:lnTo>
                  <a:lnTo>
                    <a:pt x="1665" y="2087"/>
                  </a:lnTo>
                  <a:lnTo>
                    <a:pt x="1665" y="2081"/>
                  </a:lnTo>
                  <a:lnTo>
                    <a:pt x="1668" y="1981"/>
                  </a:lnTo>
                  <a:lnTo>
                    <a:pt x="1671" y="1872"/>
                  </a:lnTo>
                  <a:lnTo>
                    <a:pt x="1671" y="1866"/>
                  </a:lnTo>
                  <a:lnTo>
                    <a:pt x="1671" y="1859"/>
                  </a:lnTo>
                  <a:lnTo>
                    <a:pt x="1675" y="1841"/>
                  </a:lnTo>
                  <a:lnTo>
                    <a:pt x="1675" y="1847"/>
                  </a:lnTo>
                  <a:lnTo>
                    <a:pt x="1675" y="1850"/>
                  </a:lnTo>
                  <a:lnTo>
                    <a:pt x="1678" y="1920"/>
                  </a:lnTo>
                  <a:lnTo>
                    <a:pt x="1681" y="2032"/>
                  </a:lnTo>
                  <a:lnTo>
                    <a:pt x="1681" y="2038"/>
                  </a:lnTo>
                  <a:lnTo>
                    <a:pt x="1684" y="2078"/>
                  </a:lnTo>
                  <a:lnTo>
                    <a:pt x="1687" y="2084"/>
                  </a:lnTo>
                  <a:lnTo>
                    <a:pt x="1690" y="2096"/>
                  </a:lnTo>
                  <a:lnTo>
                    <a:pt x="1693" y="2123"/>
                  </a:lnTo>
                  <a:lnTo>
                    <a:pt x="1696" y="2147"/>
                  </a:lnTo>
                  <a:lnTo>
                    <a:pt x="1699" y="2153"/>
                  </a:lnTo>
                  <a:lnTo>
                    <a:pt x="1702" y="2153"/>
                  </a:lnTo>
                  <a:lnTo>
                    <a:pt x="1705" y="2153"/>
                  </a:lnTo>
                  <a:lnTo>
                    <a:pt x="1708" y="2153"/>
                  </a:lnTo>
                  <a:lnTo>
                    <a:pt x="1711" y="2150"/>
                  </a:lnTo>
                  <a:lnTo>
                    <a:pt x="1714" y="2153"/>
                  </a:lnTo>
                  <a:lnTo>
                    <a:pt x="1717" y="2153"/>
                  </a:lnTo>
                  <a:lnTo>
                    <a:pt x="1723" y="2153"/>
                  </a:lnTo>
                  <a:lnTo>
                    <a:pt x="1726" y="2150"/>
                  </a:lnTo>
                  <a:lnTo>
                    <a:pt x="1729" y="2147"/>
                  </a:lnTo>
                  <a:lnTo>
                    <a:pt x="1732" y="2144"/>
                  </a:lnTo>
                  <a:lnTo>
                    <a:pt x="1735" y="2135"/>
                  </a:lnTo>
                  <a:lnTo>
                    <a:pt x="1738" y="2132"/>
                  </a:lnTo>
                  <a:lnTo>
                    <a:pt x="1741" y="2138"/>
                  </a:lnTo>
                  <a:lnTo>
                    <a:pt x="1744" y="2144"/>
                  </a:lnTo>
                  <a:lnTo>
                    <a:pt x="1747" y="2141"/>
                  </a:lnTo>
                  <a:lnTo>
                    <a:pt x="1750" y="2129"/>
                  </a:lnTo>
                  <a:lnTo>
                    <a:pt x="1750" y="2123"/>
                  </a:lnTo>
                  <a:lnTo>
                    <a:pt x="1753" y="2129"/>
                  </a:lnTo>
                  <a:lnTo>
                    <a:pt x="1756" y="2141"/>
                  </a:lnTo>
                  <a:lnTo>
                    <a:pt x="1759" y="2147"/>
                  </a:lnTo>
                  <a:lnTo>
                    <a:pt x="1762" y="2150"/>
                  </a:lnTo>
                  <a:lnTo>
                    <a:pt x="1765" y="2147"/>
                  </a:lnTo>
                  <a:lnTo>
                    <a:pt x="1768" y="2141"/>
                  </a:lnTo>
                  <a:lnTo>
                    <a:pt x="1771" y="2138"/>
                  </a:lnTo>
                  <a:lnTo>
                    <a:pt x="1774" y="2141"/>
                  </a:lnTo>
                  <a:lnTo>
                    <a:pt x="1777" y="2144"/>
                  </a:lnTo>
                  <a:lnTo>
                    <a:pt x="1780" y="2144"/>
                  </a:lnTo>
                  <a:lnTo>
                    <a:pt x="1784" y="2144"/>
                  </a:lnTo>
                  <a:lnTo>
                    <a:pt x="1787" y="2144"/>
                  </a:lnTo>
                  <a:lnTo>
                    <a:pt x="1790" y="2147"/>
                  </a:lnTo>
                  <a:lnTo>
                    <a:pt x="1793" y="2144"/>
                  </a:lnTo>
                  <a:lnTo>
                    <a:pt x="1796" y="2138"/>
                  </a:lnTo>
                  <a:lnTo>
                    <a:pt x="1799" y="2129"/>
                  </a:lnTo>
                  <a:lnTo>
                    <a:pt x="1802" y="2120"/>
                  </a:lnTo>
                  <a:lnTo>
                    <a:pt x="1805" y="2126"/>
                  </a:lnTo>
                  <a:lnTo>
                    <a:pt x="1808" y="2135"/>
                  </a:lnTo>
                  <a:lnTo>
                    <a:pt x="1811" y="2138"/>
                  </a:lnTo>
                  <a:lnTo>
                    <a:pt x="1814" y="2144"/>
                  </a:lnTo>
                  <a:lnTo>
                    <a:pt x="1817" y="2141"/>
                  </a:lnTo>
                  <a:lnTo>
                    <a:pt x="1820" y="2120"/>
                  </a:lnTo>
                  <a:lnTo>
                    <a:pt x="1823" y="2090"/>
                  </a:lnTo>
                  <a:lnTo>
                    <a:pt x="1826" y="2087"/>
                  </a:lnTo>
                  <a:lnTo>
                    <a:pt x="1826" y="2029"/>
                  </a:lnTo>
                  <a:lnTo>
                    <a:pt x="1829" y="2017"/>
                  </a:lnTo>
                  <a:lnTo>
                    <a:pt x="1829" y="2005"/>
                  </a:lnTo>
                  <a:lnTo>
                    <a:pt x="1829" y="1756"/>
                  </a:lnTo>
                  <a:lnTo>
                    <a:pt x="1832" y="1714"/>
                  </a:lnTo>
                  <a:lnTo>
                    <a:pt x="1832" y="1666"/>
                  </a:lnTo>
                  <a:lnTo>
                    <a:pt x="1832" y="1287"/>
                  </a:lnTo>
                  <a:lnTo>
                    <a:pt x="1835" y="1272"/>
                  </a:lnTo>
                  <a:lnTo>
                    <a:pt x="1835" y="1263"/>
                  </a:lnTo>
                  <a:lnTo>
                    <a:pt x="1838" y="1499"/>
                  </a:lnTo>
                  <a:lnTo>
                    <a:pt x="1838" y="1548"/>
                  </a:lnTo>
                  <a:lnTo>
                    <a:pt x="1838" y="1593"/>
                  </a:lnTo>
                  <a:lnTo>
                    <a:pt x="1841" y="1929"/>
                  </a:lnTo>
                  <a:lnTo>
                    <a:pt x="1841" y="1953"/>
                  </a:lnTo>
                  <a:lnTo>
                    <a:pt x="1841" y="1972"/>
                  </a:lnTo>
                  <a:lnTo>
                    <a:pt x="1844" y="2068"/>
                  </a:lnTo>
                  <a:lnTo>
                    <a:pt x="1844" y="2071"/>
                  </a:lnTo>
                  <a:lnTo>
                    <a:pt x="1844" y="2081"/>
                  </a:lnTo>
                  <a:lnTo>
                    <a:pt x="1847" y="2062"/>
                  </a:lnTo>
                  <a:lnTo>
                    <a:pt x="1847" y="2056"/>
                  </a:lnTo>
                  <a:lnTo>
                    <a:pt x="1850" y="1947"/>
                  </a:lnTo>
                  <a:lnTo>
                    <a:pt x="1850" y="1935"/>
                  </a:lnTo>
                  <a:lnTo>
                    <a:pt x="1850" y="1893"/>
                  </a:lnTo>
                  <a:lnTo>
                    <a:pt x="1853" y="1899"/>
                  </a:lnTo>
                  <a:lnTo>
                    <a:pt x="1856" y="1990"/>
                  </a:lnTo>
                  <a:lnTo>
                    <a:pt x="1859" y="2053"/>
                  </a:lnTo>
                  <a:lnTo>
                    <a:pt x="1862" y="2084"/>
                  </a:lnTo>
                  <a:lnTo>
                    <a:pt x="1865" y="2111"/>
                  </a:lnTo>
                  <a:lnTo>
                    <a:pt x="1868" y="2123"/>
                  </a:lnTo>
                  <a:lnTo>
                    <a:pt x="1871" y="2123"/>
                  </a:lnTo>
                  <a:lnTo>
                    <a:pt x="1874" y="2120"/>
                  </a:lnTo>
                  <a:lnTo>
                    <a:pt x="1877" y="2117"/>
                  </a:lnTo>
                  <a:lnTo>
                    <a:pt x="1880" y="2120"/>
                  </a:lnTo>
                  <a:lnTo>
                    <a:pt x="1883" y="2111"/>
                  </a:lnTo>
                  <a:lnTo>
                    <a:pt x="1886" y="2062"/>
                  </a:lnTo>
                  <a:lnTo>
                    <a:pt x="1886" y="2056"/>
                  </a:lnTo>
                  <a:lnTo>
                    <a:pt x="1889" y="1956"/>
                  </a:lnTo>
                  <a:lnTo>
                    <a:pt x="1889" y="1941"/>
                  </a:lnTo>
                  <a:lnTo>
                    <a:pt x="1889" y="1926"/>
                  </a:lnTo>
                  <a:lnTo>
                    <a:pt x="1892" y="1732"/>
                  </a:lnTo>
                  <a:lnTo>
                    <a:pt x="1892" y="1711"/>
                  </a:lnTo>
                  <a:lnTo>
                    <a:pt x="1896" y="1620"/>
                  </a:lnTo>
                  <a:lnTo>
                    <a:pt x="1896" y="1626"/>
                  </a:lnTo>
                  <a:lnTo>
                    <a:pt x="1896" y="1632"/>
                  </a:lnTo>
                  <a:lnTo>
                    <a:pt x="1899" y="1802"/>
                  </a:lnTo>
                  <a:lnTo>
                    <a:pt x="1899" y="1826"/>
                  </a:lnTo>
                  <a:lnTo>
                    <a:pt x="1899" y="1850"/>
                  </a:lnTo>
                  <a:lnTo>
                    <a:pt x="1902" y="2029"/>
                  </a:lnTo>
                  <a:lnTo>
                    <a:pt x="1902" y="2041"/>
                  </a:lnTo>
                  <a:lnTo>
                    <a:pt x="1902" y="2053"/>
                  </a:lnTo>
                  <a:lnTo>
                    <a:pt x="1905" y="2117"/>
                  </a:lnTo>
                  <a:lnTo>
                    <a:pt x="1905" y="2120"/>
                  </a:lnTo>
                  <a:lnTo>
                    <a:pt x="1908" y="2132"/>
                  </a:lnTo>
                  <a:lnTo>
                    <a:pt x="1911" y="2132"/>
                  </a:lnTo>
                  <a:lnTo>
                    <a:pt x="1914" y="2129"/>
                  </a:lnTo>
                  <a:lnTo>
                    <a:pt x="1917" y="2126"/>
                  </a:lnTo>
                  <a:lnTo>
                    <a:pt x="1920" y="2132"/>
                  </a:lnTo>
                  <a:lnTo>
                    <a:pt x="1923" y="2138"/>
                  </a:lnTo>
                  <a:lnTo>
                    <a:pt x="1926" y="2141"/>
                  </a:lnTo>
                  <a:lnTo>
                    <a:pt x="1929" y="2141"/>
                  </a:lnTo>
                  <a:lnTo>
                    <a:pt x="1935" y="2141"/>
                  </a:lnTo>
                  <a:lnTo>
                    <a:pt x="1938" y="2141"/>
                  </a:lnTo>
                  <a:lnTo>
                    <a:pt x="1941" y="2138"/>
                  </a:lnTo>
                  <a:lnTo>
                    <a:pt x="1944" y="2132"/>
                  </a:lnTo>
                  <a:lnTo>
                    <a:pt x="1947" y="2117"/>
                  </a:lnTo>
                  <a:lnTo>
                    <a:pt x="1950" y="2068"/>
                  </a:lnTo>
                  <a:lnTo>
                    <a:pt x="1950" y="2062"/>
                  </a:lnTo>
                  <a:lnTo>
                    <a:pt x="1953" y="1938"/>
                  </a:lnTo>
                  <a:lnTo>
                    <a:pt x="1953" y="1917"/>
                  </a:lnTo>
                  <a:lnTo>
                    <a:pt x="1953" y="1893"/>
                  </a:lnTo>
                  <a:lnTo>
                    <a:pt x="1956" y="1551"/>
                  </a:lnTo>
                  <a:lnTo>
                    <a:pt x="1956" y="1520"/>
                  </a:lnTo>
                  <a:lnTo>
                    <a:pt x="1956" y="1432"/>
                  </a:lnTo>
                  <a:lnTo>
                    <a:pt x="1959" y="1493"/>
                  </a:lnTo>
                  <a:lnTo>
                    <a:pt x="1962" y="1775"/>
                  </a:lnTo>
                  <a:lnTo>
                    <a:pt x="1962" y="1790"/>
                  </a:lnTo>
                  <a:lnTo>
                    <a:pt x="1962" y="1808"/>
                  </a:lnTo>
                  <a:lnTo>
                    <a:pt x="1965" y="1723"/>
                  </a:lnTo>
                  <a:lnTo>
                    <a:pt x="1965" y="1705"/>
                  </a:lnTo>
                  <a:lnTo>
                    <a:pt x="1965" y="1690"/>
                  </a:lnTo>
                  <a:lnTo>
                    <a:pt x="1968" y="1620"/>
                  </a:lnTo>
                  <a:lnTo>
                    <a:pt x="1968" y="1632"/>
                  </a:lnTo>
                  <a:lnTo>
                    <a:pt x="1968" y="1641"/>
                  </a:lnTo>
                  <a:lnTo>
                    <a:pt x="1971" y="1793"/>
                  </a:lnTo>
                  <a:lnTo>
                    <a:pt x="1974" y="1938"/>
                  </a:lnTo>
                  <a:lnTo>
                    <a:pt x="1977" y="2035"/>
                  </a:lnTo>
                  <a:lnTo>
                    <a:pt x="1980" y="2090"/>
                  </a:lnTo>
                  <a:lnTo>
                    <a:pt x="1983" y="2126"/>
                  </a:lnTo>
                  <a:lnTo>
                    <a:pt x="1986" y="2141"/>
                  </a:lnTo>
                  <a:lnTo>
                    <a:pt x="1989" y="2138"/>
                  </a:lnTo>
                  <a:lnTo>
                    <a:pt x="1992" y="2132"/>
                  </a:lnTo>
                  <a:lnTo>
                    <a:pt x="1995" y="2132"/>
                  </a:lnTo>
                  <a:lnTo>
                    <a:pt x="1998" y="2114"/>
                  </a:lnTo>
                  <a:lnTo>
                    <a:pt x="1998" y="2111"/>
                  </a:lnTo>
                  <a:lnTo>
                    <a:pt x="2001" y="2038"/>
                  </a:lnTo>
                  <a:lnTo>
                    <a:pt x="2001" y="2026"/>
                  </a:lnTo>
                  <a:lnTo>
                    <a:pt x="2001" y="2011"/>
                  </a:lnTo>
                  <a:lnTo>
                    <a:pt x="2005" y="1744"/>
                  </a:lnTo>
                  <a:lnTo>
                    <a:pt x="2005" y="1696"/>
                  </a:lnTo>
                  <a:lnTo>
                    <a:pt x="2008" y="1139"/>
                  </a:lnTo>
                  <a:lnTo>
                    <a:pt x="2008" y="1105"/>
                  </a:lnTo>
                  <a:lnTo>
                    <a:pt x="2008" y="1060"/>
                  </a:lnTo>
                  <a:lnTo>
                    <a:pt x="2011" y="1284"/>
                  </a:lnTo>
                  <a:lnTo>
                    <a:pt x="2011" y="1339"/>
                  </a:lnTo>
                  <a:lnTo>
                    <a:pt x="2011" y="1396"/>
                  </a:lnTo>
                  <a:lnTo>
                    <a:pt x="2014" y="1862"/>
                  </a:lnTo>
                  <a:lnTo>
                    <a:pt x="2014" y="1899"/>
                  </a:lnTo>
                  <a:lnTo>
                    <a:pt x="2014" y="1932"/>
                  </a:lnTo>
                  <a:lnTo>
                    <a:pt x="2017" y="2087"/>
                  </a:lnTo>
                  <a:lnTo>
                    <a:pt x="2017" y="2096"/>
                  </a:lnTo>
                  <a:lnTo>
                    <a:pt x="2017" y="2102"/>
                  </a:lnTo>
                  <a:lnTo>
                    <a:pt x="2020" y="2132"/>
                  </a:lnTo>
                  <a:lnTo>
                    <a:pt x="2023" y="2138"/>
                  </a:lnTo>
                  <a:lnTo>
                    <a:pt x="2026" y="2144"/>
                  </a:lnTo>
                  <a:lnTo>
                    <a:pt x="2029" y="2147"/>
                  </a:lnTo>
                  <a:lnTo>
                    <a:pt x="2032" y="2147"/>
                  </a:lnTo>
                  <a:lnTo>
                    <a:pt x="2035" y="2144"/>
                  </a:lnTo>
                  <a:lnTo>
                    <a:pt x="2038" y="2129"/>
                  </a:lnTo>
                  <a:lnTo>
                    <a:pt x="2044" y="2120"/>
                  </a:lnTo>
                  <a:lnTo>
                    <a:pt x="2047" y="2132"/>
                  </a:lnTo>
                  <a:lnTo>
                    <a:pt x="2050" y="2141"/>
                  </a:lnTo>
                  <a:lnTo>
                    <a:pt x="2053" y="2135"/>
                  </a:lnTo>
                  <a:lnTo>
                    <a:pt x="2056" y="2102"/>
                  </a:lnTo>
                  <a:lnTo>
                    <a:pt x="2056" y="2096"/>
                  </a:lnTo>
                  <a:lnTo>
                    <a:pt x="2059" y="2011"/>
                  </a:lnTo>
                  <a:lnTo>
                    <a:pt x="2059" y="1996"/>
                  </a:lnTo>
                  <a:lnTo>
                    <a:pt x="2059" y="1981"/>
                  </a:lnTo>
                  <a:lnTo>
                    <a:pt x="2062" y="1753"/>
                  </a:lnTo>
                  <a:lnTo>
                    <a:pt x="2062" y="1732"/>
                  </a:lnTo>
                  <a:lnTo>
                    <a:pt x="2062" y="1678"/>
                  </a:lnTo>
                  <a:lnTo>
                    <a:pt x="2065" y="1723"/>
                  </a:lnTo>
                  <a:lnTo>
                    <a:pt x="2065" y="1741"/>
                  </a:lnTo>
                  <a:lnTo>
                    <a:pt x="2068" y="1981"/>
                  </a:lnTo>
                  <a:lnTo>
                    <a:pt x="2068" y="2002"/>
                  </a:lnTo>
                  <a:lnTo>
                    <a:pt x="2071" y="2108"/>
                  </a:lnTo>
                  <a:lnTo>
                    <a:pt x="2071" y="2111"/>
                  </a:lnTo>
                  <a:lnTo>
                    <a:pt x="2074" y="2135"/>
                  </a:lnTo>
                  <a:lnTo>
                    <a:pt x="2077" y="2132"/>
                  </a:lnTo>
                  <a:lnTo>
                    <a:pt x="2080" y="2138"/>
                  </a:lnTo>
                  <a:lnTo>
                    <a:pt x="2083" y="2141"/>
                  </a:lnTo>
                  <a:lnTo>
                    <a:pt x="2086" y="2135"/>
                  </a:lnTo>
                  <a:lnTo>
                    <a:pt x="2089" y="2138"/>
                  </a:lnTo>
                  <a:lnTo>
                    <a:pt x="2092" y="2144"/>
                  </a:lnTo>
                  <a:lnTo>
                    <a:pt x="2095" y="2150"/>
                  </a:lnTo>
                  <a:lnTo>
                    <a:pt x="2098" y="2150"/>
                  </a:lnTo>
                  <a:lnTo>
                    <a:pt x="2101" y="2150"/>
                  </a:lnTo>
                  <a:lnTo>
                    <a:pt x="2104" y="2147"/>
                  </a:lnTo>
                  <a:lnTo>
                    <a:pt x="2107" y="2147"/>
                  </a:lnTo>
                  <a:lnTo>
                    <a:pt x="2110" y="2141"/>
                  </a:lnTo>
                  <a:lnTo>
                    <a:pt x="2114" y="2135"/>
                  </a:lnTo>
                  <a:lnTo>
                    <a:pt x="2117" y="2132"/>
                  </a:lnTo>
                  <a:lnTo>
                    <a:pt x="2120" y="2132"/>
                  </a:lnTo>
                  <a:lnTo>
                    <a:pt x="2123" y="2138"/>
                  </a:lnTo>
                  <a:lnTo>
                    <a:pt x="2126" y="2141"/>
                  </a:lnTo>
                  <a:lnTo>
                    <a:pt x="2129" y="2138"/>
                  </a:lnTo>
                  <a:lnTo>
                    <a:pt x="2132" y="2141"/>
                  </a:lnTo>
                  <a:lnTo>
                    <a:pt x="2135" y="2141"/>
                  </a:lnTo>
                  <a:lnTo>
                    <a:pt x="2138" y="2138"/>
                  </a:lnTo>
                  <a:lnTo>
                    <a:pt x="2141" y="2138"/>
                  </a:lnTo>
                  <a:lnTo>
                    <a:pt x="2144" y="2129"/>
                  </a:lnTo>
                  <a:lnTo>
                    <a:pt x="2150" y="2090"/>
                  </a:lnTo>
                  <a:lnTo>
                    <a:pt x="2150" y="2081"/>
                  </a:lnTo>
                  <a:lnTo>
                    <a:pt x="2150" y="1959"/>
                  </a:lnTo>
                  <a:lnTo>
                    <a:pt x="2153" y="1938"/>
                  </a:lnTo>
                  <a:lnTo>
                    <a:pt x="2153" y="1914"/>
                  </a:lnTo>
                  <a:lnTo>
                    <a:pt x="2153" y="1529"/>
                  </a:lnTo>
                  <a:lnTo>
                    <a:pt x="2156" y="1469"/>
                  </a:lnTo>
                  <a:lnTo>
                    <a:pt x="2156" y="1402"/>
                  </a:lnTo>
                  <a:lnTo>
                    <a:pt x="2159" y="866"/>
                  </a:lnTo>
                  <a:lnTo>
                    <a:pt x="2159" y="836"/>
                  </a:lnTo>
                  <a:lnTo>
                    <a:pt x="2159" y="805"/>
                  </a:lnTo>
                  <a:lnTo>
                    <a:pt x="2162" y="1014"/>
                  </a:lnTo>
                  <a:lnTo>
                    <a:pt x="2162" y="1060"/>
                  </a:lnTo>
                  <a:lnTo>
                    <a:pt x="2162" y="1108"/>
                  </a:lnTo>
                  <a:lnTo>
                    <a:pt x="2165" y="1435"/>
                  </a:lnTo>
                  <a:lnTo>
                    <a:pt x="2165" y="1457"/>
                  </a:lnTo>
                  <a:lnTo>
                    <a:pt x="2168" y="1654"/>
                  </a:lnTo>
                  <a:lnTo>
                    <a:pt x="2168" y="1681"/>
                  </a:lnTo>
                  <a:lnTo>
                    <a:pt x="2171" y="1956"/>
                  </a:lnTo>
                  <a:lnTo>
                    <a:pt x="2171" y="1978"/>
                  </a:lnTo>
                  <a:lnTo>
                    <a:pt x="2171" y="1996"/>
                  </a:lnTo>
                  <a:lnTo>
                    <a:pt x="2174" y="2102"/>
                  </a:lnTo>
                  <a:lnTo>
                    <a:pt x="2174" y="2108"/>
                  </a:lnTo>
                  <a:lnTo>
                    <a:pt x="2177" y="2132"/>
                  </a:lnTo>
                  <a:lnTo>
                    <a:pt x="2180" y="2135"/>
                  </a:lnTo>
                  <a:lnTo>
                    <a:pt x="2183" y="2135"/>
                  </a:lnTo>
                  <a:lnTo>
                    <a:pt x="2186" y="2141"/>
                  </a:lnTo>
                  <a:lnTo>
                    <a:pt x="2189" y="2141"/>
                  </a:lnTo>
                  <a:lnTo>
                    <a:pt x="2192" y="2129"/>
                  </a:lnTo>
                  <a:lnTo>
                    <a:pt x="2195" y="2111"/>
                  </a:lnTo>
                  <a:lnTo>
                    <a:pt x="2198" y="2090"/>
                  </a:lnTo>
                  <a:lnTo>
                    <a:pt x="2198" y="2087"/>
                  </a:lnTo>
                  <a:lnTo>
                    <a:pt x="2201" y="2008"/>
                  </a:lnTo>
                  <a:lnTo>
                    <a:pt x="2201" y="1990"/>
                  </a:lnTo>
                  <a:lnTo>
                    <a:pt x="2201" y="1972"/>
                  </a:lnTo>
                  <a:lnTo>
                    <a:pt x="2204" y="1657"/>
                  </a:lnTo>
                  <a:lnTo>
                    <a:pt x="2204" y="1599"/>
                  </a:lnTo>
                  <a:lnTo>
                    <a:pt x="2204" y="1535"/>
                  </a:lnTo>
                  <a:lnTo>
                    <a:pt x="2207" y="830"/>
                  </a:lnTo>
                  <a:lnTo>
                    <a:pt x="2207" y="760"/>
                  </a:lnTo>
                  <a:lnTo>
                    <a:pt x="2207" y="696"/>
                  </a:lnTo>
                  <a:lnTo>
                    <a:pt x="2210" y="554"/>
                  </a:lnTo>
                  <a:lnTo>
                    <a:pt x="2210" y="721"/>
                  </a:lnTo>
                  <a:lnTo>
                    <a:pt x="2210" y="781"/>
                  </a:lnTo>
                  <a:lnTo>
                    <a:pt x="2213" y="1478"/>
                  </a:lnTo>
                  <a:lnTo>
                    <a:pt x="2213" y="1548"/>
                  </a:lnTo>
                  <a:lnTo>
                    <a:pt x="2213" y="1614"/>
                  </a:lnTo>
                  <a:lnTo>
                    <a:pt x="2216" y="1981"/>
                  </a:lnTo>
                  <a:lnTo>
                    <a:pt x="2216" y="1999"/>
                  </a:lnTo>
                  <a:lnTo>
                    <a:pt x="2216" y="2017"/>
                  </a:lnTo>
                  <a:lnTo>
                    <a:pt x="2219" y="2075"/>
                  </a:lnTo>
                  <a:lnTo>
                    <a:pt x="2219" y="2075"/>
                  </a:lnTo>
                  <a:lnTo>
                    <a:pt x="2222" y="2090"/>
                  </a:lnTo>
                  <a:lnTo>
                    <a:pt x="2222" y="2090"/>
                  </a:lnTo>
                  <a:lnTo>
                    <a:pt x="2226" y="2065"/>
                  </a:lnTo>
                  <a:lnTo>
                    <a:pt x="2226" y="2059"/>
                  </a:lnTo>
                  <a:lnTo>
                    <a:pt x="2226" y="2050"/>
                  </a:lnTo>
                  <a:lnTo>
                    <a:pt x="2229" y="1890"/>
                  </a:lnTo>
                  <a:lnTo>
                    <a:pt x="2229" y="1859"/>
                  </a:lnTo>
                  <a:lnTo>
                    <a:pt x="2229" y="1826"/>
                  </a:lnTo>
                  <a:lnTo>
                    <a:pt x="2232" y="1481"/>
                  </a:lnTo>
                  <a:lnTo>
                    <a:pt x="2232" y="1454"/>
                  </a:lnTo>
                  <a:lnTo>
                    <a:pt x="2235" y="1405"/>
                  </a:lnTo>
                  <a:lnTo>
                    <a:pt x="2235" y="1517"/>
                  </a:lnTo>
                  <a:lnTo>
                    <a:pt x="2235" y="1551"/>
                  </a:lnTo>
                  <a:lnTo>
                    <a:pt x="2235" y="1587"/>
                  </a:lnTo>
                  <a:lnTo>
                    <a:pt x="2238" y="1856"/>
                  </a:lnTo>
                  <a:lnTo>
                    <a:pt x="2238" y="1875"/>
                  </a:lnTo>
                  <a:lnTo>
                    <a:pt x="2241" y="1914"/>
                  </a:lnTo>
                  <a:lnTo>
                    <a:pt x="2241" y="1875"/>
                  </a:lnTo>
                  <a:lnTo>
                    <a:pt x="2241" y="1856"/>
                  </a:lnTo>
                  <a:lnTo>
                    <a:pt x="2241" y="1838"/>
                  </a:lnTo>
                  <a:lnTo>
                    <a:pt x="2244" y="1584"/>
                  </a:lnTo>
                  <a:lnTo>
                    <a:pt x="2247" y="1563"/>
                  </a:lnTo>
                  <a:lnTo>
                    <a:pt x="2247" y="1481"/>
                  </a:lnTo>
                  <a:lnTo>
                    <a:pt x="2247" y="1487"/>
                  </a:lnTo>
                  <a:lnTo>
                    <a:pt x="2250" y="1490"/>
                  </a:lnTo>
                  <a:lnTo>
                    <a:pt x="2250" y="1514"/>
                  </a:lnTo>
                  <a:lnTo>
                    <a:pt x="2250" y="1496"/>
                  </a:lnTo>
                  <a:lnTo>
                    <a:pt x="2253" y="1487"/>
                  </a:lnTo>
                  <a:lnTo>
                    <a:pt x="2253" y="1435"/>
                  </a:lnTo>
                  <a:lnTo>
                    <a:pt x="2256" y="1442"/>
                  </a:lnTo>
                  <a:lnTo>
                    <a:pt x="2256" y="1451"/>
                  </a:lnTo>
                  <a:lnTo>
                    <a:pt x="2259" y="1611"/>
                  </a:lnTo>
                  <a:lnTo>
                    <a:pt x="2259" y="1626"/>
                  </a:lnTo>
                  <a:lnTo>
                    <a:pt x="2262" y="1708"/>
                  </a:lnTo>
                  <a:lnTo>
                    <a:pt x="2262" y="1717"/>
                  </a:lnTo>
                  <a:lnTo>
                    <a:pt x="2262" y="1866"/>
                  </a:lnTo>
                  <a:lnTo>
                    <a:pt x="2265" y="1887"/>
                  </a:lnTo>
                  <a:lnTo>
                    <a:pt x="2265" y="1905"/>
                  </a:lnTo>
                  <a:lnTo>
                    <a:pt x="2268" y="2053"/>
                  </a:lnTo>
                  <a:lnTo>
                    <a:pt x="2268" y="2062"/>
                  </a:lnTo>
                  <a:lnTo>
                    <a:pt x="2268" y="2071"/>
                  </a:lnTo>
                  <a:lnTo>
                    <a:pt x="2271" y="2111"/>
                  </a:lnTo>
                  <a:lnTo>
                    <a:pt x="2271" y="2111"/>
                  </a:lnTo>
                  <a:lnTo>
                    <a:pt x="2271" y="2111"/>
                  </a:lnTo>
                  <a:lnTo>
                    <a:pt x="2274" y="2068"/>
                  </a:lnTo>
                  <a:lnTo>
                    <a:pt x="2277" y="1972"/>
                  </a:lnTo>
                  <a:lnTo>
                    <a:pt x="2277" y="1959"/>
                  </a:lnTo>
                  <a:lnTo>
                    <a:pt x="2280" y="1796"/>
                  </a:lnTo>
                  <a:lnTo>
                    <a:pt x="2280" y="1766"/>
                  </a:lnTo>
                  <a:lnTo>
                    <a:pt x="2280" y="1729"/>
                  </a:lnTo>
                  <a:lnTo>
                    <a:pt x="2283" y="1363"/>
                  </a:lnTo>
                  <a:lnTo>
                    <a:pt x="2283" y="1332"/>
                  </a:lnTo>
                  <a:lnTo>
                    <a:pt x="2283" y="1290"/>
                  </a:lnTo>
                  <a:lnTo>
                    <a:pt x="2286" y="1435"/>
                  </a:lnTo>
                  <a:lnTo>
                    <a:pt x="2286" y="1478"/>
                  </a:lnTo>
                  <a:lnTo>
                    <a:pt x="2289" y="1887"/>
                  </a:lnTo>
                  <a:lnTo>
                    <a:pt x="2289" y="1917"/>
                  </a:lnTo>
                  <a:lnTo>
                    <a:pt x="2289" y="1944"/>
                  </a:lnTo>
                  <a:lnTo>
                    <a:pt x="2292" y="2078"/>
                  </a:lnTo>
                  <a:lnTo>
                    <a:pt x="2292" y="2084"/>
                  </a:lnTo>
                  <a:lnTo>
                    <a:pt x="2295" y="2111"/>
                  </a:lnTo>
                  <a:lnTo>
                    <a:pt x="2298" y="2117"/>
                  </a:lnTo>
                  <a:lnTo>
                    <a:pt x="2301" y="2117"/>
                  </a:lnTo>
                  <a:lnTo>
                    <a:pt x="2304" y="2108"/>
                  </a:lnTo>
                  <a:lnTo>
                    <a:pt x="2307" y="2071"/>
                  </a:lnTo>
                  <a:lnTo>
                    <a:pt x="2307" y="2065"/>
                  </a:lnTo>
                  <a:lnTo>
                    <a:pt x="2310" y="1944"/>
                  </a:lnTo>
                  <a:lnTo>
                    <a:pt x="2310" y="1923"/>
                  </a:lnTo>
                  <a:lnTo>
                    <a:pt x="2310" y="1899"/>
                  </a:lnTo>
                  <a:lnTo>
                    <a:pt x="2313" y="1566"/>
                  </a:lnTo>
                  <a:lnTo>
                    <a:pt x="2313" y="1523"/>
                  </a:lnTo>
                  <a:lnTo>
                    <a:pt x="2313" y="1481"/>
                  </a:lnTo>
                  <a:lnTo>
                    <a:pt x="2316" y="1308"/>
                  </a:lnTo>
                  <a:lnTo>
                    <a:pt x="2316" y="1329"/>
                  </a:lnTo>
                  <a:lnTo>
                    <a:pt x="2316" y="1348"/>
                  </a:lnTo>
                  <a:lnTo>
                    <a:pt x="2319" y="1690"/>
                  </a:lnTo>
                  <a:lnTo>
                    <a:pt x="2319" y="1729"/>
                  </a:lnTo>
                  <a:lnTo>
                    <a:pt x="2319" y="1769"/>
                  </a:lnTo>
                  <a:lnTo>
                    <a:pt x="2322" y="2014"/>
                  </a:lnTo>
                  <a:lnTo>
                    <a:pt x="2322" y="2029"/>
                  </a:lnTo>
                  <a:lnTo>
                    <a:pt x="2322" y="2041"/>
                  </a:lnTo>
                  <a:lnTo>
                    <a:pt x="2325" y="2093"/>
                  </a:lnTo>
                  <a:lnTo>
                    <a:pt x="2325" y="2096"/>
                  </a:lnTo>
                  <a:lnTo>
                    <a:pt x="2325" y="2096"/>
                  </a:lnTo>
                  <a:lnTo>
                    <a:pt x="2328" y="2084"/>
                  </a:lnTo>
                  <a:lnTo>
                    <a:pt x="2331" y="2065"/>
                  </a:lnTo>
                  <a:lnTo>
                    <a:pt x="2335" y="2093"/>
                  </a:lnTo>
                  <a:lnTo>
                    <a:pt x="2338" y="2117"/>
                  </a:lnTo>
                  <a:lnTo>
                    <a:pt x="2341" y="2126"/>
                  </a:lnTo>
                  <a:lnTo>
                    <a:pt x="2344" y="2132"/>
                  </a:lnTo>
                  <a:lnTo>
                    <a:pt x="2347" y="2129"/>
                  </a:lnTo>
                  <a:lnTo>
                    <a:pt x="2350" y="2120"/>
                  </a:lnTo>
                  <a:lnTo>
                    <a:pt x="2353" y="2120"/>
                  </a:lnTo>
                  <a:lnTo>
                    <a:pt x="2356" y="2123"/>
                  </a:lnTo>
                  <a:lnTo>
                    <a:pt x="2359" y="2090"/>
                  </a:lnTo>
                  <a:lnTo>
                    <a:pt x="2362" y="2084"/>
                  </a:lnTo>
                  <a:lnTo>
                    <a:pt x="2362" y="1984"/>
                  </a:lnTo>
                  <a:lnTo>
                    <a:pt x="2365" y="1965"/>
                  </a:lnTo>
                  <a:lnTo>
                    <a:pt x="2365" y="1944"/>
                  </a:lnTo>
                  <a:lnTo>
                    <a:pt x="2365" y="1647"/>
                  </a:lnTo>
                  <a:lnTo>
                    <a:pt x="2368" y="1608"/>
                  </a:lnTo>
                  <a:lnTo>
                    <a:pt x="2368" y="1566"/>
                  </a:lnTo>
                  <a:lnTo>
                    <a:pt x="2368" y="1351"/>
                  </a:lnTo>
                  <a:lnTo>
                    <a:pt x="2371" y="1357"/>
                  </a:lnTo>
                  <a:lnTo>
                    <a:pt x="2371" y="1369"/>
                  </a:lnTo>
                  <a:lnTo>
                    <a:pt x="2374" y="1675"/>
                  </a:lnTo>
                  <a:lnTo>
                    <a:pt x="2374" y="1714"/>
                  </a:lnTo>
                  <a:lnTo>
                    <a:pt x="2374" y="1756"/>
                  </a:lnTo>
                  <a:lnTo>
                    <a:pt x="2377" y="2017"/>
                  </a:lnTo>
                  <a:lnTo>
                    <a:pt x="2377" y="2032"/>
                  </a:lnTo>
                  <a:lnTo>
                    <a:pt x="2377" y="2047"/>
                  </a:lnTo>
                  <a:lnTo>
                    <a:pt x="2380" y="2114"/>
                  </a:lnTo>
                  <a:lnTo>
                    <a:pt x="2380" y="2117"/>
                  </a:lnTo>
                  <a:lnTo>
                    <a:pt x="2383" y="2138"/>
                  </a:lnTo>
                  <a:lnTo>
                    <a:pt x="2386" y="2141"/>
                  </a:lnTo>
                  <a:lnTo>
                    <a:pt x="2389" y="2132"/>
                  </a:lnTo>
                  <a:lnTo>
                    <a:pt x="2392" y="2120"/>
                  </a:lnTo>
                  <a:lnTo>
                    <a:pt x="2395" y="2117"/>
                  </a:lnTo>
                  <a:lnTo>
                    <a:pt x="2398" y="2126"/>
                  </a:lnTo>
                  <a:lnTo>
                    <a:pt x="2401" y="2132"/>
                  </a:lnTo>
                  <a:lnTo>
                    <a:pt x="2404" y="2132"/>
                  </a:lnTo>
                  <a:lnTo>
                    <a:pt x="2407" y="2135"/>
                  </a:lnTo>
                  <a:lnTo>
                    <a:pt x="2410" y="2135"/>
                  </a:lnTo>
                  <a:lnTo>
                    <a:pt x="2413" y="2132"/>
                  </a:lnTo>
                  <a:lnTo>
                    <a:pt x="2416" y="2123"/>
                  </a:lnTo>
                  <a:lnTo>
                    <a:pt x="2419" y="2114"/>
                  </a:lnTo>
                  <a:lnTo>
                    <a:pt x="2422" y="2108"/>
                  </a:lnTo>
                  <a:lnTo>
                    <a:pt x="2425" y="2114"/>
                  </a:lnTo>
                  <a:lnTo>
                    <a:pt x="2428" y="2126"/>
                  </a:lnTo>
                  <a:lnTo>
                    <a:pt x="2431" y="2126"/>
                  </a:lnTo>
                  <a:lnTo>
                    <a:pt x="2434" y="2123"/>
                  </a:lnTo>
                  <a:lnTo>
                    <a:pt x="2437" y="2120"/>
                  </a:lnTo>
                  <a:lnTo>
                    <a:pt x="2440" y="2111"/>
                  </a:lnTo>
                  <a:lnTo>
                    <a:pt x="2444" y="2090"/>
                  </a:lnTo>
                  <a:lnTo>
                    <a:pt x="2447" y="2084"/>
                  </a:lnTo>
                  <a:lnTo>
                    <a:pt x="2447" y="2084"/>
                  </a:lnTo>
                  <a:lnTo>
                    <a:pt x="2450" y="2102"/>
                  </a:lnTo>
                  <a:lnTo>
                    <a:pt x="2453" y="2108"/>
                  </a:lnTo>
                  <a:lnTo>
                    <a:pt x="2453" y="2099"/>
                  </a:lnTo>
                  <a:lnTo>
                    <a:pt x="2453" y="2093"/>
                  </a:lnTo>
                  <a:lnTo>
                    <a:pt x="2456" y="2005"/>
                  </a:lnTo>
                  <a:lnTo>
                    <a:pt x="2456" y="1990"/>
                  </a:lnTo>
                  <a:lnTo>
                    <a:pt x="2459" y="1823"/>
                  </a:lnTo>
                  <a:lnTo>
                    <a:pt x="2462" y="1811"/>
                  </a:lnTo>
                  <a:lnTo>
                    <a:pt x="2462" y="1663"/>
                  </a:lnTo>
                  <a:lnTo>
                    <a:pt x="2462" y="1638"/>
                  </a:lnTo>
                  <a:lnTo>
                    <a:pt x="2465" y="1357"/>
                  </a:lnTo>
                  <a:lnTo>
                    <a:pt x="2465" y="1335"/>
                  </a:lnTo>
                  <a:lnTo>
                    <a:pt x="2468" y="1290"/>
                  </a:lnTo>
                  <a:lnTo>
                    <a:pt x="2468" y="1360"/>
                  </a:lnTo>
                  <a:lnTo>
                    <a:pt x="2471" y="1384"/>
                  </a:lnTo>
                  <a:lnTo>
                    <a:pt x="2471" y="1414"/>
                  </a:lnTo>
                  <a:lnTo>
                    <a:pt x="2474" y="1744"/>
                  </a:lnTo>
                  <a:lnTo>
                    <a:pt x="2474" y="1775"/>
                  </a:lnTo>
                  <a:lnTo>
                    <a:pt x="2474" y="1944"/>
                  </a:lnTo>
                  <a:lnTo>
                    <a:pt x="2477" y="1953"/>
                  </a:lnTo>
                  <a:lnTo>
                    <a:pt x="2477" y="1962"/>
                  </a:lnTo>
                  <a:lnTo>
                    <a:pt x="2480" y="2005"/>
                  </a:lnTo>
                  <a:lnTo>
                    <a:pt x="2483" y="2032"/>
                  </a:lnTo>
                  <a:lnTo>
                    <a:pt x="2486" y="2053"/>
                  </a:lnTo>
                  <a:lnTo>
                    <a:pt x="2486" y="2053"/>
                  </a:lnTo>
                  <a:lnTo>
                    <a:pt x="2489" y="1999"/>
                  </a:lnTo>
                  <a:lnTo>
                    <a:pt x="2489" y="1987"/>
                  </a:lnTo>
                  <a:lnTo>
                    <a:pt x="2489" y="1972"/>
                  </a:lnTo>
                  <a:lnTo>
                    <a:pt x="2492" y="1753"/>
                  </a:lnTo>
                  <a:lnTo>
                    <a:pt x="2492" y="1732"/>
                  </a:lnTo>
                  <a:lnTo>
                    <a:pt x="2492" y="1650"/>
                  </a:lnTo>
                  <a:lnTo>
                    <a:pt x="2495" y="1666"/>
                  </a:lnTo>
                  <a:lnTo>
                    <a:pt x="2495" y="1678"/>
                  </a:lnTo>
                  <a:lnTo>
                    <a:pt x="2498" y="1884"/>
                  </a:lnTo>
                  <a:lnTo>
                    <a:pt x="2498" y="1905"/>
                  </a:lnTo>
                  <a:lnTo>
                    <a:pt x="2501" y="2041"/>
                  </a:lnTo>
                  <a:lnTo>
                    <a:pt x="2501" y="2050"/>
                  </a:lnTo>
                  <a:lnTo>
                    <a:pt x="2501" y="2056"/>
                  </a:lnTo>
                  <a:lnTo>
                    <a:pt x="2504" y="2087"/>
                  </a:lnTo>
                  <a:lnTo>
                    <a:pt x="2504" y="2087"/>
                  </a:lnTo>
                  <a:lnTo>
                    <a:pt x="2504" y="2084"/>
                  </a:lnTo>
                  <a:lnTo>
                    <a:pt x="2507" y="2038"/>
                  </a:lnTo>
                  <a:lnTo>
                    <a:pt x="2507" y="2026"/>
                  </a:lnTo>
                  <a:lnTo>
                    <a:pt x="2510" y="1866"/>
                  </a:lnTo>
                  <a:lnTo>
                    <a:pt x="2510" y="1829"/>
                  </a:lnTo>
                  <a:lnTo>
                    <a:pt x="2513" y="1856"/>
                  </a:lnTo>
                  <a:lnTo>
                    <a:pt x="2513" y="1869"/>
                  </a:lnTo>
                  <a:lnTo>
                    <a:pt x="2516" y="1996"/>
                  </a:lnTo>
                  <a:lnTo>
                    <a:pt x="2516" y="2002"/>
                  </a:lnTo>
                  <a:lnTo>
                    <a:pt x="2516" y="2017"/>
                  </a:lnTo>
                  <a:lnTo>
                    <a:pt x="2519" y="1996"/>
                  </a:lnTo>
                  <a:lnTo>
                    <a:pt x="2522" y="1953"/>
                  </a:lnTo>
                  <a:lnTo>
                    <a:pt x="2522" y="1950"/>
                  </a:lnTo>
                  <a:lnTo>
                    <a:pt x="2525" y="1990"/>
                  </a:lnTo>
                  <a:lnTo>
                    <a:pt x="2525" y="1996"/>
                  </a:lnTo>
                  <a:lnTo>
                    <a:pt x="2528" y="1962"/>
                  </a:lnTo>
                  <a:lnTo>
                    <a:pt x="2528" y="1950"/>
                  </a:lnTo>
                  <a:lnTo>
                    <a:pt x="2528" y="1938"/>
                  </a:lnTo>
                  <a:lnTo>
                    <a:pt x="2531" y="1657"/>
                  </a:lnTo>
                  <a:lnTo>
                    <a:pt x="2531" y="1605"/>
                  </a:lnTo>
                  <a:lnTo>
                    <a:pt x="2531" y="1551"/>
                  </a:lnTo>
                  <a:lnTo>
                    <a:pt x="2534" y="981"/>
                  </a:lnTo>
                  <a:lnTo>
                    <a:pt x="2534" y="933"/>
                  </a:lnTo>
                  <a:lnTo>
                    <a:pt x="2534" y="830"/>
                  </a:lnTo>
                  <a:lnTo>
                    <a:pt x="2537" y="984"/>
                  </a:lnTo>
                  <a:lnTo>
                    <a:pt x="2537" y="1039"/>
                  </a:lnTo>
                  <a:lnTo>
                    <a:pt x="2540" y="1678"/>
                  </a:lnTo>
                  <a:lnTo>
                    <a:pt x="2540" y="1729"/>
                  </a:lnTo>
                  <a:lnTo>
                    <a:pt x="2540" y="1778"/>
                  </a:lnTo>
                  <a:lnTo>
                    <a:pt x="2543" y="2032"/>
                  </a:lnTo>
                  <a:lnTo>
                    <a:pt x="2543" y="2047"/>
                  </a:lnTo>
                  <a:lnTo>
                    <a:pt x="2543" y="2056"/>
                  </a:lnTo>
                  <a:lnTo>
                    <a:pt x="2546" y="2111"/>
                  </a:lnTo>
                  <a:lnTo>
                    <a:pt x="2549" y="2120"/>
                  </a:lnTo>
                  <a:lnTo>
                    <a:pt x="2553" y="2108"/>
                  </a:lnTo>
                  <a:lnTo>
                    <a:pt x="2556" y="2084"/>
                  </a:lnTo>
                  <a:lnTo>
                    <a:pt x="2559" y="2065"/>
                  </a:lnTo>
                  <a:lnTo>
                    <a:pt x="2562" y="2065"/>
                  </a:lnTo>
                  <a:lnTo>
                    <a:pt x="2562" y="2075"/>
                  </a:lnTo>
                  <a:lnTo>
                    <a:pt x="2565" y="2105"/>
                  </a:lnTo>
                  <a:lnTo>
                    <a:pt x="2568" y="2126"/>
                  </a:lnTo>
                  <a:lnTo>
                    <a:pt x="2571" y="2132"/>
                  </a:lnTo>
                  <a:lnTo>
                    <a:pt x="2574" y="2132"/>
                  </a:lnTo>
                  <a:lnTo>
                    <a:pt x="2580" y="2123"/>
                  </a:lnTo>
                  <a:lnTo>
                    <a:pt x="2583" y="2075"/>
                  </a:lnTo>
                  <a:lnTo>
                    <a:pt x="2586" y="1987"/>
                  </a:lnTo>
                  <a:lnTo>
                    <a:pt x="2589" y="1929"/>
                  </a:lnTo>
                  <a:lnTo>
                    <a:pt x="2589" y="1923"/>
                  </a:lnTo>
                  <a:lnTo>
                    <a:pt x="2592" y="1838"/>
                  </a:lnTo>
                  <a:lnTo>
                    <a:pt x="2595" y="1726"/>
                  </a:lnTo>
                  <a:lnTo>
                    <a:pt x="2595" y="1720"/>
                  </a:lnTo>
                  <a:lnTo>
                    <a:pt x="2595" y="1708"/>
                  </a:lnTo>
                  <a:lnTo>
                    <a:pt x="2598" y="1741"/>
                  </a:lnTo>
                  <a:lnTo>
                    <a:pt x="2598" y="1750"/>
                  </a:lnTo>
                  <a:lnTo>
                    <a:pt x="2598" y="1763"/>
                  </a:lnTo>
                  <a:lnTo>
                    <a:pt x="2601" y="1926"/>
                  </a:lnTo>
                  <a:lnTo>
                    <a:pt x="2601" y="1944"/>
                  </a:lnTo>
                  <a:lnTo>
                    <a:pt x="2604" y="2056"/>
                  </a:lnTo>
                  <a:lnTo>
                    <a:pt x="2604" y="2065"/>
                  </a:lnTo>
                  <a:lnTo>
                    <a:pt x="2607" y="2114"/>
                  </a:lnTo>
                  <a:lnTo>
                    <a:pt x="2610" y="2120"/>
                  </a:lnTo>
                  <a:lnTo>
                    <a:pt x="2613" y="2114"/>
                  </a:lnTo>
                  <a:lnTo>
                    <a:pt x="2616" y="2114"/>
                  </a:lnTo>
                  <a:lnTo>
                    <a:pt x="2619" y="2126"/>
                  </a:lnTo>
                  <a:lnTo>
                    <a:pt x="2622" y="2132"/>
                  </a:lnTo>
                  <a:lnTo>
                    <a:pt x="2625" y="2126"/>
                  </a:lnTo>
                  <a:lnTo>
                    <a:pt x="2628" y="2123"/>
                  </a:lnTo>
                  <a:lnTo>
                    <a:pt x="2631" y="2129"/>
                  </a:lnTo>
                  <a:lnTo>
                    <a:pt x="2634" y="2135"/>
                  </a:lnTo>
                  <a:lnTo>
                    <a:pt x="2637" y="2135"/>
                  </a:lnTo>
                  <a:lnTo>
                    <a:pt x="2640" y="2135"/>
                  </a:lnTo>
                  <a:lnTo>
                    <a:pt x="2643" y="2141"/>
                  </a:lnTo>
                  <a:lnTo>
                    <a:pt x="2646" y="2138"/>
                  </a:lnTo>
                  <a:lnTo>
                    <a:pt x="2649" y="2123"/>
                  </a:lnTo>
                  <a:lnTo>
                    <a:pt x="2652" y="2087"/>
                  </a:lnTo>
                  <a:lnTo>
                    <a:pt x="2652" y="2081"/>
                  </a:lnTo>
                  <a:lnTo>
                    <a:pt x="2655" y="1999"/>
                  </a:lnTo>
                  <a:lnTo>
                    <a:pt x="2655" y="1984"/>
                  </a:lnTo>
                  <a:lnTo>
                    <a:pt x="2658" y="1793"/>
                  </a:lnTo>
                  <a:lnTo>
                    <a:pt x="2658" y="1778"/>
                  </a:lnTo>
                  <a:lnTo>
                    <a:pt x="2661" y="1741"/>
                  </a:lnTo>
                  <a:lnTo>
                    <a:pt x="2661" y="1790"/>
                  </a:lnTo>
                  <a:lnTo>
                    <a:pt x="2661" y="1805"/>
                  </a:lnTo>
                  <a:lnTo>
                    <a:pt x="2665" y="2002"/>
                  </a:lnTo>
                  <a:lnTo>
                    <a:pt x="2665" y="2017"/>
                  </a:lnTo>
                  <a:lnTo>
                    <a:pt x="2665" y="2029"/>
                  </a:lnTo>
                  <a:lnTo>
                    <a:pt x="2668" y="2093"/>
                  </a:lnTo>
                  <a:lnTo>
                    <a:pt x="2668" y="2096"/>
                  </a:lnTo>
                  <a:lnTo>
                    <a:pt x="2671" y="2105"/>
                  </a:lnTo>
                  <a:lnTo>
                    <a:pt x="2674" y="2105"/>
                  </a:lnTo>
                  <a:lnTo>
                    <a:pt x="2677" y="2114"/>
                  </a:lnTo>
                  <a:lnTo>
                    <a:pt x="2680" y="2126"/>
                  </a:lnTo>
                  <a:lnTo>
                    <a:pt x="2686" y="2135"/>
                  </a:lnTo>
                  <a:lnTo>
                    <a:pt x="2689" y="2141"/>
                  </a:lnTo>
                  <a:lnTo>
                    <a:pt x="2692" y="2144"/>
                  </a:lnTo>
                  <a:lnTo>
                    <a:pt x="2695" y="2138"/>
                  </a:lnTo>
                  <a:lnTo>
                    <a:pt x="2698" y="2123"/>
                  </a:lnTo>
                  <a:lnTo>
                    <a:pt x="2701" y="2084"/>
                  </a:lnTo>
                  <a:lnTo>
                    <a:pt x="2701" y="2078"/>
                  </a:lnTo>
                  <a:lnTo>
                    <a:pt x="2704" y="1944"/>
                  </a:lnTo>
                  <a:lnTo>
                    <a:pt x="2704" y="1917"/>
                  </a:lnTo>
                  <a:lnTo>
                    <a:pt x="2704" y="1890"/>
                  </a:lnTo>
                  <a:lnTo>
                    <a:pt x="2707" y="1487"/>
                  </a:lnTo>
                  <a:lnTo>
                    <a:pt x="2707" y="1435"/>
                  </a:lnTo>
                  <a:lnTo>
                    <a:pt x="2707" y="1390"/>
                  </a:lnTo>
                  <a:lnTo>
                    <a:pt x="2707" y="1242"/>
                  </a:lnTo>
                  <a:lnTo>
                    <a:pt x="2710" y="1293"/>
                  </a:lnTo>
                  <a:lnTo>
                    <a:pt x="2710" y="1323"/>
                  </a:lnTo>
                  <a:lnTo>
                    <a:pt x="2713" y="1687"/>
                  </a:lnTo>
                  <a:lnTo>
                    <a:pt x="2713" y="1723"/>
                  </a:lnTo>
                  <a:lnTo>
                    <a:pt x="2713" y="1760"/>
                  </a:lnTo>
                  <a:lnTo>
                    <a:pt x="2716" y="1959"/>
                  </a:lnTo>
                  <a:lnTo>
                    <a:pt x="2716" y="1972"/>
                  </a:lnTo>
                  <a:lnTo>
                    <a:pt x="2719" y="2062"/>
                  </a:lnTo>
                  <a:lnTo>
                    <a:pt x="2722" y="2111"/>
                  </a:lnTo>
                  <a:lnTo>
                    <a:pt x="2725" y="2126"/>
                  </a:lnTo>
                  <a:lnTo>
                    <a:pt x="2728" y="2120"/>
                  </a:lnTo>
                  <a:lnTo>
                    <a:pt x="2731" y="2078"/>
                  </a:lnTo>
                  <a:lnTo>
                    <a:pt x="2731" y="2068"/>
                  </a:lnTo>
                  <a:lnTo>
                    <a:pt x="2731" y="2059"/>
                  </a:lnTo>
                  <a:lnTo>
                    <a:pt x="2734" y="1902"/>
                  </a:lnTo>
                  <a:lnTo>
                    <a:pt x="2734" y="1872"/>
                  </a:lnTo>
                  <a:lnTo>
                    <a:pt x="2734" y="1841"/>
                  </a:lnTo>
                  <a:lnTo>
                    <a:pt x="2737" y="1414"/>
                  </a:lnTo>
                  <a:lnTo>
                    <a:pt x="2737" y="1363"/>
                  </a:lnTo>
                  <a:lnTo>
                    <a:pt x="2737" y="1311"/>
                  </a:lnTo>
                  <a:lnTo>
                    <a:pt x="2740" y="1130"/>
                  </a:lnTo>
                  <a:lnTo>
                    <a:pt x="2740" y="1163"/>
                  </a:lnTo>
                  <a:lnTo>
                    <a:pt x="2740" y="1190"/>
                  </a:lnTo>
                  <a:lnTo>
                    <a:pt x="2743" y="1590"/>
                  </a:lnTo>
                  <a:lnTo>
                    <a:pt x="2743" y="1638"/>
                  </a:lnTo>
                  <a:lnTo>
                    <a:pt x="2743" y="1687"/>
                  </a:lnTo>
                  <a:lnTo>
                    <a:pt x="2746" y="1984"/>
                  </a:lnTo>
                  <a:lnTo>
                    <a:pt x="2746" y="2002"/>
                  </a:lnTo>
                  <a:lnTo>
                    <a:pt x="2746" y="2017"/>
                  </a:lnTo>
                  <a:lnTo>
                    <a:pt x="2749" y="2068"/>
                  </a:lnTo>
                  <a:lnTo>
                    <a:pt x="2749" y="2065"/>
                  </a:lnTo>
                  <a:lnTo>
                    <a:pt x="2749" y="2062"/>
                  </a:lnTo>
                  <a:lnTo>
                    <a:pt x="2752" y="1984"/>
                  </a:lnTo>
                  <a:lnTo>
                    <a:pt x="2752" y="1975"/>
                  </a:lnTo>
                  <a:lnTo>
                    <a:pt x="2755" y="1935"/>
                  </a:lnTo>
                  <a:lnTo>
                    <a:pt x="2755" y="1938"/>
                  </a:lnTo>
                  <a:lnTo>
                    <a:pt x="2755" y="1941"/>
                  </a:lnTo>
                  <a:lnTo>
                    <a:pt x="2758" y="2008"/>
                  </a:lnTo>
                  <a:lnTo>
                    <a:pt x="2761" y="2068"/>
                  </a:lnTo>
                  <a:lnTo>
                    <a:pt x="2764" y="2108"/>
                  </a:lnTo>
                  <a:lnTo>
                    <a:pt x="2767" y="2132"/>
                  </a:lnTo>
                  <a:lnTo>
                    <a:pt x="2770" y="2141"/>
                  </a:lnTo>
                  <a:lnTo>
                    <a:pt x="2774" y="2144"/>
                  </a:lnTo>
                  <a:lnTo>
                    <a:pt x="2777" y="2144"/>
                  </a:lnTo>
                  <a:lnTo>
                    <a:pt x="2780" y="2144"/>
                  </a:lnTo>
                  <a:lnTo>
                    <a:pt x="2783" y="2144"/>
                  </a:lnTo>
                  <a:lnTo>
                    <a:pt x="2786" y="2144"/>
                  </a:lnTo>
                  <a:lnTo>
                    <a:pt x="2792" y="2141"/>
                  </a:lnTo>
                  <a:lnTo>
                    <a:pt x="2795" y="2132"/>
                  </a:lnTo>
                  <a:lnTo>
                    <a:pt x="2798" y="2114"/>
                  </a:lnTo>
                  <a:lnTo>
                    <a:pt x="2801" y="2087"/>
                  </a:lnTo>
                  <a:lnTo>
                    <a:pt x="2801" y="2081"/>
                  </a:lnTo>
                  <a:lnTo>
                    <a:pt x="2804" y="2087"/>
                  </a:lnTo>
                  <a:lnTo>
                    <a:pt x="2807" y="2120"/>
                  </a:lnTo>
                  <a:lnTo>
                    <a:pt x="2810" y="2132"/>
                  </a:lnTo>
                  <a:lnTo>
                    <a:pt x="2813" y="2129"/>
                  </a:lnTo>
                  <a:lnTo>
                    <a:pt x="2816" y="2126"/>
                  </a:lnTo>
                  <a:lnTo>
                    <a:pt x="2819" y="2114"/>
                  </a:lnTo>
                  <a:lnTo>
                    <a:pt x="2822" y="2102"/>
                  </a:lnTo>
                  <a:lnTo>
                    <a:pt x="2825" y="2114"/>
                  </a:lnTo>
                  <a:lnTo>
                    <a:pt x="2828" y="2120"/>
                  </a:lnTo>
                  <a:lnTo>
                    <a:pt x="2831" y="2090"/>
                  </a:lnTo>
                  <a:lnTo>
                    <a:pt x="2831" y="2084"/>
                  </a:lnTo>
                  <a:lnTo>
                    <a:pt x="2831" y="2075"/>
                  </a:lnTo>
                  <a:lnTo>
                    <a:pt x="2834" y="1935"/>
                  </a:lnTo>
                  <a:lnTo>
                    <a:pt x="2834" y="1911"/>
                  </a:lnTo>
                  <a:lnTo>
                    <a:pt x="2834" y="1884"/>
                  </a:lnTo>
                  <a:lnTo>
                    <a:pt x="2837" y="1563"/>
                  </a:lnTo>
                  <a:lnTo>
                    <a:pt x="2837" y="1532"/>
                  </a:lnTo>
                  <a:lnTo>
                    <a:pt x="2840" y="1354"/>
                  </a:lnTo>
                  <a:lnTo>
                    <a:pt x="2840" y="1354"/>
                  </a:lnTo>
                  <a:lnTo>
                    <a:pt x="2840" y="1354"/>
                  </a:lnTo>
                  <a:lnTo>
                    <a:pt x="2843" y="1472"/>
                  </a:lnTo>
                  <a:lnTo>
                    <a:pt x="2843" y="1481"/>
                  </a:lnTo>
                  <a:lnTo>
                    <a:pt x="2846" y="1508"/>
                  </a:lnTo>
                  <a:lnTo>
                    <a:pt x="2846" y="1478"/>
                  </a:lnTo>
                  <a:lnTo>
                    <a:pt x="2849" y="1396"/>
                  </a:lnTo>
                  <a:lnTo>
                    <a:pt x="2849" y="1399"/>
                  </a:lnTo>
                  <a:lnTo>
                    <a:pt x="2849" y="1399"/>
                  </a:lnTo>
                  <a:lnTo>
                    <a:pt x="2852" y="1526"/>
                  </a:lnTo>
                  <a:lnTo>
                    <a:pt x="2852" y="1551"/>
                  </a:lnTo>
                  <a:lnTo>
                    <a:pt x="2855" y="1766"/>
                  </a:lnTo>
                  <a:lnTo>
                    <a:pt x="2855" y="1778"/>
                  </a:lnTo>
                  <a:lnTo>
                    <a:pt x="2855" y="1808"/>
                  </a:lnTo>
                  <a:lnTo>
                    <a:pt x="2858" y="1741"/>
                  </a:lnTo>
                  <a:lnTo>
                    <a:pt x="2858" y="1717"/>
                  </a:lnTo>
                  <a:lnTo>
                    <a:pt x="2861" y="1435"/>
                  </a:lnTo>
                  <a:lnTo>
                    <a:pt x="2861" y="1420"/>
                  </a:lnTo>
                  <a:lnTo>
                    <a:pt x="2861" y="1408"/>
                  </a:lnTo>
                  <a:lnTo>
                    <a:pt x="2864" y="1572"/>
                  </a:lnTo>
                  <a:lnTo>
                    <a:pt x="2864" y="1608"/>
                  </a:lnTo>
                  <a:lnTo>
                    <a:pt x="2864" y="1647"/>
                  </a:lnTo>
                  <a:lnTo>
                    <a:pt x="2867" y="1944"/>
                  </a:lnTo>
                  <a:lnTo>
                    <a:pt x="2867" y="1965"/>
                  </a:lnTo>
                  <a:lnTo>
                    <a:pt x="2867" y="1987"/>
                  </a:lnTo>
                  <a:lnTo>
                    <a:pt x="2870" y="2084"/>
                  </a:lnTo>
                  <a:lnTo>
                    <a:pt x="2870" y="2090"/>
                  </a:lnTo>
                  <a:lnTo>
                    <a:pt x="2873" y="2114"/>
                  </a:lnTo>
                  <a:lnTo>
                    <a:pt x="2876" y="2120"/>
                  </a:lnTo>
                  <a:lnTo>
                    <a:pt x="2879" y="2120"/>
                  </a:lnTo>
                  <a:lnTo>
                    <a:pt x="2883" y="2120"/>
                  </a:lnTo>
                  <a:lnTo>
                    <a:pt x="2886" y="2114"/>
                  </a:lnTo>
                  <a:lnTo>
                    <a:pt x="2889" y="2114"/>
                  </a:lnTo>
                  <a:lnTo>
                    <a:pt x="2892" y="2102"/>
                  </a:lnTo>
                  <a:lnTo>
                    <a:pt x="2895" y="2050"/>
                  </a:lnTo>
                  <a:lnTo>
                    <a:pt x="2898" y="2044"/>
                  </a:lnTo>
                  <a:lnTo>
                    <a:pt x="2898" y="1935"/>
                  </a:lnTo>
                  <a:lnTo>
                    <a:pt x="2901" y="1914"/>
                  </a:lnTo>
                  <a:lnTo>
                    <a:pt x="2901" y="1893"/>
                  </a:lnTo>
                  <a:lnTo>
                    <a:pt x="2901" y="1560"/>
                  </a:lnTo>
                  <a:lnTo>
                    <a:pt x="2904" y="1508"/>
                  </a:lnTo>
                  <a:lnTo>
                    <a:pt x="2904" y="1457"/>
                  </a:lnTo>
                  <a:lnTo>
                    <a:pt x="2904" y="1072"/>
                  </a:lnTo>
                  <a:lnTo>
                    <a:pt x="2907" y="1054"/>
                  </a:lnTo>
                  <a:lnTo>
                    <a:pt x="2907" y="1039"/>
                  </a:lnTo>
                  <a:lnTo>
                    <a:pt x="2910" y="1236"/>
                  </a:lnTo>
                  <a:lnTo>
                    <a:pt x="2910" y="1281"/>
                  </a:lnTo>
                  <a:lnTo>
                    <a:pt x="2913" y="1766"/>
                  </a:lnTo>
                  <a:lnTo>
                    <a:pt x="2913" y="1805"/>
                  </a:lnTo>
                  <a:lnTo>
                    <a:pt x="2913" y="1841"/>
                  </a:lnTo>
                  <a:lnTo>
                    <a:pt x="2916" y="2053"/>
                  </a:lnTo>
                  <a:lnTo>
                    <a:pt x="2916" y="2065"/>
                  </a:lnTo>
                  <a:lnTo>
                    <a:pt x="2916" y="2078"/>
                  </a:lnTo>
                  <a:lnTo>
                    <a:pt x="2919" y="2129"/>
                  </a:lnTo>
                  <a:lnTo>
                    <a:pt x="2922" y="2141"/>
                  </a:lnTo>
                  <a:lnTo>
                    <a:pt x="2925" y="2144"/>
                  </a:lnTo>
                  <a:lnTo>
                    <a:pt x="2928" y="2144"/>
                  </a:lnTo>
                  <a:lnTo>
                    <a:pt x="2931" y="2144"/>
                  </a:lnTo>
                  <a:lnTo>
                    <a:pt x="2934" y="2141"/>
                  </a:lnTo>
                  <a:lnTo>
                    <a:pt x="2937" y="2138"/>
                  </a:lnTo>
                  <a:lnTo>
                    <a:pt x="2940" y="2138"/>
                  </a:lnTo>
                  <a:lnTo>
                    <a:pt x="2943" y="2141"/>
                  </a:lnTo>
                  <a:lnTo>
                    <a:pt x="2946" y="2144"/>
                  </a:lnTo>
                  <a:lnTo>
                    <a:pt x="2949" y="2144"/>
                  </a:lnTo>
                  <a:lnTo>
                    <a:pt x="2952" y="2141"/>
                  </a:lnTo>
                  <a:lnTo>
                    <a:pt x="2955" y="2141"/>
                  </a:lnTo>
                  <a:lnTo>
                    <a:pt x="2958" y="2141"/>
                  </a:lnTo>
                  <a:lnTo>
                    <a:pt x="2961" y="2141"/>
                  </a:lnTo>
                  <a:lnTo>
                    <a:pt x="2964" y="2141"/>
                  </a:lnTo>
                  <a:lnTo>
                    <a:pt x="2967" y="2141"/>
                  </a:lnTo>
                  <a:lnTo>
                    <a:pt x="2970" y="2141"/>
                  </a:lnTo>
                  <a:lnTo>
                    <a:pt x="2973" y="2141"/>
                  </a:lnTo>
                  <a:lnTo>
                    <a:pt x="2976" y="2138"/>
                  </a:lnTo>
                  <a:lnTo>
                    <a:pt x="2979" y="2135"/>
                  </a:lnTo>
                  <a:lnTo>
                    <a:pt x="2982" y="2123"/>
                  </a:lnTo>
                  <a:lnTo>
                    <a:pt x="2985" y="2099"/>
                  </a:lnTo>
                  <a:lnTo>
                    <a:pt x="2988" y="2084"/>
                  </a:lnTo>
                  <a:lnTo>
                    <a:pt x="2991" y="2081"/>
                  </a:lnTo>
                  <a:lnTo>
                    <a:pt x="2991" y="2084"/>
                  </a:lnTo>
                  <a:lnTo>
                    <a:pt x="2995" y="2105"/>
                  </a:lnTo>
                  <a:lnTo>
                    <a:pt x="2998" y="2126"/>
                  </a:lnTo>
                  <a:lnTo>
                    <a:pt x="3001" y="2132"/>
                  </a:lnTo>
                  <a:lnTo>
                    <a:pt x="3007" y="2123"/>
                  </a:lnTo>
                  <a:lnTo>
                    <a:pt x="3010" y="2105"/>
                  </a:lnTo>
                  <a:lnTo>
                    <a:pt x="3013" y="2099"/>
                  </a:lnTo>
                  <a:lnTo>
                    <a:pt x="3016" y="2111"/>
                  </a:lnTo>
                  <a:lnTo>
                    <a:pt x="3019" y="2117"/>
                  </a:lnTo>
                  <a:lnTo>
                    <a:pt x="3022" y="2114"/>
                  </a:lnTo>
                  <a:lnTo>
                    <a:pt x="3025" y="2108"/>
                  </a:lnTo>
                  <a:lnTo>
                    <a:pt x="3028" y="2078"/>
                  </a:lnTo>
                  <a:lnTo>
                    <a:pt x="3031" y="1996"/>
                  </a:lnTo>
                  <a:lnTo>
                    <a:pt x="3031" y="1990"/>
                  </a:lnTo>
                  <a:lnTo>
                    <a:pt x="3034" y="1950"/>
                  </a:lnTo>
                  <a:lnTo>
                    <a:pt x="3034" y="1953"/>
                  </a:lnTo>
                  <a:lnTo>
                    <a:pt x="3034" y="1956"/>
                  </a:lnTo>
                  <a:lnTo>
                    <a:pt x="3037" y="2035"/>
                  </a:lnTo>
                  <a:lnTo>
                    <a:pt x="3040" y="2105"/>
                  </a:lnTo>
                  <a:lnTo>
                    <a:pt x="3043" y="2120"/>
                  </a:lnTo>
                  <a:lnTo>
                    <a:pt x="3046" y="2123"/>
                  </a:lnTo>
                  <a:lnTo>
                    <a:pt x="3049" y="2126"/>
                  </a:lnTo>
                  <a:lnTo>
                    <a:pt x="3052" y="2123"/>
                  </a:lnTo>
                  <a:lnTo>
                    <a:pt x="3055" y="2111"/>
                  </a:lnTo>
                  <a:lnTo>
                    <a:pt x="3055" y="2108"/>
                  </a:lnTo>
                  <a:lnTo>
                    <a:pt x="3058" y="2041"/>
                  </a:lnTo>
                  <a:lnTo>
                    <a:pt x="3058" y="2029"/>
                  </a:lnTo>
                  <a:lnTo>
                    <a:pt x="3058" y="2014"/>
                  </a:lnTo>
                  <a:lnTo>
                    <a:pt x="3061" y="1763"/>
                  </a:lnTo>
                  <a:lnTo>
                    <a:pt x="3061" y="1720"/>
                  </a:lnTo>
                  <a:lnTo>
                    <a:pt x="3061" y="1678"/>
                  </a:lnTo>
                  <a:lnTo>
                    <a:pt x="3064" y="1163"/>
                  </a:lnTo>
                  <a:lnTo>
                    <a:pt x="3064" y="1114"/>
                  </a:lnTo>
                  <a:lnTo>
                    <a:pt x="3067" y="915"/>
                  </a:lnTo>
                  <a:lnTo>
                    <a:pt x="3067" y="924"/>
                  </a:lnTo>
                  <a:lnTo>
                    <a:pt x="3067" y="936"/>
                  </a:lnTo>
                  <a:lnTo>
                    <a:pt x="3070" y="1251"/>
                  </a:lnTo>
                  <a:lnTo>
                    <a:pt x="3070" y="1299"/>
                  </a:lnTo>
                  <a:lnTo>
                    <a:pt x="3070" y="1348"/>
                  </a:lnTo>
                  <a:lnTo>
                    <a:pt x="3073" y="1735"/>
                  </a:lnTo>
                  <a:lnTo>
                    <a:pt x="3073" y="1772"/>
                  </a:lnTo>
                  <a:lnTo>
                    <a:pt x="3073" y="1802"/>
                  </a:lnTo>
                  <a:lnTo>
                    <a:pt x="3076" y="1999"/>
                  </a:lnTo>
                  <a:lnTo>
                    <a:pt x="3076" y="2011"/>
                  </a:lnTo>
                  <a:lnTo>
                    <a:pt x="3076" y="2023"/>
                  </a:lnTo>
                  <a:lnTo>
                    <a:pt x="3079" y="2081"/>
                  </a:lnTo>
                  <a:lnTo>
                    <a:pt x="3079" y="2084"/>
                  </a:lnTo>
                  <a:lnTo>
                    <a:pt x="3079" y="2087"/>
                  </a:lnTo>
                  <a:lnTo>
                    <a:pt x="3082" y="2075"/>
                  </a:lnTo>
                  <a:lnTo>
                    <a:pt x="3085" y="2068"/>
                  </a:lnTo>
                  <a:lnTo>
                    <a:pt x="3085" y="2075"/>
                  </a:lnTo>
                  <a:lnTo>
                    <a:pt x="3088" y="2102"/>
                  </a:lnTo>
                  <a:lnTo>
                    <a:pt x="3091" y="2108"/>
                  </a:lnTo>
                  <a:lnTo>
                    <a:pt x="3091" y="2108"/>
                  </a:lnTo>
                  <a:lnTo>
                    <a:pt x="3094" y="2102"/>
                  </a:lnTo>
                  <a:lnTo>
                    <a:pt x="3097" y="2120"/>
                  </a:lnTo>
                  <a:lnTo>
                    <a:pt x="3100" y="2126"/>
                  </a:lnTo>
                  <a:lnTo>
                    <a:pt x="3100" y="2123"/>
                  </a:lnTo>
                  <a:lnTo>
                    <a:pt x="3104" y="2087"/>
                  </a:lnTo>
                  <a:lnTo>
                    <a:pt x="3107" y="1984"/>
                  </a:lnTo>
                  <a:lnTo>
                    <a:pt x="3110" y="1972"/>
                  </a:lnTo>
                  <a:lnTo>
                    <a:pt x="3110" y="1899"/>
                  </a:lnTo>
                  <a:lnTo>
                    <a:pt x="3113" y="1899"/>
                  </a:lnTo>
                  <a:lnTo>
                    <a:pt x="3113" y="1899"/>
                  </a:lnTo>
                  <a:lnTo>
                    <a:pt x="3113" y="1962"/>
                  </a:lnTo>
                  <a:lnTo>
                    <a:pt x="3116" y="1972"/>
                  </a:lnTo>
                  <a:lnTo>
                    <a:pt x="3119" y="2084"/>
                  </a:lnTo>
                  <a:lnTo>
                    <a:pt x="3119" y="2090"/>
                  </a:lnTo>
                  <a:lnTo>
                    <a:pt x="3122" y="2120"/>
                  </a:lnTo>
                  <a:lnTo>
                    <a:pt x="3125" y="2123"/>
                  </a:lnTo>
                  <a:lnTo>
                    <a:pt x="3128" y="2129"/>
                  </a:lnTo>
                  <a:lnTo>
                    <a:pt x="3131" y="2141"/>
                  </a:lnTo>
                  <a:lnTo>
                    <a:pt x="3134" y="2147"/>
                  </a:lnTo>
                  <a:lnTo>
                    <a:pt x="3137" y="2150"/>
                  </a:lnTo>
                  <a:lnTo>
                    <a:pt x="3140" y="2150"/>
                  </a:lnTo>
                  <a:lnTo>
                    <a:pt x="3143" y="2150"/>
                  </a:lnTo>
                  <a:lnTo>
                    <a:pt x="3146" y="2147"/>
                  </a:lnTo>
                  <a:lnTo>
                    <a:pt x="3149" y="2138"/>
                  </a:lnTo>
                  <a:lnTo>
                    <a:pt x="3152" y="2123"/>
                  </a:lnTo>
                  <a:lnTo>
                    <a:pt x="3155" y="2081"/>
                  </a:lnTo>
                  <a:lnTo>
                    <a:pt x="3155" y="2075"/>
                  </a:lnTo>
                  <a:lnTo>
                    <a:pt x="3155" y="2065"/>
                  </a:lnTo>
                  <a:lnTo>
                    <a:pt x="3158" y="1917"/>
                  </a:lnTo>
                  <a:lnTo>
                    <a:pt x="3158" y="1893"/>
                  </a:lnTo>
                  <a:lnTo>
                    <a:pt x="3158" y="1869"/>
                  </a:lnTo>
                  <a:lnTo>
                    <a:pt x="3161" y="1687"/>
                  </a:lnTo>
                  <a:lnTo>
                    <a:pt x="3161" y="1678"/>
                  </a:lnTo>
                  <a:lnTo>
                    <a:pt x="3161" y="1675"/>
                  </a:lnTo>
                  <a:lnTo>
                    <a:pt x="3164" y="1790"/>
                  </a:lnTo>
                  <a:lnTo>
                    <a:pt x="3164" y="1814"/>
                  </a:lnTo>
                  <a:lnTo>
                    <a:pt x="3164" y="1838"/>
                  </a:lnTo>
                  <a:lnTo>
                    <a:pt x="3167" y="2029"/>
                  </a:lnTo>
                  <a:lnTo>
                    <a:pt x="3167" y="2044"/>
                  </a:lnTo>
                  <a:lnTo>
                    <a:pt x="3167" y="2059"/>
                  </a:lnTo>
                  <a:lnTo>
                    <a:pt x="3170" y="2120"/>
                  </a:lnTo>
                  <a:lnTo>
                    <a:pt x="3170" y="2120"/>
                  </a:lnTo>
                  <a:lnTo>
                    <a:pt x="3170" y="2126"/>
                  </a:lnTo>
                  <a:lnTo>
                    <a:pt x="3173" y="2120"/>
                  </a:lnTo>
                  <a:lnTo>
                    <a:pt x="3176" y="2114"/>
                  </a:lnTo>
                  <a:lnTo>
                    <a:pt x="3179" y="2132"/>
                  </a:lnTo>
                  <a:lnTo>
                    <a:pt x="3182" y="2138"/>
                  </a:lnTo>
                  <a:lnTo>
                    <a:pt x="3185" y="2117"/>
                  </a:lnTo>
                  <a:lnTo>
                    <a:pt x="3185" y="2114"/>
                  </a:lnTo>
                  <a:lnTo>
                    <a:pt x="3188" y="2041"/>
                  </a:lnTo>
                  <a:lnTo>
                    <a:pt x="3188" y="2026"/>
                  </a:lnTo>
                  <a:lnTo>
                    <a:pt x="3188" y="2011"/>
                  </a:lnTo>
                  <a:lnTo>
                    <a:pt x="3191" y="1784"/>
                  </a:lnTo>
                  <a:lnTo>
                    <a:pt x="3191" y="1750"/>
                  </a:lnTo>
                  <a:lnTo>
                    <a:pt x="3194" y="1372"/>
                  </a:lnTo>
                  <a:lnTo>
                    <a:pt x="3194" y="1342"/>
                  </a:lnTo>
                  <a:lnTo>
                    <a:pt x="3194" y="1314"/>
                  </a:lnTo>
                  <a:lnTo>
                    <a:pt x="3197" y="1245"/>
                  </a:lnTo>
                  <a:lnTo>
                    <a:pt x="3197" y="1287"/>
                  </a:lnTo>
                  <a:lnTo>
                    <a:pt x="3197" y="1305"/>
                  </a:lnTo>
                  <a:lnTo>
                    <a:pt x="3200" y="1587"/>
                  </a:lnTo>
                  <a:lnTo>
                    <a:pt x="3200" y="1617"/>
                  </a:lnTo>
                  <a:lnTo>
                    <a:pt x="3203" y="1844"/>
                  </a:lnTo>
                  <a:lnTo>
                    <a:pt x="3203" y="1866"/>
                  </a:lnTo>
                  <a:lnTo>
                    <a:pt x="3203" y="1887"/>
                  </a:lnTo>
                  <a:lnTo>
                    <a:pt x="3206" y="2029"/>
                  </a:lnTo>
                  <a:lnTo>
                    <a:pt x="3206" y="2041"/>
                  </a:lnTo>
                  <a:lnTo>
                    <a:pt x="3209" y="2050"/>
                  </a:lnTo>
                  <a:lnTo>
                    <a:pt x="3209" y="2114"/>
                  </a:lnTo>
                  <a:lnTo>
                    <a:pt x="3213" y="2132"/>
                  </a:lnTo>
                  <a:lnTo>
                    <a:pt x="3216" y="2135"/>
                  </a:lnTo>
                  <a:lnTo>
                    <a:pt x="3222" y="2135"/>
                  </a:lnTo>
                  <a:lnTo>
                    <a:pt x="3225" y="2138"/>
                  </a:lnTo>
                  <a:lnTo>
                    <a:pt x="3228" y="2138"/>
                  </a:lnTo>
                  <a:lnTo>
                    <a:pt x="3231" y="2138"/>
                  </a:lnTo>
                  <a:lnTo>
                    <a:pt x="3234" y="2141"/>
                  </a:lnTo>
                  <a:lnTo>
                    <a:pt x="3237" y="2138"/>
                  </a:lnTo>
                  <a:lnTo>
                    <a:pt x="3240" y="2132"/>
                  </a:lnTo>
                  <a:lnTo>
                    <a:pt x="3243" y="2129"/>
                  </a:lnTo>
                  <a:lnTo>
                    <a:pt x="3246" y="2129"/>
                  </a:lnTo>
                  <a:lnTo>
                    <a:pt x="3249" y="2129"/>
                  </a:lnTo>
                  <a:lnTo>
                    <a:pt x="3252" y="2126"/>
                  </a:lnTo>
                  <a:lnTo>
                    <a:pt x="3255" y="2129"/>
                  </a:lnTo>
                  <a:lnTo>
                    <a:pt x="3258" y="2135"/>
                  </a:lnTo>
                  <a:lnTo>
                    <a:pt x="3261" y="2138"/>
                  </a:lnTo>
                  <a:lnTo>
                    <a:pt x="3264" y="2132"/>
                  </a:lnTo>
                  <a:lnTo>
                    <a:pt x="3267" y="2120"/>
                  </a:lnTo>
                  <a:lnTo>
                    <a:pt x="3270" y="2117"/>
                  </a:lnTo>
                  <a:lnTo>
                    <a:pt x="3273" y="2132"/>
                  </a:lnTo>
                  <a:lnTo>
                    <a:pt x="3276" y="2138"/>
                  </a:lnTo>
                  <a:lnTo>
                    <a:pt x="3279" y="2138"/>
                  </a:lnTo>
                  <a:lnTo>
                    <a:pt x="3282" y="2135"/>
                  </a:lnTo>
                  <a:lnTo>
                    <a:pt x="3285" y="2132"/>
                  </a:lnTo>
                  <a:lnTo>
                    <a:pt x="3288" y="2129"/>
                  </a:lnTo>
                  <a:lnTo>
                    <a:pt x="3291" y="2108"/>
                  </a:lnTo>
                  <a:lnTo>
                    <a:pt x="3294" y="2035"/>
                  </a:lnTo>
                  <a:lnTo>
                    <a:pt x="3297" y="1962"/>
                  </a:lnTo>
                  <a:lnTo>
                    <a:pt x="3297" y="1959"/>
                  </a:lnTo>
                  <a:lnTo>
                    <a:pt x="3297" y="1959"/>
                  </a:lnTo>
                  <a:lnTo>
                    <a:pt x="3300" y="1993"/>
                  </a:lnTo>
                  <a:lnTo>
                    <a:pt x="3303" y="2011"/>
                  </a:lnTo>
                  <a:lnTo>
                    <a:pt x="3303" y="1993"/>
                  </a:lnTo>
                  <a:lnTo>
                    <a:pt x="3303" y="1984"/>
                  </a:lnTo>
                  <a:lnTo>
                    <a:pt x="3303" y="1972"/>
                  </a:lnTo>
                  <a:lnTo>
                    <a:pt x="3306" y="1690"/>
                  </a:lnTo>
                  <a:lnTo>
                    <a:pt x="3306" y="1638"/>
                  </a:lnTo>
                  <a:lnTo>
                    <a:pt x="3309" y="1072"/>
                  </a:lnTo>
                  <a:lnTo>
                    <a:pt x="3309" y="1039"/>
                  </a:lnTo>
                  <a:lnTo>
                    <a:pt x="3312" y="996"/>
                  </a:lnTo>
                  <a:lnTo>
                    <a:pt x="3312" y="1193"/>
                  </a:lnTo>
                  <a:lnTo>
                    <a:pt x="3312" y="1245"/>
                  </a:lnTo>
                  <a:lnTo>
                    <a:pt x="3315" y="1769"/>
                  </a:lnTo>
                  <a:lnTo>
                    <a:pt x="3315" y="1811"/>
                  </a:lnTo>
                  <a:lnTo>
                    <a:pt x="3318" y="1850"/>
                  </a:lnTo>
                  <a:lnTo>
                    <a:pt x="3318" y="2062"/>
                  </a:lnTo>
                  <a:lnTo>
                    <a:pt x="3318" y="2075"/>
                  </a:lnTo>
                  <a:lnTo>
                    <a:pt x="3322" y="2084"/>
                  </a:lnTo>
                  <a:lnTo>
                    <a:pt x="3322" y="2132"/>
                  </a:lnTo>
                  <a:lnTo>
                    <a:pt x="3328" y="2141"/>
                  </a:lnTo>
                  <a:lnTo>
                    <a:pt x="3331" y="2141"/>
                  </a:lnTo>
                  <a:lnTo>
                    <a:pt x="3334" y="2120"/>
                  </a:lnTo>
                  <a:lnTo>
                    <a:pt x="3337" y="2068"/>
                  </a:lnTo>
                  <a:lnTo>
                    <a:pt x="3340" y="2029"/>
                  </a:lnTo>
                  <a:lnTo>
                    <a:pt x="3340" y="2029"/>
                  </a:lnTo>
                  <a:lnTo>
                    <a:pt x="3343" y="2071"/>
                  </a:lnTo>
                  <a:lnTo>
                    <a:pt x="3346" y="2114"/>
                  </a:lnTo>
                  <a:lnTo>
                    <a:pt x="3349" y="2126"/>
                  </a:lnTo>
                  <a:lnTo>
                    <a:pt x="3352" y="2138"/>
                  </a:lnTo>
                  <a:lnTo>
                    <a:pt x="3355" y="2147"/>
                  </a:lnTo>
                  <a:lnTo>
                    <a:pt x="3358" y="2147"/>
                  </a:lnTo>
                  <a:lnTo>
                    <a:pt x="3361" y="2144"/>
                  </a:lnTo>
                  <a:lnTo>
                    <a:pt x="3364" y="2135"/>
                  </a:lnTo>
                  <a:lnTo>
                    <a:pt x="3367" y="2120"/>
                  </a:lnTo>
                  <a:lnTo>
                    <a:pt x="3370" y="2120"/>
                  </a:lnTo>
                  <a:lnTo>
                    <a:pt x="3373" y="2126"/>
                  </a:lnTo>
                  <a:lnTo>
                    <a:pt x="3376" y="2117"/>
                  </a:lnTo>
                  <a:lnTo>
                    <a:pt x="3379" y="2105"/>
                  </a:lnTo>
                  <a:lnTo>
                    <a:pt x="3382" y="2117"/>
                  </a:lnTo>
                  <a:lnTo>
                    <a:pt x="3385" y="2129"/>
                  </a:lnTo>
                  <a:lnTo>
                    <a:pt x="3388" y="2123"/>
                  </a:lnTo>
                  <a:lnTo>
                    <a:pt x="3391" y="2123"/>
                  </a:lnTo>
                  <a:lnTo>
                    <a:pt x="3394" y="2132"/>
                  </a:lnTo>
                  <a:lnTo>
                    <a:pt x="3397" y="2135"/>
                  </a:lnTo>
                  <a:lnTo>
                    <a:pt x="3400" y="2135"/>
                  </a:lnTo>
                  <a:lnTo>
                    <a:pt x="3403" y="2126"/>
                  </a:lnTo>
                  <a:lnTo>
                    <a:pt x="3406" y="2108"/>
                  </a:lnTo>
                  <a:lnTo>
                    <a:pt x="3409" y="2093"/>
                  </a:lnTo>
                  <a:lnTo>
                    <a:pt x="3412" y="2093"/>
                  </a:lnTo>
                  <a:lnTo>
                    <a:pt x="3415" y="2105"/>
                  </a:lnTo>
                  <a:lnTo>
                    <a:pt x="3418" y="2120"/>
                  </a:lnTo>
                  <a:lnTo>
                    <a:pt x="3421" y="2126"/>
                  </a:lnTo>
                  <a:lnTo>
                    <a:pt x="3424" y="2129"/>
                  </a:lnTo>
                  <a:lnTo>
                    <a:pt x="3427" y="2135"/>
                  </a:lnTo>
                  <a:lnTo>
                    <a:pt x="3434" y="2135"/>
                  </a:lnTo>
                  <a:lnTo>
                    <a:pt x="3437" y="2132"/>
                  </a:lnTo>
                  <a:lnTo>
                    <a:pt x="3440" y="2132"/>
                  </a:lnTo>
                  <a:lnTo>
                    <a:pt x="3443" y="2138"/>
                  </a:lnTo>
                  <a:lnTo>
                    <a:pt x="3446" y="2138"/>
                  </a:lnTo>
                  <a:lnTo>
                    <a:pt x="3449" y="2132"/>
                  </a:lnTo>
                  <a:lnTo>
                    <a:pt x="3452" y="2123"/>
                  </a:lnTo>
                  <a:lnTo>
                    <a:pt x="3455" y="2126"/>
                  </a:lnTo>
                  <a:lnTo>
                    <a:pt x="3458" y="2126"/>
                  </a:lnTo>
                  <a:lnTo>
                    <a:pt x="3461" y="2123"/>
                  </a:lnTo>
                  <a:lnTo>
                    <a:pt x="3464" y="2117"/>
                  </a:lnTo>
                  <a:lnTo>
                    <a:pt x="3467" y="2111"/>
                  </a:lnTo>
                  <a:lnTo>
                    <a:pt x="3470" y="2114"/>
                  </a:lnTo>
                  <a:lnTo>
                    <a:pt x="3473" y="2123"/>
                  </a:lnTo>
                  <a:lnTo>
                    <a:pt x="3476" y="2117"/>
                  </a:lnTo>
                  <a:lnTo>
                    <a:pt x="3479" y="2087"/>
                  </a:lnTo>
                  <a:lnTo>
                    <a:pt x="3479" y="2081"/>
                  </a:lnTo>
                  <a:lnTo>
                    <a:pt x="3482" y="1987"/>
                  </a:lnTo>
                  <a:lnTo>
                    <a:pt x="3482" y="1972"/>
                  </a:lnTo>
                  <a:lnTo>
                    <a:pt x="3485" y="1756"/>
                  </a:lnTo>
                  <a:lnTo>
                    <a:pt x="3485" y="1738"/>
                  </a:lnTo>
                  <a:lnTo>
                    <a:pt x="3488" y="1699"/>
                  </a:lnTo>
                  <a:lnTo>
                    <a:pt x="3488" y="1732"/>
                  </a:lnTo>
                  <a:lnTo>
                    <a:pt x="3488" y="1747"/>
                  </a:lnTo>
                  <a:lnTo>
                    <a:pt x="3491" y="1938"/>
                  </a:lnTo>
                  <a:lnTo>
                    <a:pt x="3491" y="1953"/>
                  </a:lnTo>
                  <a:lnTo>
                    <a:pt x="3494" y="2056"/>
                  </a:lnTo>
                  <a:lnTo>
                    <a:pt x="3494" y="2062"/>
                  </a:lnTo>
                  <a:lnTo>
                    <a:pt x="3494" y="2065"/>
                  </a:lnTo>
                  <a:lnTo>
                    <a:pt x="3497" y="2081"/>
                  </a:lnTo>
                  <a:lnTo>
                    <a:pt x="3497" y="2078"/>
                  </a:lnTo>
                  <a:lnTo>
                    <a:pt x="3500" y="2032"/>
                  </a:lnTo>
                  <a:lnTo>
                    <a:pt x="3500" y="2023"/>
                  </a:lnTo>
                  <a:lnTo>
                    <a:pt x="3500" y="2014"/>
                  </a:lnTo>
                  <a:lnTo>
                    <a:pt x="3503" y="1890"/>
                  </a:lnTo>
                  <a:lnTo>
                    <a:pt x="3503" y="1872"/>
                  </a:lnTo>
                  <a:lnTo>
                    <a:pt x="3503" y="1856"/>
                  </a:lnTo>
                  <a:lnTo>
                    <a:pt x="3506" y="1723"/>
                  </a:lnTo>
                  <a:lnTo>
                    <a:pt x="3506" y="1717"/>
                  </a:lnTo>
                  <a:lnTo>
                    <a:pt x="3506" y="1708"/>
                  </a:lnTo>
                  <a:lnTo>
                    <a:pt x="3509" y="1772"/>
                  </a:lnTo>
                  <a:lnTo>
                    <a:pt x="3509" y="1790"/>
                  </a:lnTo>
                  <a:lnTo>
                    <a:pt x="3512" y="1981"/>
                  </a:lnTo>
                  <a:lnTo>
                    <a:pt x="3512" y="1996"/>
                  </a:lnTo>
                  <a:lnTo>
                    <a:pt x="3515" y="2081"/>
                  </a:lnTo>
                  <a:lnTo>
                    <a:pt x="3515" y="2087"/>
                  </a:lnTo>
                  <a:lnTo>
                    <a:pt x="3518" y="2114"/>
                  </a:lnTo>
                  <a:lnTo>
                    <a:pt x="3521" y="2117"/>
                  </a:lnTo>
                  <a:lnTo>
                    <a:pt x="3524" y="2114"/>
                  </a:lnTo>
                  <a:lnTo>
                    <a:pt x="3527" y="2111"/>
                  </a:lnTo>
                  <a:lnTo>
                    <a:pt x="3530" y="2099"/>
                  </a:lnTo>
                  <a:lnTo>
                    <a:pt x="3533" y="2059"/>
                  </a:lnTo>
                  <a:lnTo>
                    <a:pt x="3533" y="2050"/>
                  </a:lnTo>
                  <a:lnTo>
                    <a:pt x="3536" y="2041"/>
                  </a:lnTo>
                  <a:lnTo>
                    <a:pt x="3536" y="1896"/>
                  </a:lnTo>
                  <a:lnTo>
                    <a:pt x="3536" y="1872"/>
                  </a:lnTo>
                  <a:lnTo>
                    <a:pt x="3539" y="1844"/>
                  </a:lnTo>
                  <a:lnTo>
                    <a:pt x="3543" y="1520"/>
                  </a:lnTo>
                  <a:lnTo>
                    <a:pt x="3543" y="1484"/>
                  </a:lnTo>
                  <a:lnTo>
                    <a:pt x="3543" y="1251"/>
                  </a:lnTo>
                  <a:lnTo>
                    <a:pt x="3546" y="1239"/>
                  </a:lnTo>
                  <a:lnTo>
                    <a:pt x="3546" y="1223"/>
                  </a:lnTo>
                  <a:lnTo>
                    <a:pt x="3546" y="1305"/>
                  </a:lnTo>
                  <a:lnTo>
                    <a:pt x="3549" y="1329"/>
                  </a:lnTo>
                  <a:lnTo>
                    <a:pt x="3549" y="1354"/>
                  </a:lnTo>
                  <a:lnTo>
                    <a:pt x="3552" y="1660"/>
                  </a:lnTo>
                  <a:lnTo>
                    <a:pt x="3552" y="1690"/>
                  </a:lnTo>
                  <a:lnTo>
                    <a:pt x="3555" y="1905"/>
                  </a:lnTo>
                  <a:lnTo>
                    <a:pt x="3555" y="1923"/>
                  </a:lnTo>
                  <a:lnTo>
                    <a:pt x="3555" y="1938"/>
                  </a:lnTo>
                  <a:lnTo>
                    <a:pt x="3555" y="1996"/>
                  </a:lnTo>
                  <a:lnTo>
                    <a:pt x="3558" y="1993"/>
                  </a:lnTo>
                  <a:lnTo>
                    <a:pt x="3558" y="1990"/>
                  </a:lnTo>
                  <a:lnTo>
                    <a:pt x="3561" y="1847"/>
                  </a:lnTo>
                  <a:lnTo>
                    <a:pt x="3561" y="1814"/>
                  </a:lnTo>
                  <a:lnTo>
                    <a:pt x="3561" y="1778"/>
                  </a:lnTo>
                  <a:lnTo>
                    <a:pt x="3564" y="1139"/>
                  </a:lnTo>
                  <a:lnTo>
                    <a:pt x="3564" y="1036"/>
                  </a:lnTo>
                  <a:lnTo>
                    <a:pt x="3564" y="927"/>
                  </a:lnTo>
                  <a:lnTo>
                    <a:pt x="3567" y="85"/>
                  </a:lnTo>
                  <a:lnTo>
                    <a:pt x="3567" y="42"/>
                  </a:lnTo>
                  <a:lnTo>
                    <a:pt x="3567" y="0"/>
                  </a:lnTo>
                  <a:lnTo>
                    <a:pt x="3570" y="397"/>
                  </a:lnTo>
                  <a:lnTo>
                    <a:pt x="3570" y="490"/>
                  </a:lnTo>
                  <a:lnTo>
                    <a:pt x="3570" y="587"/>
                  </a:lnTo>
                  <a:lnTo>
                    <a:pt x="3573" y="1426"/>
                  </a:lnTo>
                  <a:lnTo>
                    <a:pt x="3573" y="1499"/>
                  </a:lnTo>
                  <a:lnTo>
                    <a:pt x="3573" y="1569"/>
                  </a:lnTo>
                  <a:lnTo>
                    <a:pt x="3576" y="1947"/>
                  </a:lnTo>
                  <a:lnTo>
                    <a:pt x="3576" y="1968"/>
                  </a:lnTo>
                  <a:lnTo>
                    <a:pt x="3576" y="1990"/>
                  </a:lnTo>
                  <a:lnTo>
                    <a:pt x="3579" y="2075"/>
                  </a:lnTo>
                  <a:lnTo>
                    <a:pt x="3579" y="2081"/>
                  </a:lnTo>
                  <a:lnTo>
                    <a:pt x="3582" y="2090"/>
                  </a:lnTo>
                  <a:lnTo>
                    <a:pt x="3585" y="2084"/>
                  </a:lnTo>
                  <a:lnTo>
                    <a:pt x="3588" y="2084"/>
                  </a:lnTo>
                  <a:lnTo>
                    <a:pt x="3591" y="2090"/>
                  </a:lnTo>
                  <a:lnTo>
                    <a:pt x="3594" y="2102"/>
                  </a:lnTo>
                  <a:lnTo>
                    <a:pt x="3597" y="2117"/>
                  </a:lnTo>
                  <a:lnTo>
                    <a:pt x="3600" y="2123"/>
                  </a:lnTo>
                  <a:lnTo>
                    <a:pt x="3603" y="2117"/>
                  </a:lnTo>
                  <a:lnTo>
                    <a:pt x="3606" y="2093"/>
                  </a:lnTo>
                  <a:lnTo>
                    <a:pt x="3609" y="2071"/>
                  </a:lnTo>
                  <a:lnTo>
                    <a:pt x="3612" y="2075"/>
                  </a:lnTo>
                  <a:lnTo>
                    <a:pt x="3615" y="2087"/>
                  </a:lnTo>
                  <a:lnTo>
                    <a:pt x="3618" y="2096"/>
                  </a:lnTo>
                  <a:lnTo>
                    <a:pt x="3621" y="2108"/>
                  </a:lnTo>
                  <a:lnTo>
                    <a:pt x="3624" y="2117"/>
                  </a:lnTo>
                  <a:lnTo>
                    <a:pt x="3627" y="2120"/>
                  </a:lnTo>
                  <a:lnTo>
                    <a:pt x="3630" y="2108"/>
                  </a:lnTo>
                  <a:lnTo>
                    <a:pt x="3630" y="2105"/>
                  </a:lnTo>
                  <a:lnTo>
                    <a:pt x="3633" y="2038"/>
                  </a:lnTo>
                  <a:lnTo>
                    <a:pt x="3633" y="2023"/>
                  </a:lnTo>
                  <a:lnTo>
                    <a:pt x="3633" y="2008"/>
                  </a:lnTo>
                  <a:lnTo>
                    <a:pt x="3636" y="1750"/>
                  </a:lnTo>
                  <a:lnTo>
                    <a:pt x="3636" y="1711"/>
                  </a:lnTo>
                  <a:lnTo>
                    <a:pt x="3639" y="1669"/>
                  </a:lnTo>
                  <a:lnTo>
                    <a:pt x="3639" y="1317"/>
                  </a:lnTo>
                  <a:lnTo>
                    <a:pt x="3639" y="1293"/>
                  </a:lnTo>
                  <a:lnTo>
                    <a:pt x="3642" y="1251"/>
                  </a:lnTo>
                  <a:lnTo>
                    <a:pt x="3642" y="1345"/>
                  </a:lnTo>
                  <a:lnTo>
                    <a:pt x="3642" y="1372"/>
                  </a:lnTo>
                  <a:lnTo>
                    <a:pt x="3645" y="1705"/>
                  </a:lnTo>
                  <a:lnTo>
                    <a:pt x="3648" y="1732"/>
                  </a:lnTo>
                  <a:lnTo>
                    <a:pt x="3648" y="1756"/>
                  </a:lnTo>
                  <a:lnTo>
                    <a:pt x="3648" y="1884"/>
                  </a:lnTo>
                  <a:lnTo>
                    <a:pt x="3652" y="1890"/>
                  </a:lnTo>
                  <a:lnTo>
                    <a:pt x="3655" y="1944"/>
                  </a:lnTo>
                  <a:lnTo>
                    <a:pt x="3658" y="2035"/>
                  </a:lnTo>
                  <a:lnTo>
                    <a:pt x="3661" y="2096"/>
                  </a:lnTo>
                  <a:lnTo>
                    <a:pt x="3664" y="2117"/>
                  </a:lnTo>
                  <a:lnTo>
                    <a:pt x="3667" y="2126"/>
                  </a:lnTo>
                  <a:lnTo>
                    <a:pt x="3670" y="2132"/>
                  </a:lnTo>
                  <a:lnTo>
                    <a:pt x="3673" y="2135"/>
                  </a:lnTo>
                  <a:lnTo>
                    <a:pt x="3676" y="2138"/>
                  </a:lnTo>
                  <a:lnTo>
                    <a:pt x="3679" y="2135"/>
                  </a:lnTo>
                  <a:lnTo>
                    <a:pt x="3682" y="2135"/>
                  </a:lnTo>
                  <a:lnTo>
                    <a:pt x="3685" y="2132"/>
                  </a:lnTo>
                  <a:lnTo>
                    <a:pt x="3688" y="2117"/>
                  </a:lnTo>
                  <a:lnTo>
                    <a:pt x="3691" y="2084"/>
                  </a:lnTo>
                  <a:lnTo>
                    <a:pt x="3694" y="2053"/>
                  </a:lnTo>
                  <a:lnTo>
                    <a:pt x="3694" y="2053"/>
                  </a:lnTo>
                  <a:lnTo>
                    <a:pt x="3697" y="2071"/>
                  </a:lnTo>
                  <a:lnTo>
                    <a:pt x="3700" y="2102"/>
                  </a:lnTo>
                  <a:lnTo>
                    <a:pt x="3703" y="2111"/>
                  </a:lnTo>
                  <a:lnTo>
                    <a:pt x="3706" y="2105"/>
                  </a:lnTo>
                  <a:lnTo>
                    <a:pt x="3709" y="2102"/>
                  </a:lnTo>
                  <a:lnTo>
                    <a:pt x="3712" y="2111"/>
                  </a:lnTo>
                  <a:lnTo>
                    <a:pt x="3715" y="2120"/>
                  </a:lnTo>
                  <a:lnTo>
                    <a:pt x="3718" y="2117"/>
                  </a:lnTo>
                  <a:lnTo>
                    <a:pt x="3721" y="2114"/>
                  </a:lnTo>
                  <a:lnTo>
                    <a:pt x="3724" y="2105"/>
                  </a:lnTo>
                  <a:lnTo>
                    <a:pt x="3724" y="2102"/>
                  </a:lnTo>
                  <a:lnTo>
                    <a:pt x="3727" y="2050"/>
                  </a:lnTo>
                  <a:lnTo>
                    <a:pt x="3727" y="2038"/>
                  </a:lnTo>
                  <a:lnTo>
                    <a:pt x="3727" y="2026"/>
                  </a:lnTo>
                  <a:lnTo>
                    <a:pt x="3730" y="1850"/>
                  </a:lnTo>
                  <a:lnTo>
                    <a:pt x="3730" y="1823"/>
                  </a:lnTo>
                  <a:lnTo>
                    <a:pt x="3730" y="1796"/>
                  </a:lnTo>
                  <a:lnTo>
                    <a:pt x="3733" y="1578"/>
                  </a:lnTo>
                  <a:lnTo>
                    <a:pt x="3733" y="1566"/>
                  </a:lnTo>
                  <a:lnTo>
                    <a:pt x="3736" y="1551"/>
                  </a:lnTo>
                  <a:lnTo>
                    <a:pt x="3736" y="1644"/>
                  </a:lnTo>
                  <a:lnTo>
                    <a:pt x="3736" y="1669"/>
                  </a:lnTo>
                  <a:lnTo>
                    <a:pt x="3739" y="1926"/>
                  </a:lnTo>
                  <a:lnTo>
                    <a:pt x="3739" y="1947"/>
                  </a:lnTo>
                  <a:lnTo>
                    <a:pt x="3739" y="1968"/>
                  </a:lnTo>
                  <a:lnTo>
                    <a:pt x="3742" y="2081"/>
                  </a:lnTo>
                  <a:lnTo>
                    <a:pt x="3742" y="2087"/>
                  </a:lnTo>
                  <a:lnTo>
                    <a:pt x="3745" y="2123"/>
                  </a:lnTo>
                  <a:lnTo>
                    <a:pt x="3748" y="2135"/>
                  </a:lnTo>
                  <a:lnTo>
                    <a:pt x="3754" y="2138"/>
                  </a:lnTo>
                  <a:lnTo>
                    <a:pt x="3757" y="2141"/>
                  </a:lnTo>
                  <a:lnTo>
                    <a:pt x="3760" y="2141"/>
                  </a:lnTo>
                  <a:lnTo>
                    <a:pt x="3764" y="2138"/>
                  </a:lnTo>
                  <a:lnTo>
                    <a:pt x="3767" y="2129"/>
                  </a:lnTo>
                  <a:lnTo>
                    <a:pt x="3770" y="2120"/>
                  </a:lnTo>
                  <a:lnTo>
                    <a:pt x="3773" y="2123"/>
                  </a:lnTo>
                  <a:lnTo>
                    <a:pt x="3776" y="2129"/>
                  </a:lnTo>
                  <a:lnTo>
                    <a:pt x="3779" y="2132"/>
                  </a:lnTo>
                  <a:lnTo>
                    <a:pt x="3782" y="2132"/>
                  </a:lnTo>
                  <a:lnTo>
                    <a:pt x="3785" y="2117"/>
                  </a:lnTo>
                  <a:lnTo>
                    <a:pt x="3788" y="2071"/>
                  </a:lnTo>
                  <a:lnTo>
                    <a:pt x="3791" y="2044"/>
                  </a:lnTo>
                  <a:lnTo>
                    <a:pt x="3791" y="2044"/>
                  </a:lnTo>
                  <a:lnTo>
                    <a:pt x="3794" y="2075"/>
                  </a:lnTo>
                  <a:lnTo>
                    <a:pt x="3794" y="2081"/>
                  </a:lnTo>
                  <a:lnTo>
                    <a:pt x="3797" y="2062"/>
                  </a:lnTo>
                  <a:lnTo>
                    <a:pt x="3797" y="2056"/>
                  </a:lnTo>
                  <a:lnTo>
                    <a:pt x="3797" y="2047"/>
                  </a:lnTo>
                  <a:lnTo>
                    <a:pt x="3800" y="1908"/>
                  </a:lnTo>
                  <a:lnTo>
                    <a:pt x="3800" y="1890"/>
                  </a:lnTo>
                  <a:lnTo>
                    <a:pt x="3800" y="1869"/>
                  </a:lnTo>
                  <a:lnTo>
                    <a:pt x="3803" y="1741"/>
                  </a:lnTo>
                  <a:lnTo>
                    <a:pt x="3803" y="1738"/>
                  </a:lnTo>
                  <a:lnTo>
                    <a:pt x="3803" y="1738"/>
                  </a:lnTo>
                  <a:lnTo>
                    <a:pt x="3806" y="1856"/>
                  </a:lnTo>
                  <a:lnTo>
                    <a:pt x="3806" y="1878"/>
                  </a:lnTo>
                  <a:lnTo>
                    <a:pt x="3806" y="1896"/>
                  </a:lnTo>
                  <a:lnTo>
                    <a:pt x="3809" y="2050"/>
                  </a:lnTo>
                  <a:lnTo>
                    <a:pt x="3809" y="2059"/>
                  </a:lnTo>
                  <a:lnTo>
                    <a:pt x="3809" y="2071"/>
                  </a:lnTo>
                  <a:lnTo>
                    <a:pt x="3812" y="2120"/>
                  </a:lnTo>
                  <a:lnTo>
                    <a:pt x="3812" y="2120"/>
                  </a:lnTo>
                  <a:lnTo>
                    <a:pt x="3812" y="2123"/>
                  </a:lnTo>
                  <a:lnTo>
                    <a:pt x="3815" y="2114"/>
                  </a:lnTo>
                  <a:lnTo>
                    <a:pt x="3818" y="2096"/>
                  </a:lnTo>
                  <a:lnTo>
                    <a:pt x="3818" y="2093"/>
                  </a:lnTo>
                  <a:lnTo>
                    <a:pt x="3821" y="2099"/>
                  </a:lnTo>
                  <a:lnTo>
                    <a:pt x="3824" y="2120"/>
                  </a:lnTo>
                  <a:lnTo>
                    <a:pt x="3827" y="2135"/>
                  </a:lnTo>
                  <a:lnTo>
                    <a:pt x="3830" y="2135"/>
                  </a:lnTo>
                  <a:lnTo>
                    <a:pt x="3833" y="2126"/>
                  </a:lnTo>
                  <a:lnTo>
                    <a:pt x="3836" y="2126"/>
                  </a:lnTo>
                  <a:lnTo>
                    <a:pt x="3839" y="2132"/>
                  </a:lnTo>
                  <a:lnTo>
                    <a:pt x="3842" y="2132"/>
                  </a:lnTo>
                  <a:lnTo>
                    <a:pt x="3845" y="2120"/>
                  </a:lnTo>
                  <a:lnTo>
                    <a:pt x="3848" y="2096"/>
                  </a:lnTo>
                  <a:lnTo>
                    <a:pt x="3851" y="2087"/>
                  </a:lnTo>
                  <a:lnTo>
                    <a:pt x="3854" y="2105"/>
                  </a:lnTo>
                  <a:lnTo>
                    <a:pt x="3857" y="2129"/>
                  </a:lnTo>
                  <a:lnTo>
                    <a:pt x="3863" y="2141"/>
                  </a:lnTo>
                  <a:lnTo>
                    <a:pt x="3866" y="2141"/>
                  </a:lnTo>
                  <a:lnTo>
                    <a:pt x="3869" y="2135"/>
                  </a:lnTo>
                  <a:lnTo>
                    <a:pt x="3873" y="2126"/>
                  </a:lnTo>
                  <a:lnTo>
                    <a:pt x="3876" y="2123"/>
                  </a:lnTo>
                  <a:lnTo>
                    <a:pt x="3879" y="2135"/>
                  </a:lnTo>
                  <a:lnTo>
                    <a:pt x="3882" y="2138"/>
                  </a:lnTo>
                  <a:lnTo>
                    <a:pt x="3885" y="2135"/>
                  </a:lnTo>
                  <a:lnTo>
                    <a:pt x="3888" y="2132"/>
                  </a:lnTo>
                  <a:lnTo>
                    <a:pt x="3891" y="2135"/>
                  </a:lnTo>
                  <a:lnTo>
                    <a:pt x="3894" y="2138"/>
                  </a:lnTo>
                  <a:lnTo>
                    <a:pt x="3897" y="2141"/>
                  </a:lnTo>
                  <a:lnTo>
                    <a:pt x="3900" y="2141"/>
                  </a:lnTo>
                  <a:lnTo>
                    <a:pt x="3903" y="2141"/>
                  </a:lnTo>
                  <a:lnTo>
                    <a:pt x="3906" y="2141"/>
                  </a:lnTo>
                  <a:lnTo>
                    <a:pt x="3909" y="2141"/>
                  </a:lnTo>
                  <a:lnTo>
                    <a:pt x="3912" y="2141"/>
                  </a:lnTo>
                  <a:lnTo>
                    <a:pt x="3915" y="2135"/>
                  </a:lnTo>
                  <a:lnTo>
                    <a:pt x="3918" y="2114"/>
                  </a:lnTo>
                  <a:lnTo>
                    <a:pt x="3918" y="2111"/>
                  </a:lnTo>
                  <a:lnTo>
                    <a:pt x="3921" y="2044"/>
                  </a:lnTo>
                  <a:lnTo>
                    <a:pt x="3921" y="2032"/>
                  </a:lnTo>
                  <a:lnTo>
                    <a:pt x="3921" y="2020"/>
                  </a:lnTo>
                  <a:lnTo>
                    <a:pt x="3924" y="1823"/>
                  </a:lnTo>
                  <a:lnTo>
                    <a:pt x="3924" y="1802"/>
                  </a:lnTo>
                  <a:lnTo>
                    <a:pt x="3927" y="1681"/>
                  </a:lnTo>
                  <a:lnTo>
                    <a:pt x="3927" y="1681"/>
                  </a:lnTo>
                  <a:lnTo>
                    <a:pt x="3927" y="1684"/>
                  </a:lnTo>
                  <a:lnTo>
                    <a:pt x="3930" y="1811"/>
                  </a:lnTo>
                  <a:lnTo>
                    <a:pt x="3930" y="1832"/>
                  </a:lnTo>
                  <a:lnTo>
                    <a:pt x="3930" y="1850"/>
                  </a:lnTo>
                  <a:lnTo>
                    <a:pt x="3933" y="1993"/>
                  </a:lnTo>
                  <a:lnTo>
                    <a:pt x="3933" y="2002"/>
                  </a:lnTo>
                  <a:lnTo>
                    <a:pt x="3933" y="2014"/>
                  </a:lnTo>
                  <a:lnTo>
                    <a:pt x="3936" y="2075"/>
                  </a:lnTo>
                  <a:lnTo>
                    <a:pt x="3939" y="2102"/>
                  </a:lnTo>
                  <a:lnTo>
                    <a:pt x="3942" y="2108"/>
                  </a:lnTo>
                  <a:lnTo>
                    <a:pt x="3945" y="2114"/>
                  </a:lnTo>
                  <a:lnTo>
                    <a:pt x="3948" y="2123"/>
                  </a:lnTo>
                  <a:lnTo>
                    <a:pt x="3951" y="2132"/>
                  </a:lnTo>
                  <a:lnTo>
                    <a:pt x="3954" y="2135"/>
                  </a:lnTo>
                  <a:lnTo>
                    <a:pt x="3957" y="2135"/>
                  </a:lnTo>
                  <a:lnTo>
                    <a:pt x="3960" y="2132"/>
                  </a:lnTo>
                  <a:lnTo>
                    <a:pt x="3963" y="2132"/>
                  </a:lnTo>
                  <a:lnTo>
                    <a:pt x="3969" y="2135"/>
                  </a:lnTo>
                  <a:lnTo>
                    <a:pt x="3972" y="2138"/>
                  </a:lnTo>
                  <a:lnTo>
                    <a:pt x="3975" y="2138"/>
                  </a:lnTo>
                  <a:lnTo>
                    <a:pt x="3978" y="2132"/>
                  </a:lnTo>
                  <a:lnTo>
                    <a:pt x="3982" y="2120"/>
                  </a:lnTo>
                  <a:lnTo>
                    <a:pt x="3985" y="2111"/>
                  </a:lnTo>
                  <a:lnTo>
                    <a:pt x="3988" y="2105"/>
                  </a:lnTo>
                  <a:lnTo>
                    <a:pt x="3991" y="2102"/>
                  </a:lnTo>
                  <a:lnTo>
                    <a:pt x="3994" y="2102"/>
                  </a:lnTo>
                  <a:lnTo>
                    <a:pt x="3997" y="2078"/>
                  </a:lnTo>
                  <a:lnTo>
                    <a:pt x="4000" y="2050"/>
                  </a:lnTo>
                  <a:lnTo>
                    <a:pt x="4003" y="2071"/>
                  </a:lnTo>
                  <a:lnTo>
                    <a:pt x="4006" y="2105"/>
                  </a:lnTo>
                  <a:lnTo>
                    <a:pt x="4009" y="2120"/>
                  </a:lnTo>
                  <a:lnTo>
                    <a:pt x="4012" y="2129"/>
                  </a:lnTo>
                  <a:lnTo>
                    <a:pt x="4015" y="2135"/>
                  </a:lnTo>
                  <a:lnTo>
                    <a:pt x="4018" y="2138"/>
                  </a:lnTo>
                  <a:lnTo>
                    <a:pt x="4021" y="2144"/>
                  </a:lnTo>
                  <a:lnTo>
                    <a:pt x="4024" y="2141"/>
                  </a:lnTo>
                  <a:lnTo>
                    <a:pt x="4027" y="2120"/>
                  </a:lnTo>
                  <a:lnTo>
                    <a:pt x="4027" y="2117"/>
                  </a:lnTo>
                  <a:lnTo>
                    <a:pt x="4030" y="2050"/>
                  </a:lnTo>
                  <a:lnTo>
                    <a:pt x="4030" y="2038"/>
                  </a:lnTo>
                  <a:lnTo>
                    <a:pt x="4033" y="1893"/>
                  </a:lnTo>
                  <a:lnTo>
                    <a:pt x="4033" y="1884"/>
                  </a:lnTo>
                  <a:lnTo>
                    <a:pt x="4036" y="1859"/>
                  </a:lnTo>
                  <a:lnTo>
                    <a:pt x="4036" y="1884"/>
                  </a:lnTo>
                  <a:lnTo>
                    <a:pt x="4036" y="1893"/>
                  </a:lnTo>
                  <a:lnTo>
                    <a:pt x="4039" y="2020"/>
                  </a:lnTo>
                  <a:lnTo>
                    <a:pt x="4039" y="2032"/>
                  </a:lnTo>
                  <a:lnTo>
                    <a:pt x="4042" y="2108"/>
                  </a:lnTo>
                  <a:lnTo>
                    <a:pt x="4042" y="2114"/>
                  </a:lnTo>
                  <a:lnTo>
                    <a:pt x="4045" y="2135"/>
                  </a:lnTo>
                  <a:lnTo>
                    <a:pt x="4048" y="2129"/>
                  </a:lnTo>
                  <a:lnTo>
                    <a:pt x="4051" y="2105"/>
                  </a:lnTo>
                  <a:lnTo>
                    <a:pt x="4054" y="2087"/>
                  </a:lnTo>
                  <a:lnTo>
                    <a:pt x="4057" y="2105"/>
                  </a:lnTo>
                  <a:lnTo>
                    <a:pt x="4060" y="2132"/>
                  </a:lnTo>
                  <a:lnTo>
                    <a:pt x="4063" y="2141"/>
                  </a:lnTo>
                  <a:lnTo>
                    <a:pt x="4066" y="2141"/>
                  </a:lnTo>
                  <a:lnTo>
                    <a:pt x="4069" y="2138"/>
                  </a:lnTo>
                  <a:lnTo>
                    <a:pt x="4072" y="2141"/>
                  </a:lnTo>
                  <a:lnTo>
                    <a:pt x="4078" y="2144"/>
                  </a:lnTo>
                  <a:lnTo>
                    <a:pt x="4081" y="2144"/>
                  </a:lnTo>
                  <a:lnTo>
                    <a:pt x="4084" y="2144"/>
                  </a:lnTo>
                  <a:lnTo>
                    <a:pt x="4087" y="2138"/>
                  </a:lnTo>
                  <a:lnTo>
                    <a:pt x="4091" y="2117"/>
                  </a:lnTo>
                  <a:lnTo>
                    <a:pt x="4094" y="2084"/>
                  </a:lnTo>
                  <a:lnTo>
                    <a:pt x="4094" y="2075"/>
                  </a:lnTo>
                  <a:lnTo>
                    <a:pt x="4097" y="2081"/>
                  </a:lnTo>
                  <a:lnTo>
                    <a:pt x="4100" y="2111"/>
                  </a:lnTo>
                  <a:lnTo>
                    <a:pt x="4103" y="2126"/>
                  </a:lnTo>
                  <a:lnTo>
                    <a:pt x="4106" y="2099"/>
                  </a:lnTo>
                  <a:lnTo>
                    <a:pt x="4106" y="2093"/>
                  </a:lnTo>
                  <a:lnTo>
                    <a:pt x="4109" y="1999"/>
                  </a:lnTo>
                  <a:lnTo>
                    <a:pt x="4109" y="1981"/>
                  </a:lnTo>
                  <a:lnTo>
                    <a:pt x="4109" y="1959"/>
                  </a:lnTo>
                  <a:lnTo>
                    <a:pt x="4112" y="1623"/>
                  </a:lnTo>
                  <a:lnTo>
                    <a:pt x="4112" y="1563"/>
                  </a:lnTo>
                  <a:lnTo>
                    <a:pt x="4115" y="908"/>
                  </a:lnTo>
                  <a:lnTo>
                    <a:pt x="4115" y="857"/>
                  </a:lnTo>
                  <a:lnTo>
                    <a:pt x="4115" y="736"/>
                  </a:lnTo>
                  <a:lnTo>
                    <a:pt x="4118" y="842"/>
                  </a:lnTo>
                  <a:lnTo>
                    <a:pt x="4118" y="884"/>
                  </a:lnTo>
                  <a:lnTo>
                    <a:pt x="4118" y="936"/>
                  </a:lnTo>
                  <a:lnTo>
                    <a:pt x="4121" y="1554"/>
                  </a:lnTo>
                  <a:lnTo>
                    <a:pt x="4121" y="1608"/>
                  </a:lnTo>
                  <a:lnTo>
                    <a:pt x="4124" y="1962"/>
                  </a:lnTo>
                  <a:lnTo>
                    <a:pt x="4124" y="1987"/>
                  </a:lnTo>
                  <a:lnTo>
                    <a:pt x="4124" y="2008"/>
                  </a:lnTo>
                  <a:lnTo>
                    <a:pt x="4127" y="2108"/>
                  </a:lnTo>
                  <a:lnTo>
                    <a:pt x="4127" y="2114"/>
                  </a:lnTo>
                  <a:lnTo>
                    <a:pt x="4130" y="2138"/>
                  </a:lnTo>
                  <a:lnTo>
                    <a:pt x="4133" y="2141"/>
                  </a:lnTo>
                  <a:lnTo>
                    <a:pt x="4136" y="2135"/>
                  </a:lnTo>
                  <a:lnTo>
                    <a:pt x="4139" y="2138"/>
                  </a:lnTo>
                  <a:lnTo>
                    <a:pt x="4142" y="2144"/>
                  </a:lnTo>
                  <a:lnTo>
                    <a:pt x="4145" y="2147"/>
                  </a:lnTo>
                  <a:lnTo>
                    <a:pt x="4148" y="2150"/>
                  </a:lnTo>
                  <a:lnTo>
                    <a:pt x="4151" y="2150"/>
                  </a:lnTo>
                  <a:lnTo>
                    <a:pt x="4154" y="2150"/>
                  </a:lnTo>
                  <a:lnTo>
                    <a:pt x="4157" y="2147"/>
                  </a:lnTo>
                  <a:lnTo>
                    <a:pt x="4160" y="2144"/>
                  </a:lnTo>
                  <a:lnTo>
                    <a:pt x="4163" y="2147"/>
                  </a:lnTo>
                  <a:lnTo>
                    <a:pt x="4166" y="2141"/>
                  </a:lnTo>
                  <a:lnTo>
                    <a:pt x="4169" y="2129"/>
                  </a:lnTo>
                  <a:lnTo>
                    <a:pt x="4172" y="2126"/>
                  </a:lnTo>
                  <a:lnTo>
                    <a:pt x="4175" y="2138"/>
                  </a:lnTo>
                  <a:lnTo>
                    <a:pt x="4178" y="2147"/>
                  </a:lnTo>
                  <a:lnTo>
                    <a:pt x="4184" y="2150"/>
                  </a:lnTo>
                  <a:lnTo>
                    <a:pt x="4187" y="2150"/>
                  </a:lnTo>
                  <a:lnTo>
                    <a:pt x="4190" y="2147"/>
                  </a:lnTo>
                  <a:lnTo>
                    <a:pt x="4193" y="2141"/>
                  </a:lnTo>
                  <a:lnTo>
                    <a:pt x="4196" y="2135"/>
                  </a:lnTo>
                  <a:lnTo>
                    <a:pt x="4199" y="2138"/>
                  </a:lnTo>
                  <a:lnTo>
                    <a:pt x="4203" y="2147"/>
                  </a:lnTo>
                  <a:lnTo>
                    <a:pt x="4206" y="2150"/>
                  </a:lnTo>
                  <a:lnTo>
                    <a:pt x="4209" y="2150"/>
                  </a:lnTo>
                  <a:lnTo>
                    <a:pt x="4212" y="2150"/>
                  </a:lnTo>
                  <a:lnTo>
                    <a:pt x="4215" y="2147"/>
                  </a:lnTo>
                  <a:lnTo>
                    <a:pt x="4218" y="2141"/>
                  </a:lnTo>
                  <a:lnTo>
                    <a:pt x="4221" y="2117"/>
                  </a:lnTo>
                  <a:lnTo>
                    <a:pt x="4224" y="2065"/>
                  </a:lnTo>
                  <a:lnTo>
                    <a:pt x="4227" y="1984"/>
                  </a:lnTo>
                  <a:lnTo>
                    <a:pt x="4230" y="1926"/>
                  </a:lnTo>
                  <a:lnTo>
                    <a:pt x="4230" y="1926"/>
                  </a:lnTo>
                  <a:lnTo>
                    <a:pt x="4233" y="1944"/>
                  </a:lnTo>
                  <a:lnTo>
                    <a:pt x="4233" y="1944"/>
                  </a:lnTo>
                  <a:lnTo>
                    <a:pt x="4236" y="1859"/>
                  </a:lnTo>
                  <a:lnTo>
                    <a:pt x="4236" y="1838"/>
                  </a:lnTo>
                  <a:lnTo>
                    <a:pt x="4236" y="1814"/>
                  </a:lnTo>
                  <a:lnTo>
                    <a:pt x="4239" y="1490"/>
                  </a:lnTo>
                  <a:lnTo>
                    <a:pt x="4239" y="1463"/>
                  </a:lnTo>
                  <a:lnTo>
                    <a:pt x="4242" y="1387"/>
                  </a:lnTo>
                  <a:lnTo>
                    <a:pt x="4242" y="1438"/>
                  </a:lnTo>
                  <a:lnTo>
                    <a:pt x="4242" y="1460"/>
                  </a:lnTo>
                  <a:lnTo>
                    <a:pt x="4245" y="1790"/>
                  </a:lnTo>
                  <a:lnTo>
                    <a:pt x="4245" y="1823"/>
                  </a:lnTo>
                  <a:lnTo>
                    <a:pt x="4248" y="2038"/>
                  </a:lnTo>
                  <a:lnTo>
                    <a:pt x="4248" y="2050"/>
                  </a:lnTo>
                  <a:lnTo>
                    <a:pt x="4248" y="2065"/>
                  </a:lnTo>
                  <a:lnTo>
                    <a:pt x="4251" y="2129"/>
                  </a:lnTo>
                  <a:lnTo>
                    <a:pt x="4251" y="2132"/>
                  </a:lnTo>
                  <a:lnTo>
                    <a:pt x="4254" y="2144"/>
                  </a:lnTo>
                  <a:lnTo>
                    <a:pt x="4257" y="2147"/>
                  </a:lnTo>
                  <a:lnTo>
                    <a:pt x="4260" y="2144"/>
                  </a:lnTo>
                  <a:lnTo>
                    <a:pt x="4263" y="2141"/>
                  </a:lnTo>
                  <a:lnTo>
                    <a:pt x="4266" y="2141"/>
                  </a:lnTo>
                  <a:lnTo>
                    <a:pt x="4269" y="2147"/>
                  </a:lnTo>
                  <a:lnTo>
                    <a:pt x="4272" y="2150"/>
                  </a:lnTo>
                  <a:lnTo>
                    <a:pt x="4275" y="2153"/>
                  </a:lnTo>
                  <a:lnTo>
                    <a:pt x="4278" y="2147"/>
                  </a:lnTo>
                  <a:lnTo>
                    <a:pt x="4281" y="2141"/>
                  </a:lnTo>
                  <a:lnTo>
                    <a:pt x="4284" y="2141"/>
                  </a:lnTo>
                  <a:lnTo>
                    <a:pt x="4290" y="2147"/>
                  </a:lnTo>
                  <a:lnTo>
                    <a:pt x="4293" y="2150"/>
                  </a:lnTo>
                  <a:lnTo>
                    <a:pt x="4296" y="2153"/>
                  </a:lnTo>
                  <a:lnTo>
                    <a:pt x="4299" y="2153"/>
                  </a:lnTo>
                  <a:lnTo>
                    <a:pt x="4302" y="2156"/>
                  </a:lnTo>
                  <a:lnTo>
                    <a:pt x="4305" y="2153"/>
                  </a:lnTo>
                  <a:lnTo>
                    <a:pt x="4308" y="2153"/>
                  </a:lnTo>
                  <a:lnTo>
                    <a:pt x="4312" y="2153"/>
                  </a:lnTo>
                  <a:lnTo>
                    <a:pt x="4315" y="2153"/>
                  </a:lnTo>
                  <a:lnTo>
                    <a:pt x="4318" y="2153"/>
                  </a:lnTo>
                  <a:lnTo>
                    <a:pt x="4321" y="2153"/>
                  </a:lnTo>
                  <a:lnTo>
                    <a:pt x="4324" y="2147"/>
                  </a:lnTo>
                  <a:lnTo>
                    <a:pt x="4327" y="2141"/>
                  </a:lnTo>
                  <a:lnTo>
                    <a:pt x="4330" y="2147"/>
                  </a:lnTo>
                  <a:lnTo>
                    <a:pt x="4333" y="2150"/>
                  </a:lnTo>
                  <a:lnTo>
                    <a:pt x="4336" y="2153"/>
                  </a:lnTo>
                  <a:lnTo>
                    <a:pt x="4339" y="2153"/>
                  </a:lnTo>
                  <a:lnTo>
                    <a:pt x="4342" y="2153"/>
                  </a:lnTo>
                  <a:lnTo>
                    <a:pt x="4345" y="2156"/>
                  </a:lnTo>
                  <a:lnTo>
                    <a:pt x="4348" y="2156"/>
                  </a:lnTo>
                  <a:lnTo>
                    <a:pt x="4351" y="2153"/>
                  </a:lnTo>
                  <a:lnTo>
                    <a:pt x="4354" y="2150"/>
                  </a:lnTo>
                  <a:lnTo>
                    <a:pt x="4357" y="2147"/>
                  </a:lnTo>
                  <a:lnTo>
                    <a:pt x="4360" y="2147"/>
                  </a:lnTo>
                  <a:lnTo>
                    <a:pt x="4363" y="2150"/>
                  </a:lnTo>
                  <a:lnTo>
                    <a:pt x="4366" y="2153"/>
                  </a:lnTo>
                  <a:lnTo>
                    <a:pt x="4369" y="2153"/>
                  </a:lnTo>
                  <a:lnTo>
                    <a:pt x="4372" y="2153"/>
                  </a:lnTo>
                  <a:lnTo>
                    <a:pt x="4375" y="2153"/>
                  </a:lnTo>
                  <a:lnTo>
                    <a:pt x="4378" y="2153"/>
                  </a:lnTo>
                  <a:lnTo>
                    <a:pt x="4381" y="2150"/>
                  </a:lnTo>
                  <a:lnTo>
                    <a:pt x="4384" y="2144"/>
                  </a:lnTo>
                  <a:lnTo>
                    <a:pt x="4387" y="2144"/>
                  </a:lnTo>
                  <a:lnTo>
                    <a:pt x="4390" y="2150"/>
                  </a:lnTo>
                  <a:lnTo>
                    <a:pt x="4393" y="2156"/>
                  </a:lnTo>
                  <a:lnTo>
                    <a:pt x="4399" y="2156"/>
                  </a:lnTo>
                  <a:lnTo>
                    <a:pt x="4402" y="2156"/>
                  </a:lnTo>
                  <a:lnTo>
                    <a:pt x="4405" y="2153"/>
                  </a:lnTo>
                  <a:lnTo>
                    <a:pt x="4408" y="2156"/>
                  </a:lnTo>
                  <a:lnTo>
                    <a:pt x="4411" y="2156"/>
                  </a:lnTo>
                  <a:lnTo>
                    <a:pt x="4414" y="2156"/>
                  </a:lnTo>
                  <a:lnTo>
                    <a:pt x="4417" y="2159"/>
                  </a:lnTo>
                  <a:lnTo>
                    <a:pt x="4421" y="2159"/>
                  </a:lnTo>
                  <a:lnTo>
                    <a:pt x="4424" y="2156"/>
                  </a:lnTo>
                  <a:lnTo>
                    <a:pt x="4427" y="2156"/>
                  </a:lnTo>
                  <a:lnTo>
                    <a:pt x="4430" y="2153"/>
                  </a:lnTo>
                  <a:lnTo>
                    <a:pt x="4433" y="2144"/>
                  </a:lnTo>
                  <a:lnTo>
                    <a:pt x="4436" y="2123"/>
                  </a:lnTo>
                  <a:lnTo>
                    <a:pt x="4439" y="2105"/>
                  </a:lnTo>
                  <a:lnTo>
                    <a:pt x="4442" y="2117"/>
                  </a:lnTo>
                  <a:lnTo>
                    <a:pt x="4445" y="2141"/>
                  </a:lnTo>
                  <a:lnTo>
                    <a:pt x="4448" y="2153"/>
                  </a:lnTo>
                  <a:lnTo>
                    <a:pt x="4451" y="2156"/>
                  </a:lnTo>
                  <a:lnTo>
                    <a:pt x="4454" y="2156"/>
                  </a:lnTo>
                  <a:lnTo>
                    <a:pt x="4457" y="2156"/>
                  </a:lnTo>
                  <a:lnTo>
                    <a:pt x="4460" y="2153"/>
                  </a:lnTo>
                  <a:lnTo>
                    <a:pt x="4463" y="2153"/>
                  </a:lnTo>
                  <a:lnTo>
                    <a:pt x="4466" y="2153"/>
                  </a:lnTo>
                  <a:lnTo>
                    <a:pt x="4469" y="2156"/>
                  </a:lnTo>
                  <a:lnTo>
                    <a:pt x="4472" y="2156"/>
                  </a:lnTo>
                  <a:lnTo>
                    <a:pt x="4475" y="2156"/>
                  </a:lnTo>
                  <a:lnTo>
                    <a:pt x="4478" y="2156"/>
                  </a:lnTo>
                  <a:lnTo>
                    <a:pt x="4481" y="2156"/>
                  </a:lnTo>
                  <a:lnTo>
                    <a:pt x="4484" y="2153"/>
                  </a:lnTo>
                  <a:lnTo>
                    <a:pt x="4487" y="2153"/>
                  </a:lnTo>
                  <a:lnTo>
                    <a:pt x="4490" y="2156"/>
                  </a:lnTo>
                  <a:lnTo>
                    <a:pt x="4493" y="2156"/>
                  </a:lnTo>
                  <a:lnTo>
                    <a:pt x="4496" y="2156"/>
                  </a:lnTo>
                  <a:lnTo>
                    <a:pt x="4499" y="2156"/>
                  </a:lnTo>
                  <a:lnTo>
                    <a:pt x="4505" y="2153"/>
                  </a:lnTo>
                  <a:lnTo>
                    <a:pt x="4508" y="2156"/>
                  </a:lnTo>
                  <a:lnTo>
                    <a:pt x="4511" y="2156"/>
                  </a:lnTo>
                  <a:lnTo>
                    <a:pt x="4514" y="2156"/>
                  </a:lnTo>
                  <a:lnTo>
                    <a:pt x="4517" y="2156"/>
                  </a:lnTo>
                  <a:lnTo>
                    <a:pt x="4520" y="2156"/>
                  </a:lnTo>
                  <a:lnTo>
                    <a:pt x="4523" y="2156"/>
                  </a:lnTo>
                  <a:lnTo>
                    <a:pt x="4526" y="2153"/>
                  </a:lnTo>
                  <a:lnTo>
                    <a:pt x="4529" y="2156"/>
                  </a:lnTo>
                  <a:lnTo>
                    <a:pt x="4533" y="2156"/>
                  </a:lnTo>
                  <a:lnTo>
                    <a:pt x="4536" y="2156"/>
                  </a:lnTo>
                  <a:lnTo>
                    <a:pt x="4539" y="2156"/>
                  </a:lnTo>
                  <a:lnTo>
                    <a:pt x="4542" y="2156"/>
                  </a:lnTo>
                  <a:lnTo>
                    <a:pt x="4545" y="2153"/>
                  </a:lnTo>
                  <a:lnTo>
                    <a:pt x="4548" y="2150"/>
                  </a:lnTo>
                  <a:lnTo>
                    <a:pt x="4551" y="2147"/>
                  </a:lnTo>
                  <a:lnTo>
                    <a:pt x="4554" y="2144"/>
                  </a:lnTo>
                  <a:lnTo>
                    <a:pt x="4557" y="2120"/>
                  </a:lnTo>
                  <a:lnTo>
                    <a:pt x="4560" y="2062"/>
                  </a:lnTo>
                  <a:lnTo>
                    <a:pt x="4563" y="2020"/>
                  </a:lnTo>
                  <a:lnTo>
                    <a:pt x="4563" y="2017"/>
                  </a:lnTo>
                  <a:lnTo>
                    <a:pt x="4563" y="2020"/>
                  </a:lnTo>
                  <a:lnTo>
                    <a:pt x="4566" y="2056"/>
                  </a:lnTo>
                  <a:lnTo>
                    <a:pt x="4569" y="2108"/>
                  </a:lnTo>
                  <a:lnTo>
                    <a:pt x="4572" y="2117"/>
                  </a:lnTo>
                  <a:lnTo>
                    <a:pt x="4572" y="2114"/>
                  </a:lnTo>
                  <a:lnTo>
                    <a:pt x="4575" y="2093"/>
                  </a:lnTo>
                  <a:lnTo>
                    <a:pt x="4578" y="2087"/>
                  </a:lnTo>
                  <a:lnTo>
                    <a:pt x="4578" y="2090"/>
                  </a:lnTo>
                  <a:lnTo>
                    <a:pt x="4581" y="2111"/>
                  </a:lnTo>
                  <a:lnTo>
                    <a:pt x="4584" y="2117"/>
                  </a:lnTo>
                  <a:lnTo>
                    <a:pt x="4584" y="2114"/>
                  </a:lnTo>
                  <a:lnTo>
                    <a:pt x="4584" y="2114"/>
                  </a:lnTo>
                  <a:lnTo>
                    <a:pt x="4587" y="2068"/>
                  </a:lnTo>
                  <a:lnTo>
                    <a:pt x="4587" y="2059"/>
                  </a:lnTo>
                  <a:lnTo>
                    <a:pt x="4587" y="2047"/>
                  </a:lnTo>
                  <a:lnTo>
                    <a:pt x="4590" y="1829"/>
                  </a:lnTo>
                  <a:lnTo>
                    <a:pt x="4590" y="1790"/>
                  </a:lnTo>
                  <a:lnTo>
                    <a:pt x="4590" y="1747"/>
                  </a:lnTo>
                  <a:lnTo>
                    <a:pt x="4593" y="1278"/>
                  </a:lnTo>
                  <a:lnTo>
                    <a:pt x="4593" y="1229"/>
                  </a:lnTo>
                  <a:lnTo>
                    <a:pt x="4593" y="1184"/>
                  </a:lnTo>
                  <a:lnTo>
                    <a:pt x="4596" y="1042"/>
                  </a:lnTo>
                  <a:lnTo>
                    <a:pt x="4596" y="1081"/>
                  </a:lnTo>
                  <a:lnTo>
                    <a:pt x="4596" y="1105"/>
                  </a:lnTo>
                  <a:lnTo>
                    <a:pt x="4599" y="1499"/>
                  </a:lnTo>
                  <a:lnTo>
                    <a:pt x="4599" y="1548"/>
                  </a:lnTo>
                  <a:lnTo>
                    <a:pt x="4602" y="1593"/>
                  </a:lnTo>
                  <a:lnTo>
                    <a:pt x="4602" y="1929"/>
                  </a:lnTo>
                  <a:lnTo>
                    <a:pt x="4602" y="1956"/>
                  </a:lnTo>
                  <a:lnTo>
                    <a:pt x="4605" y="1978"/>
                  </a:lnTo>
                  <a:lnTo>
                    <a:pt x="4605" y="2099"/>
                  </a:lnTo>
                  <a:lnTo>
                    <a:pt x="4605" y="2105"/>
                  </a:lnTo>
                  <a:lnTo>
                    <a:pt x="4611" y="2141"/>
                  </a:lnTo>
                  <a:lnTo>
                    <a:pt x="4614" y="2150"/>
                  </a:lnTo>
                  <a:lnTo>
                    <a:pt x="4617" y="2150"/>
                  </a:lnTo>
                  <a:lnTo>
                    <a:pt x="4620" y="2153"/>
                  </a:lnTo>
                  <a:lnTo>
                    <a:pt x="4623" y="2153"/>
                  </a:lnTo>
                  <a:lnTo>
                    <a:pt x="4626" y="2153"/>
                  </a:lnTo>
                  <a:lnTo>
                    <a:pt x="4629" y="2153"/>
                  </a:lnTo>
                  <a:lnTo>
                    <a:pt x="4632" y="2153"/>
                  </a:lnTo>
                  <a:lnTo>
                    <a:pt x="4635" y="2153"/>
                  </a:lnTo>
                  <a:lnTo>
                    <a:pt x="4638" y="2153"/>
                  </a:lnTo>
                  <a:lnTo>
                    <a:pt x="4642" y="2153"/>
                  </a:lnTo>
                  <a:lnTo>
                    <a:pt x="4645" y="2153"/>
                  </a:lnTo>
                  <a:lnTo>
                    <a:pt x="4648" y="2153"/>
                  </a:lnTo>
                  <a:lnTo>
                    <a:pt x="4651" y="2153"/>
                  </a:lnTo>
                  <a:lnTo>
                    <a:pt x="4654" y="2153"/>
                  </a:lnTo>
                  <a:lnTo>
                    <a:pt x="4657" y="2150"/>
                  </a:lnTo>
                  <a:lnTo>
                    <a:pt x="4660" y="2147"/>
                  </a:lnTo>
                  <a:lnTo>
                    <a:pt x="4663" y="2144"/>
                  </a:lnTo>
                  <a:lnTo>
                    <a:pt x="4666" y="2150"/>
                  </a:lnTo>
                  <a:lnTo>
                    <a:pt x="4669" y="2153"/>
                  </a:lnTo>
                  <a:lnTo>
                    <a:pt x="4672" y="2153"/>
                  </a:lnTo>
                  <a:lnTo>
                    <a:pt x="4675" y="2153"/>
                  </a:lnTo>
                  <a:lnTo>
                    <a:pt x="4678" y="2147"/>
                  </a:lnTo>
                  <a:lnTo>
                    <a:pt x="4681" y="2135"/>
                  </a:lnTo>
                  <a:lnTo>
                    <a:pt x="4684" y="2108"/>
                  </a:lnTo>
                  <a:lnTo>
                    <a:pt x="4687" y="2068"/>
                  </a:lnTo>
                  <a:lnTo>
                    <a:pt x="4690" y="2056"/>
                  </a:lnTo>
                  <a:lnTo>
                    <a:pt x="4690" y="2059"/>
                  </a:lnTo>
                  <a:lnTo>
                    <a:pt x="4693" y="2096"/>
                  </a:lnTo>
                  <a:lnTo>
                    <a:pt x="4696" y="2132"/>
                  </a:lnTo>
                  <a:lnTo>
                    <a:pt x="4699" y="2150"/>
                  </a:lnTo>
                  <a:lnTo>
                    <a:pt x="4702" y="2153"/>
                  </a:lnTo>
                  <a:lnTo>
                    <a:pt x="4705" y="2156"/>
                  </a:lnTo>
                  <a:lnTo>
                    <a:pt x="4708" y="2156"/>
                  </a:lnTo>
                  <a:lnTo>
                    <a:pt x="4711" y="2156"/>
                  </a:lnTo>
                  <a:lnTo>
                    <a:pt x="4714" y="2156"/>
                  </a:lnTo>
                  <a:lnTo>
                    <a:pt x="4720" y="2156"/>
                  </a:lnTo>
                  <a:lnTo>
                    <a:pt x="4723" y="2156"/>
                  </a:lnTo>
                  <a:lnTo>
                    <a:pt x="4726" y="2156"/>
                  </a:lnTo>
                  <a:lnTo>
                    <a:pt x="4729" y="2156"/>
                  </a:lnTo>
                  <a:lnTo>
                    <a:pt x="4732" y="2156"/>
                  </a:lnTo>
                  <a:lnTo>
                    <a:pt x="4735" y="2156"/>
                  </a:lnTo>
                  <a:lnTo>
                    <a:pt x="4738" y="2156"/>
                  </a:lnTo>
                  <a:lnTo>
                    <a:pt x="4741" y="2156"/>
                  </a:lnTo>
                  <a:lnTo>
                    <a:pt x="4744" y="2156"/>
                  </a:lnTo>
                  <a:lnTo>
                    <a:pt x="4747" y="2150"/>
                  </a:lnTo>
                  <a:lnTo>
                    <a:pt x="4751" y="2141"/>
                  </a:lnTo>
                  <a:lnTo>
                    <a:pt x="4754" y="2138"/>
                  </a:lnTo>
                  <a:lnTo>
                    <a:pt x="4757" y="2147"/>
                  </a:lnTo>
                  <a:lnTo>
                    <a:pt x="4760" y="2153"/>
                  </a:lnTo>
                  <a:lnTo>
                    <a:pt x="4763" y="2156"/>
                  </a:lnTo>
                  <a:lnTo>
                    <a:pt x="4766" y="2159"/>
                  </a:lnTo>
                  <a:lnTo>
                    <a:pt x="4769" y="2159"/>
                  </a:lnTo>
                  <a:lnTo>
                    <a:pt x="4772" y="2156"/>
                  </a:lnTo>
                  <a:lnTo>
                    <a:pt x="4775" y="2159"/>
                  </a:lnTo>
                  <a:lnTo>
                    <a:pt x="4778" y="2159"/>
                  </a:lnTo>
                  <a:lnTo>
                    <a:pt x="4781" y="2159"/>
                  </a:lnTo>
                  <a:lnTo>
                    <a:pt x="4784" y="2159"/>
                  </a:lnTo>
                  <a:lnTo>
                    <a:pt x="4787" y="2156"/>
                  </a:lnTo>
                  <a:lnTo>
                    <a:pt x="4790" y="2159"/>
                  </a:lnTo>
                  <a:lnTo>
                    <a:pt x="4793" y="2159"/>
                  </a:lnTo>
                  <a:lnTo>
                    <a:pt x="4796" y="2156"/>
                  </a:lnTo>
                  <a:lnTo>
                    <a:pt x="4799" y="2156"/>
                  </a:lnTo>
                  <a:lnTo>
                    <a:pt x="4802" y="2159"/>
                  </a:lnTo>
                  <a:lnTo>
                    <a:pt x="4805" y="2159"/>
                  </a:lnTo>
                  <a:lnTo>
                    <a:pt x="4808" y="2156"/>
                  </a:lnTo>
                  <a:lnTo>
                    <a:pt x="4811" y="2156"/>
                  </a:lnTo>
                  <a:lnTo>
                    <a:pt x="4814" y="2156"/>
                  </a:lnTo>
                  <a:lnTo>
                    <a:pt x="4817" y="2156"/>
                  </a:lnTo>
                  <a:lnTo>
                    <a:pt x="4820" y="2156"/>
                  </a:lnTo>
                  <a:lnTo>
                    <a:pt x="4826" y="2153"/>
                  </a:lnTo>
                  <a:lnTo>
                    <a:pt x="4829" y="2156"/>
                  </a:lnTo>
                  <a:lnTo>
                    <a:pt x="4832" y="2156"/>
                  </a:lnTo>
                  <a:lnTo>
                    <a:pt x="4835" y="2156"/>
                  </a:lnTo>
                  <a:lnTo>
                    <a:pt x="4838" y="2156"/>
                  </a:lnTo>
                  <a:lnTo>
                    <a:pt x="4841" y="2156"/>
                  </a:lnTo>
                  <a:lnTo>
                    <a:pt x="4844" y="2156"/>
                  </a:lnTo>
                  <a:lnTo>
                    <a:pt x="4847" y="2156"/>
                  </a:lnTo>
                  <a:lnTo>
                    <a:pt x="4850" y="2156"/>
                  </a:lnTo>
                  <a:lnTo>
                    <a:pt x="4853" y="2156"/>
                  </a:lnTo>
                  <a:lnTo>
                    <a:pt x="4856" y="2156"/>
                  </a:lnTo>
                  <a:lnTo>
                    <a:pt x="4860" y="2156"/>
                  </a:lnTo>
                  <a:lnTo>
                    <a:pt x="4863" y="2153"/>
                  </a:lnTo>
                  <a:lnTo>
                    <a:pt x="4863" y="2153"/>
                  </a:lnTo>
                </a:path>
              </a:pathLst>
            </a:custGeom>
            <a:noFill/>
            <a:ln w="3">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60" name="Freeform 52"/>
            <p:cNvSpPr>
              <a:spLocks/>
            </p:cNvSpPr>
            <p:nvPr/>
          </p:nvSpPr>
          <p:spPr bwMode="auto">
            <a:xfrm>
              <a:off x="935038" y="1714501"/>
              <a:ext cx="7720013" cy="3467100"/>
            </a:xfrm>
            <a:custGeom>
              <a:avLst/>
              <a:gdLst/>
              <a:ahLst/>
              <a:cxnLst>
                <a:cxn ang="0">
                  <a:pos x="79" y="2123"/>
                </a:cxn>
                <a:cxn ang="0">
                  <a:pos x="185" y="2153"/>
                </a:cxn>
                <a:cxn ang="0">
                  <a:pos x="294" y="2156"/>
                </a:cxn>
                <a:cxn ang="0">
                  <a:pos x="400" y="2063"/>
                </a:cxn>
                <a:cxn ang="0">
                  <a:pos x="494" y="2150"/>
                </a:cxn>
                <a:cxn ang="0">
                  <a:pos x="603" y="2102"/>
                </a:cxn>
                <a:cxn ang="0">
                  <a:pos x="712" y="2153"/>
                </a:cxn>
                <a:cxn ang="0">
                  <a:pos x="815" y="2147"/>
                </a:cxn>
                <a:cxn ang="0">
                  <a:pos x="893" y="2060"/>
                </a:cxn>
                <a:cxn ang="0">
                  <a:pos x="993" y="2147"/>
                </a:cxn>
                <a:cxn ang="0">
                  <a:pos x="1057" y="2132"/>
                </a:cxn>
                <a:cxn ang="0">
                  <a:pos x="1117" y="2132"/>
                </a:cxn>
                <a:cxn ang="0">
                  <a:pos x="1217" y="2141"/>
                </a:cxn>
                <a:cxn ang="0">
                  <a:pos x="1287" y="2035"/>
                </a:cxn>
                <a:cxn ang="0">
                  <a:pos x="1351" y="1417"/>
                </a:cxn>
                <a:cxn ang="0">
                  <a:pos x="1411" y="1632"/>
                </a:cxn>
                <a:cxn ang="0">
                  <a:pos x="1466" y="2132"/>
                </a:cxn>
                <a:cxn ang="0">
                  <a:pos x="1575" y="2123"/>
                </a:cxn>
                <a:cxn ang="0">
                  <a:pos x="1665" y="2087"/>
                </a:cxn>
                <a:cxn ang="0">
                  <a:pos x="1759" y="2135"/>
                </a:cxn>
                <a:cxn ang="0">
                  <a:pos x="1844" y="2029"/>
                </a:cxn>
                <a:cxn ang="0">
                  <a:pos x="1902" y="1978"/>
                </a:cxn>
                <a:cxn ang="0">
                  <a:pos x="1968" y="1596"/>
                </a:cxn>
                <a:cxn ang="0">
                  <a:pos x="2035" y="2132"/>
                </a:cxn>
                <a:cxn ang="0">
                  <a:pos x="2114" y="2129"/>
                </a:cxn>
                <a:cxn ang="0">
                  <a:pos x="2174" y="2056"/>
                </a:cxn>
                <a:cxn ang="0">
                  <a:pos x="2229" y="2002"/>
                </a:cxn>
                <a:cxn ang="0">
                  <a:pos x="2271" y="2081"/>
                </a:cxn>
                <a:cxn ang="0">
                  <a:pos x="2319" y="1387"/>
                </a:cxn>
                <a:cxn ang="0">
                  <a:pos x="2380" y="2060"/>
                </a:cxn>
                <a:cxn ang="0">
                  <a:pos x="2468" y="1387"/>
                </a:cxn>
                <a:cxn ang="0">
                  <a:pos x="2507" y="2032"/>
                </a:cxn>
                <a:cxn ang="0">
                  <a:pos x="2556" y="2075"/>
                </a:cxn>
                <a:cxn ang="0">
                  <a:pos x="2640" y="2114"/>
                </a:cxn>
                <a:cxn ang="0">
                  <a:pos x="2710" y="1242"/>
                </a:cxn>
                <a:cxn ang="0">
                  <a:pos x="2752" y="1999"/>
                </a:cxn>
                <a:cxn ang="0">
                  <a:pos x="2837" y="1614"/>
                </a:cxn>
                <a:cxn ang="0">
                  <a:pos x="2889" y="2099"/>
                </a:cxn>
                <a:cxn ang="0">
                  <a:pos x="2958" y="2123"/>
                </a:cxn>
                <a:cxn ang="0">
                  <a:pos x="3058" y="2069"/>
                </a:cxn>
                <a:cxn ang="0">
                  <a:pos x="3113" y="1902"/>
                </a:cxn>
                <a:cxn ang="0">
                  <a:pos x="3179" y="2102"/>
                </a:cxn>
                <a:cxn ang="0">
                  <a:pos x="3249" y="2114"/>
                </a:cxn>
                <a:cxn ang="0">
                  <a:pos x="3318" y="1950"/>
                </a:cxn>
                <a:cxn ang="0">
                  <a:pos x="3412" y="2072"/>
                </a:cxn>
                <a:cxn ang="0">
                  <a:pos x="3494" y="2017"/>
                </a:cxn>
                <a:cxn ang="0">
                  <a:pos x="3549" y="1260"/>
                </a:cxn>
                <a:cxn ang="0">
                  <a:pos x="3591" y="2075"/>
                </a:cxn>
                <a:cxn ang="0">
                  <a:pos x="3664" y="2096"/>
                </a:cxn>
                <a:cxn ang="0">
                  <a:pos x="3742" y="2005"/>
                </a:cxn>
                <a:cxn ang="0">
                  <a:pos x="3815" y="2102"/>
                </a:cxn>
                <a:cxn ang="0">
                  <a:pos x="3921" y="2078"/>
                </a:cxn>
                <a:cxn ang="0">
                  <a:pos x="4006" y="2072"/>
                </a:cxn>
                <a:cxn ang="0">
                  <a:pos x="4084" y="2126"/>
                </a:cxn>
                <a:cxn ang="0">
                  <a:pos x="4142" y="2120"/>
                </a:cxn>
                <a:cxn ang="0">
                  <a:pos x="4239" y="1639"/>
                </a:cxn>
                <a:cxn ang="0">
                  <a:pos x="4321" y="2132"/>
                </a:cxn>
                <a:cxn ang="0">
                  <a:pos x="4430" y="2132"/>
                </a:cxn>
                <a:cxn ang="0">
                  <a:pos x="4536" y="2135"/>
                </a:cxn>
                <a:cxn ang="0">
                  <a:pos x="4602" y="1896"/>
                </a:cxn>
                <a:cxn ang="0">
                  <a:pos x="4702" y="2132"/>
                </a:cxn>
                <a:cxn ang="0">
                  <a:pos x="4811" y="2135"/>
                </a:cxn>
              </a:cxnLst>
              <a:rect l="0" t="0" r="r" b="b"/>
              <a:pathLst>
                <a:path w="4863" h="2184">
                  <a:moveTo>
                    <a:pt x="0" y="2184"/>
                  </a:moveTo>
                  <a:lnTo>
                    <a:pt x="3" y="2181"/>
                  </a:lnTo>
                  <a:lnTo>
                    <a:pt x="9" y="2178"/>
                  </a:lnTo>
                  <a:lnTo>
                    <a:pt x="12" y="2172"/>
                  </a:lnTo>
                  <a:lnTo>
                    <a:pt x="15" y="2156"/>
                  </a:lnTo>
                  <a:lnTo>
                    <a:pt x="18" y="2135"/>
                  </a:lnTo>
                  <a:lnTo>
                    <a:pt x="18" y="2132"/>
                  </a:lnTo>
                  <a:lnTo>
                    <a:pt x="21" y="2141"/>
                  </a:lnTo>
                  <a:lnTo>
                    <a:pt x="24" y="2147"/>
                  </a:lnTo>
                  <a:lnTo>
                    <a:pt x="28" y="2132"/>
                  </a:lnTo>
                  <a:lnTo>
                    <a:pt x="31" y="2081"/>
                  </a:lnTo>
                  <a:lnTo>
                    <a:pt x="34" y="2014"/>
                  </a:lnTo>
                  <a:lnTo>
                    <a:pt x="37" y="1938"/>
                  </a:lnTo>
                  <a:lnTo>
                    <a:pt x="37" y="1929"/>
                  </a:lnTo>
                  <a:lnTo>
                    <a:pt x="40" y="1790"/>
                  </a:lnTo>
                  <a:lnTo>
                    <a:pt x="40" y="1778"/>
                  </a:lnTo>
                  <a:lnTo>
                    <a:pt x="43" y="1738"/>
                  </a:lnTo>
                  <a:lnTo>
                    <a:pt x="43" y="1741"/>
                  </a:lnTo>
                  <a:lnTo>
                    <a:pt x="43" y="1745"/>
                  </a:lnTo>
                  <a:lnTo>
                    <a:pt x="46" y="1841"/>
                  </a:lnTo>
                  <a:lnTo>
                    <a:pt x="46" y="1857"/>
                  </a:lnTo>
                  <a:lnTo>
                    <a:pt x="49" y="2005"/>
                  </a:lnTo>
                  <a:lnTo>
                    <a:pt x="52" y="2090"/>
                  </a:lnTo>
                  <a:lnTo>
                    <a:pt x="55" y="2126"/>
                  </a:lnTo>
                  <a:lnTo>
                    <a:pt x="58" y="2138"/>
                  </a:lnTo>
                  <a:lnTo>
                    <a:pt x="61" y="2135"/>
                  </a:lnTo>
                  <a:lnTo>
                    <a:pt x="64" y="2126"/>
                  </a:lnTo>
                  <a:lnTo>
                    <a:pt x="67" y="2081"/>
                  </a:lnTo>
                  <a:lnTo>
                    <a:pt x="67" y="2072"/>
                  </a:lnTo>
                  <a:lnTo>
                    <a:pt x="70" y="1984"/>
                  </a:lnTo>
                  <a:lnTo>
                    <a:pt x="70" y="1978"/>
                  </a:lnTo>
                  <a:lnTo>
                    <a:pt x="70" y="1972"/>
                  </a:lnTo>
                  <a:lnTo>
                    <a:pt x="73" y="2017"/>
                  </a:lnTo>
                  <a:lnTo>
                    <a:pt x="76" y="2096"/>
                  </a:lnTo>
                  <a:lnTo>
                    <a:pt x="79" y="2123"/>
                  </a:lnTo>
                  <a:lnTo>
                    <a:pt x="82" y="2135"/>
                  </a:lnTo>
                  <a:lnTo>
                    <a:pt x="85" y="2135"/>
                  </a:lnTo>
                  <a:lnTo>
                    <a:pt x="88" y="2129"/>
                  </a:lnTo>
                  <a:lnTo>
                    <a:pt x="91" y="2102"/>
                  </a:lnTo>
                  <a:lnTo>
                    <a:pt x="94" y="2093"/>
                  </a:lnTo>
                  <a:lnTo>
                    <a:pt x="94" y="2102"/>
                  </a:lnTo>
                  <a:lnTo>
                    <a:pt x="97" y="2126"/>
                  </a:lnTo>
                  <a:lnTo>
                    <a:pt x="100" y="2138"/>
                  </a:lnTo>
                  <a:lnTo>
                    <a:pt x="103" y="2141"/>
                  </a:lnTo>
                  <a:lnTo>
                    <a:pt x="106" y="2141"/>
                  </a:lnTo>
                  <a:lnTo>
                    <a:pt x="109" y="2141"/>
                  </a:lnTo>
                  <a:lnTo>
                    <a:pt x="115" y="2144"/>
                  </a:lnTo>
                  <a:lnTo>
                    <a:pt x="118" y="2147"/>
                  </a:lnTo>
                  <a:lnTo>
                    <a:pt x="121" y="2144"/>
                  </a:lnTo>
                  <a:lnTo>
                    <a:pt x="124" y="2138"/>
                  </a:lnTo>
                  <a:lnTo>
                    <a:pt x="127" y="2123"/>
                  </a:lnTo>
                  <a:lnTo>
                    <a:pt x="130" y="2081"/>
                  </a:lnTo>
                  <a:lnTo>
                    <a:pt x="133" y="2050"/>
                  </a:lnTo>
                  <a:lnTo>
                    <a:pt x="137" y="2078"/>
                  </a:lnTo>
                  <a:lnTo>
                    <a:pt x="140" y="2123"/>
                  </a:lnTo>
                  <a:lnTo>
                    <a:pt x="143" y="2144"/>
                  </a:lnTo>
                  <a:lnTo>
                    <a:pt x="146" y="2150"/>
                  </a:lnTo>
                  <a:lnTo>
                    <a:pt x="149" y="2150"/>
                  </a:lnTo>
                  <a:lnTo>
                    <a:pt x="152" y="2150"/>
                  </a:lnTo>
                  <a:lnTo>
                    <a:pt x="155" y="2147"/>
                  </a:lnTo>
                  <a:lnTo>
                    <a:pt x="158" y="2147"/>
                  </a:lnTo>
                  <a:lnTo>
                    <a:pt x="161" y="2147"/>
                  </a:lnTo>
                  <a:lnTo>
                    <a:pt x="164" y="2150"/>
                  </a:lnTo>
                  <a:lnTo>
                    <a:pt x="167" y="2150"/>
                  </a:lnTo>
                  <a:lnTo>
                    <a:pt x="170" y="2150"/>
                  </a:lnTo>
                  <a:lnTo>
                    <a:pt x="173" y="2150"/>
                  </a:lnTo>
                  <a:lnTo>
                    <a:pt x="176" y="2153"/>
                  </a:lnTo>
                  <a:lnTo>
                    <a:pt x="179" y="2153"/>
                  </a:lnTo>
                  <a:lnTo>
                    <a:pt x="182" y="2153"/>
                  </a:lnTo>
                  <a:lnTo>
                    <a:pt x="185" y="2153"/>
                  </a:lnTo>
                  <a:lnTo>
                    <a:pt x="188" y="2153"/>
                  </a:lnTo>
                  <a:lnTo>
                    <a:pt x="191" y="2153"/>
                  </a:lnTo>
                  <a:lnTo>
                    <a:pt x="194" y="2153"/>
                  </a:lnTo>
                  <a:lnTo>
                    <a:pt x="197" y="2153"/>
                  </a:lnTo>
                  <a:lnTo>
                    <a:pt x="200" y="2153"/>
                  </a:lnTo>
                  <a:lnTo>
                    <a:pt x="203" y="2153"/>
                  </a:lnTo>
                  <a:lnTo>
                    <a:pt x="206" y="2153"/>
                  </a:lnTo>
                  <a:lnTo>
                    <a:pt x="209" y="2156"/>
                  </a:lnTo>
                  <a:lnTo>
                    <a:pt x="212" y="2156"/>
                  </a:lnTo>
                  <a:lnTo>
                    <a:pt x="215" y="2156"/>
                  </a:lnTo>
                  <a:lnTo>
                    <a:pt x="218" y="2156"/>
                  </a:lnTo>
                  <a:lnTo>
                    <a:pt x="224" y="2156"/>
                  </a:lnTo>
                  <a:lnTo>
                    <a:pt x="227" y="2156"/>
                  </a:lnTo>
                  <a:lnTo>
                    <a:pt x="230" y="2156"/>
                  </a:lnTo>
                  <a:lnTo>
                    <a:pt x="233" y="2156"/>
                  </a:lnTo>
                  <a:lnTo>
                    <a:pt x="236" y="2156"/>
                  </a:lnTo>
                  <a:lnTo>
                    <a:pt x="239" y="2156"/>
                  </a:lnTo>
                  <a:lnTo>
                    <a:pt x="242" y="2156"/>
                  </a:lnTo>
                  <a:lnTo>
                    <a:pt x="246" y="2156"/>
                  </a:lnTo>
                  <a:lnTo>
                    <a:pt x="249" y="2159"/>
                  </a:lnTo>
                  <a:lnTo>
                    <a:pt x="252" y="2159"/>
                  </a:lnTo>
                  <a:lnTo>
                    <a:pt x="255" y="2159"/>
                  </a:lnTo>
                  <a:lnTo>
                    <a:pt x="258" y="2159"/>
                  </a:lnTo>
                  <a:lnTo>
                    <a:pt x="261" y="2159"/>
                  </a:lnTo>
                  <a:lnTo>
                    <a:pt x="264" y="2159"/>
                  </a:lnTo>
                  <a:lnTo>
                    <a:pt x="267" y="2156"/>
                  </a:lnTo>
                  <a:lnTo>
                    <a:pt x="270" y="2153"/>
                  </a:lnTo>
                  <a:lnTo>
                    <a:pt x="273" y="2153"/>
                  </a:lnTo>
                  <a:lnTo>
                    <a:pt x="276" y="2156"/>
                  </a:lnTo>
                  <a:lnTo>
                    <a:pt x="279" y="2159"/>
                  </a:lnTo>
                  <a:lnTo>
                    <a:pt x="282" y="2159"/>
                  </a:lnTo>
                  <a:lnTo>
                    <a:pt x="285" y="2159"/>
                  </a:lnTo>
                  <a:lnTo>
                    <a:pt x="288" y="2159"/>
                  </a:lnTo>
                  <a:lnTo>
                    <a:pt x="291" y="2159"/>
                  </a:lnTo>
                  <a:lnTo>
                    <a:pt x="294" y="2156"/>
                  </a:lnTo>
                  <a:lnTo>
                    <a:pt x="297" y="2156"/>
                  </a:lnTo>
                  <a:lnTo>
                    <a:pt x="300" y="2156"/>
                  </a:lnTo>
                  <a:lnTo>
                    <a:pt x="303" y="2159"/>
                  </a:lnTo>
                  <a:lnTo>
                    <a:pt x="306" y="2159"/>
                  </a:lnTo>
                  <a:lnTo>
                    <a:pt x="309" y="2159"/>
                  </a:lnTo>
                  <a:lnTo>
                    <a:pt x="312" y="2156"/>
                  </a:lnTo>
                  <a:lnTo>
                    <a:pt x="315" y="2153"/>
                  </a:lnTo>
                  <a:lnTo>
                    <a:pt x="318" y="2147"/>
                  </a:lnTo>
                  <a:lnTo>
                    <a:pt x="321" y="2144"/>
                  </a:lnTo>
                  <a:lnTo>
                    <a:pt x="324" y="2150"/>
                  </a:lnTo>
                  <a:lnTo>
                    <a:pt x="330" y="2156"/>
                  </a:lnTo>
                  <a:lnTo>
                    <a:pt x="333" y="2159"/>
                  </a:lnTo>
                  <a:lnTo>
                    <a:pt x="336" y="2159"/>
                  </a:lnTo>
                  <a:lnTo>
                    <a:pt x="339" y="2159"/>
                  </a:lnTo>
                  <a:lnTo>
                    <a:pt x="342" y="2159"/>
                  </a:lnTo>
                  <a:lnTo>
                    <a:pt x="345" y="2159"/>
                  </a:lnTo>
                  <a:lnTo>
                    <a:pt x="348" y="2159"/>
                  </a:lnTo>
                  <a:lnTo>
                    <a:pt x="351" y="2159"/>
                  </a:lnTo>
                  <a:lnTo>
                    <a:pt x="354" y="2159"/>
                  </a:lnTo>
                  <a:lnTo>
                    <a:pt x="358" y="2159"/>
                  </a:lnTo>
                  <a:lnTo>
                    <a:pt x="361" y="2159"/>
                  </a:lnTo>
                  <a:lnTo>
                    <a:pt x="364" y="2153"/>
                  </a:lnTo>
                  <a:lnTo>
                    <a:pt x="367" y="2144"/>
                  </a:lnTo>
                  <a:lnTo>
                    <a:pt x="370" y="2120"/>
                  </a:lnTo>
                  <a:lnTo>
                    <a:pt x="373" y="2078"/>
                  </a:lnTo>
                  <a:lnTo>
                    <a:pt x="376" y="2047"/>
                  </a:lnTo>
                  <a:lnTo>
                    <a:pt x="376" y="2047"/>
                  </a:lnTo>
                  <a:lnTo>
                    <a:pt x="379" y="2066"/>
                  </a:lnTo>
                  <a:lnTo>
                    <a:pt x="382" y="2114"/>
                  </a:lnTo>
                  <a:lnTo>
                    <a:pt x="385" y="2144"/>
                  </a:lnTo>
                  <a:lnTo>
                    <a:pt x="388" y="2150"/>
                  </a:lnTo>
                  <a:lnTo>
                    <a:pt x="391" y="2144"/>
                  </a:lnTo>
                  <a:lnTo>
                    <a:pt x="394" y="2126"/>
                  </a:lnTo>
                  <a:lnTo>
                    <a:pt x="397" y="2096"/>
                  </a:lnTo>
                  <a:lnTo>
                    <a:pt x="400" y="2063"/>
                  </a:lnTo>
                  <a:lnTo>
                    <a:pt x="403" y="2060"/>
                  </a:lnTo>
                  <a:lnTo>
                    <a:pt x="403" y="2066"/>
                  </a:lnTo>
                  <a:lnTo>
                    <a:pt x="406" y="2102"/>
                  </a:lnTo>
                  <a:lnTo>
                    <a:pt x="409" y="2135"/>
                  </a:lnTo>
                  <a:lnTo>
                    <a:pt x="412" y="2150"/>
                  </a:lnTo>
                  <a:lnTo>
                    <a:pt x="415" y="2156"/>
                  </a:lnTo>
                  <a:lnTo>
                    <a:pt x="418" y="2153"/>
                  </a:lnTo>
                  <a:lnTo>
                    <a:pt x="421" y="2150"/>
                  </a:lnTo>
                  <a:lnTo>
                    <a:pt x="424" y="2141"/>
                  </a:lnTo>
                  <a:lnTo>
                    <a:pt x="427" y="2129"/>
                  </a:lnTo>
                  <a:lnTo>
                    <a:pt x="430" y="2123"/>
                  </a:lnTo>
                  <a:lnTo>
                    <a:pt x="436" y="2129"/>
                  </a:lnTo>
                  <a:lnTo>
                    <a:pt x="439" y="2141"/>
                  </a:lnTo>
                  <a:lnTo>
                    <a:pt x="442" y="2153"/>
                  </a:lnTo>
                  <a:lnTo>
                    <a:pt x="445" y="2156"/>
                  </a:lnTo>
                  <a:lnTo>
                    <a:pt x="448" y="2156"/>
                  </a:lnTo>
                  <a:lnTo>
                    <a:pt x="451" y="2156"/>
                  </a:lnTo>
                  <a:lnTo>
                    <a:pt x="454" y="2156"/>
                  </a:lnTo>
                  <a:lnTo>
                    <a:pt x="457" y="2156"/>
                  </a:lnTo>
                  <a:lnTo>
                    <a:pt x="460" y="2153"/>
                  </a:lnTo>
                  <a:lnTo>
                    <a:pt x="463" y="2147"/>
                  </a:lnTo>
                  <a:lnTo>
                    <a:pt x="467" y="2132"/>
                  </a:lnTo>
                  <a:lnTo>
                    <a:pt x="470" y="2096"/>
                  </a:lnTo>
                  <a:lnTo>
                    <a:pt x="473" y="2020"/>
                  </a:lnTo>
                  <a:lnTo>
                    <a:pt x="476" y="1902"/>
                  </a:lnTo>
                  <a:lnTo>
                    <a:pt x="476" y="1893"/>
                  </a:lnTo>
                  <a:lnTo>
                    <a:pt x="479" y="1835"/>
                  </a:lnTo>
                  <a:lnTo>
                    <a:pt x="479" y="1835"/>
                  </a:lnTo>
                  <a:lnTo>
                    <a:pt x="479" y="1835"/>
                  </a:lnTo>
                  <a:lnTo>
                    <a:pt x="482" y="1887"/>
                  </a:lnTo>
                  <a:lnTo>
                    <a:pt x="482" y="1899"/>
                  </a:lnTo>
                  <a:lnTo>
                    <a:pt x="485" y="2020"/>
                  </a:lnTo>
                  <a:lnTo>
                    <a:pt x="488" y="2105"/>
                  </a:lnTo>
                  <a:lnTo>
                    <a:pt x="491" y="2141"/>
                  </a:lnTo>
                  <a:lnTo>
                    <a:pt x="494" y="2150"/>
                  </a:lnTo>
                  <a:lnTo>
                    <a:pt x="497" y="2150"/>
                  </a:lnTo>
                  <a:lnTo>
                    <a:pt x="500" y="2150"/>
                  </a:lnTo>
                  <a:lnTo>
                    <a:pt x="503" y="2150"/>
                  </a:lnTo>
                  <a:lnTo>
                    <a:pt x="506" y="2150"/>
                  </a:lnTo>
                  <a:lnTo>
                    <a:pt x="509" y="2150"/>
                  </a:lnTo>
                  <a:lnTo>
                    <a:pt x="512" y="2147"/>
                  </a:lnTo>
                  <a:lnTo>
                    <a:pt x="515" y="2147"/>
                  </a:lnTo>
                  <a:lnTo>
                    <a:pt x="518" y="2147"/>
                  </a:lnTo>
                  <a:lnTo>
                    <a:pt x="521" y="2147"/>
                  </a:lnTo>
                  <a:lnTo>
                    <a:pt x="524" y="2150"/>
                  </a:lnTo>
                  <a:lnTo>
                    <a:pt x="527" y="2147"/>
                  </a:lnTo>
                  <a:lnTo>
                    <a:pt x="530" y="2147"/>
                  </a:lnTo>
                  <a:lnTo>
                    <a:pt x="533" y="2147"/>
                  </a:lnTo>
                  <a:lnTo>
                    <a:pt x="536" y="2147"/>
                  </a:lnTo>
                  <a:lnTo>
                    <a:pt x="539" y="2144"/>
                  </a:lnTo>
                  <a:lnTo>
                    <a:pt x="545" y="2144"/>
                  </a:lnTo>
                  <a:lnTo>
                    <a:pt x="548" y="2144"/>
                  </a:lnTo>
                  <a:lnTo>
                    <a:pt x="551" y="2141"/>
                  </a:lnTo>
                  <a:lnTo>
                    <a:pt x="554" y="2141"/>
                  </a:lnTo>
                  <a:lnTo>
                    <a:pt x="557" y="2141"/>
                  </a:lnTo>
                  <a:lnTo>
                    <a:pt x="560" y="2141"/>
                  </a:lnTo>
                  <a:lnTo>
                    <a:pt x="563" y="2141"/>
                  </a:lnTo>
                  <a:lnTo>
                    <a:pt x="566" y="2141"/>
                  </a:lnTo>
                  <a:lnTo>
                    <a:pt x="569" y="2141"/>
                  </a:lnTo>
                  <a:lnTo>
                    <a:pt x="572" y="2144"/>
                  </a:lnTo>
                  <a:lnTo>
                    <a:pt x="576" y="2144"/>
                  </a:lnTo>
                  <a:lnTo>
                    <a:pt x="579" y="2144"/>
                  </a:lnTo>
                  <a:lnTo>
                    <a:pt x="582" y="2144"/>
                  </a:lnTo>
                  <a:lnTo>
                    <a:pt x="585" y="2144"/>
                  </a:lnTo>
                  <a:lnTo>
                    <a:pt x="588" y="2141"/>
                  </a:lnTo>
                  <a:lnTo>
                    <a:pt x="591" y="2138"/>
                  </a:lnTo>
                  <a:lnTo>
                    <a:pt x="594" y="2135"/>
                  </a:lnTo>
                  <a:lnTo>
                    <a:pt x="597" y="2129"/>
                  </a:lnTo>
                  <a:lnTo>
                    <a:pt x="600" y="2117"/>
                  </a:lnTo>
                  <a:lnTo>
                    <a:pt x="603" y="2102"/>
                  </a:lnTo>
                  <a:lnTo>
                    <a:pt x="606" y="2105"/>
                  </a:lnTo>
                  <a:lnTo>
                    <a:pt x="609" y="2114"/>
                  </a:lnTo>
                  <a:lnTo>
                    <a:pt x="612" y="2114"/>
                  </a:lnTo>
                  <a:lnTo>
                    <a:pt x="615" y="2099"/>
                  </a:lnTo>
                  <a:lnTo>
                    <a:pt x="618" y="2084"/>
                  </a:lnTo>
                  <a:lnTo>
                    <a:pt x="621" y="2093"/>
                  </a:lnTo>
                  <a:lnTo>
                    <a:pt x="624" y="2120"/>
                  </a:lnTo>
                  <a:lnTo>
                    <a:pt x="627" y="2138"/>
                  </a:lnTo>
                  <a:lnTo>
                    <a:pt x="630" y="2147"/>
                  </a:lnTo>
                  <a:lnTo>
                    <a:pt x="633" y="2147"/>
                  </a:lnTo>
                  <a:lnTo>
                    <a:pt x="636" y="2150"/>
                  </a:lnTo>
                  <a:lnTo>
                    <a:pt x="639" y="2150"/>
                  </a:lnTo>
                  <a:lnTo>
                    <a:pt x="642" y="2147"/>
                  </a:lnTo>
                  <a:lnTo>
                    <a:pt x="645" y="2147"/>
                  </a:lnTo>
                  <a:lnTo>
                    <a:pt x="651" y="2144"/>
                  </a:lnTo>
                  <a:lnTo>
                    <a:pt x="654" y="2144"/>
                  </a:lnTo>
                  <a:lnTo>
                    <a:pt x="657" y="2144"/>
                  </a:lnTo>
                  <a:lnTo>
                    <a:pt x="660" y="2141"/>
                  </a:lnTo>
                  <a:lnTo>
                    <a:pt x="663" y="2138"/>
                  </a:lnTo>
                  <a:lnTo>
                    <a:pt x="666" y="2138"/>
                  </a:lnTo>
                  <a:lnTo>
                    <a:pt x="669" y="2141"/>
                  </a:lnTo>
                  <a:lnTo>
                    <a:pt x="672" y="2144"/>
                  </a:lnTo>
                  <a:lnTo>
                    <a:pt x="675" y="2144"/>
                  </a:lnTo>
                  <a:lnTo>
                    <a:pt x="678" y="2141"/>
                  </a:lnTo>
                  <a:lnTo>
                    <a:pt x="681" y="2135"/>
                  </a:lnTo>
                  <a:lnTo>
                    <a:pt x="684" y="2138"/>
                  </a:lnTo>
                  <a:lnTo>
                    <a:pt x="688" y="2144"/>
                  </a:lnTo>
                  <a:lnTo>
                    <a:pt x="691" y="2147"/>
                  </a:lnTo>
                  <a:lnTo>
                    <a:pt x="694" y="2150"/>
                  </a:lnTo>
                  <a:lnTo>
                    <a:pt x="697" y="2150"/>
                  </a:lnTo>
                  <a:lnTo>
                    <a:pt x="700" y="2150"/>
                  </a:lnTo>
                  <a:lnTo>
                    <a:pt x="703" y="2150"/>
                  </a:lnTo>
                  <a:lnTo>
                    <a:pt x="706" y="2150"/>
                  </a:lnTo>
                  <a:lnTo>
                    <a:pt x="709" y="2153"/>
                  </a:lnTo>
                  <a:lnTo>
                    <a:pt x="712" y="2153"/>
                  </a:lnTo>
                  <a:lnTo>
                    <a:pt x="715" y="2153"/>
                  </a:lnTo>
                  <a:lnTo>
                    <a:pt x="718" y="2153"/>
                  </a:lnTo>
                  <a:lnTo>
                    <a:pt x="721" y="2150"/>
                  </a:lnTo>
                  <a:lnTo>
                    <a:pt x="724" y="2147"/>
                  </a:lnTo>
                  <a:lnTo>
                    <a:pt x="727" y="2141"/>
                  </a:lnTo>
                  <a:lnTo>
                    <a:pt x="730" y="2141"/>
                  </a:lnTo>
                  <a:lnTo>
                    <a:pt x="733" y="2144"/>
                  </a:lnTo>
                  <a:lnTo>
                    <a:pt x="736" y="2150"/>
                  </a:lnTo>
                  <a:lnTo>
                    <a:pt x="739" y="2150"/>
                  </a:lnTo>
                  <a:lnTo>
                    <a:pt x="742" y="2150"/>
                  </a:lnTo>
                  <a:lnTo>
                    <a:pt x="745" y="2150"/>
                  </a:lnTo>
                  <a:lnTo>
                    <a:pt x="748" y="2150"/>
                  </a:lnTo>
                  <a:lnTo>
                    <a:pt x="751" y="2150"/>
                  </a:lnTo>
                  <a:lnTo>
                    <a:pt x="757" y="2153"/>
                  </a:lnTo>
                  <a:lnTo>
                    <a:pt x="760" y="2153"/>
                  </a:lnTo>
                  <a:lnTo>
                    <a:pt x="763" y="2153"/>
                  </a:lnTo>
                  <a:lnTo>
                    <a:pt x="766" y="2150"/>
                  </a:lnTo>
                  <a:lnTo>
                    <a:pt x="769" y="2150"/>
                  </a:lnTo>
                  <a:lnTo>
                    <a:pt x="772" y="2144"/>
                  </a:lnTo>
                  <a:lnTo>
                    <a:pt x="775" y="2129"/>
                  </a:lnTo>
                  <a:lnTo>
                    <a:pt x="778" y="2096"/>
                  </a:lnTo>
                  <a:lnTo>
                    <a:pt x="781" y="2038"/>
                  </a:lnTo>
                  <a:lnTo>
                    <a:pt x="784" y="1963"/>
                  </a:lnTo>
                  <a:lnTo>
                    <a:pt x="787" y="1881"/>
                  </a:lnTo>
                  <a:lnTo>
                    <a:pt x="790" y="1814"/>
                  </a:lnTo>
                  <a:lnTo>
                    <a:pt x="790" y="1811"/>
                  </a:lnTo>
                  <a:lnTo>
                    <a:pt x="790" y="1802"/>
                  </a:lnTo>
                  <a:lnTo>
                    <a:pt x="793" y="1811"/>
                  </a:lnTo>
                  <a:lnTo>
                    <a:pt x="797" y="1878"/>
                  </a:lnTo>
                  <a:lnTo>
                    <a:pt x="800" y="1957"/>
                  </a:lnTo>
                  <a:lnTo>
                    <a:pt x="803" y="2023"/>
                  </a:lnTo>
                  <a:lnTo>
                    <a:pt x="806" y="2075"/>
                  </a:lnTo>
                  <a:lnTo>
                    <a:pt x="809" y="2111"/>
                  </a:lnTo>
                  <a:lnTo>
                    <a:pt x="812" y="2135"/>
                  </a:lnTo>
                  <a:lnTo>
                    <a:pt x="815" y="2147"/>
                  </a:lnTo>
                  <a:lnTo>
                    <a:pt x="818" y="2153"/>
                  </a:lnTo>
                  <a:lnTo>
                    <a:pt x="821" y="2153"/>
                  </a:lnTo>
                  <a:lnTo>
                    <a:pt x="824" y="2153"/>
                  </a:lnTo>
                  <a:lnTo>
                    <a:pt x="827" y="2153"/>
                  </a:lnTo>
                  <a:lnTo>
                    <a:pt x="830" y="2156"/>
                  </a:lnTo>
                  <a:lnTo>
                    <a:pt x="833" y="2153"/>
                  </a:lnTo>
                  <a:lnTo>
                    <a:pt x="836" y="2153"/>
                  </a:lnTo>
                  <a:lnTo>
                    <a:pt x="839" y="2153"/>
                  </a:lnTo>
                  <a:lnTo>
                    <a:pt x="842" y="2153"/>
                  </a:lnTo>
                  <a:lnTo>
                    <a:pt x="845" y="2153"/>
                  </a:lnTo>
                  <a:lnTo>
                    <a:pt x="848" y="2150"/>
                  </a:lnTo>
                  <a:lnTo>
                    <a:pt x="851" y="2141"/>
                  </a:lnTo>
                  <a:lnTo>
                    <a:pt x="854" y="2114"/>
                  </a:lnTo>
                  <a:lnTo>
                    <a:pt x="857" y="2084"/>
                  </a:lnTo>
                  <a:lnTo>
                    <a:pt x="860" y="2081"/>
                  </a:lnTo>
                  <a:lnTo>
                    <a:pt x="860" y="2090"/>
                  </a:lnTo>
                  <a:lnTo>
                    <a:pt x="866" y="2120"/>
                  </a:lnTo>
                  <a:lnTo>
                    <a:pt x="869" y="2141"/>
                  </a:lnTo>
                  <a:lnTo>
                    <a:pt x="872" y="2138"/>
                  </a:lnTo>
                  <a:lnTo>
                    <a:pt x="875" y="2114"/>
                  </a:lnTo>
                  <a:lnTo>
                    <a:pt x="875" y="2108"/>
                  </a:lnTo>
                  <a:lnTo>
                    <a:pt x="878" y="2041"/>
                  </a:lnTo>
                  <a:lnTo>
                    <a:pt x="878" y="2032"/>
                  </a:lnTo>
                  <a:lnTo>
                    <a:pt x="878" y="2017"/>
                  </a:lnTo>
                  <a:lnTo>
                    <a:pt x="881" y="1847"/>
                  </a:lnTo>
                  <a:lnTo>
                    <a:pt x="881" y="1820"/>
                  </a:lnTo>
                  <a:lnTo>
                    <a:pt x="884" y="1542"/>
                  </a:lnTo>
                  <a:lnTo>
                    <a:pt x="884" y="1523"/>
                  </a:lnTo>
                  <a:lnTo>
                    <a:pt x="884" y="1487"/>
                  </a:lnTo>
                  <a:lnTo>
                    <a:pt x="887" y="1560"/>
                  </a:lnTo>
                  <a:lnTo>
                    <a:pt x="887" y="1584"/>
                  </a:lnTo>
                  <a:lnTo>
                    <a:pt x="890" y="1872"/>
                  </a:lnTo>
                  <a:lnTo>
                    <a:pt x="890" y="1896"/>
                  </a:lnTo>
                  <a:lnTo>
                    <a:pt x="890" y="1920"/>
                  </a:lnTo>
                  <a:lnTo>
                    <a:pt x="893" y="2060"/>
                  </a:lnTo>
                  <a:lnTo>
                    <a:pt x="893" y="2066"/>
                  </a:lnTo>
                  <a:lnTo>
                    <a:pt x="896" y="2120"/>
                  </a:lnTo>
                  <a:lnTo>
                    <a:pt x="899" y="2141"/>
                  </a:lnTo>
                  <a:lnTo>
                    <a:pt x="902" y="2144"/>
                  </a:lnTo>
                  <a:lnTo>
                    <a:pt x="906" y="2144"/>
                  </a:lnTo>
                  <a:lnTo>
                    <a:pt x="909" y="2138"/>
                  </a:lnTo>
                  <a:lnTo>
                    <a:pt x="912" y="2120"/>
                  </a:lnTo>
                  <a:lnTo>
                    <a:pt x="915" y="2084"/>
                  </a:lnTo>
                  <a:lnTo>
                    <a:pt x="918" y="2038"/>
                  </a:lnTo>
                  <a:lnTo>
                    <a:pt x="918" y="2032"/>
                  </a:lnTo>
                  <a:lnTo>
                    <a:pt x="921" y="2053"/>
                  </a:lnTo>
                  <a:lnTo>
                    <a:pt x="924" y="2108"/>
                  </a:lnTo>
                  <a:lnTo>
                    <a:pt x="927" y="2135"/>
                  </a:lnTo>
                  <a:lnTo>
                    <a:pt x="930" y="2141"/>
                  </a:lnTo>
                  <a:lnTo>
                    <a:pt x="933" y="2141"/>
                  </a:lnTo>
                  <a:lnTo>
                    <a:pt x="936" y="2138"/>
                  </a:lnTo>
                  <a:lnTo>
                    <a:pt x="939" y="2129"/>
                  </a:lnTo>
                  <a:lnTo>
                    <a:pt x="942" y="2093"/>
                  </a:lnTo>
                  <a:lnTo>
                    <a:pt x="945" y="2032"/>
                  </a:lnTo>
                  <a:lnTo>
                    <a:pt x="948" y="2020"/>
                  </a:lnTo>
                  <a:lnTo>
                    <a:pt x="948" y="2038"/>
                  </a:lnTo>
                  <a:lnTo>
                    <a:pt x="951" y="2093"/>
                  </a:lnTo>
                  <a:lnTo>
                    <a:pt x="954" y="2120"/>
                  </a:lnTo>
                  <a:lnTo>
                    <a:pt x="957" y="2138"/>
                  </a:lnTo>
                  <a:lnTo>
                    <a:pt x="960" y="2144"/>
                  </a:lnTo>
                  <a:lnTo>
                    <a:pt x="963" y="2144"/>
                  </a:lnTo>
                  <a:lnTo>
                    <a:pt x="966" y="2144"/>
                  </a:lnTo>
                  <a:lnTo>
                    <a:pt x="972" y="2144"/>
                  </a:lnTo>
                  <a:lnTo>
                    <a:pt x="975" y="2144"/>
                  </a:lnTo>
                  <a:lnTo>
                    <a:pt x="978" y="2144"/>
                  </a:lnTo>
                  <a:lnTo>
                    <a:pt x="981" y="2144"/>
                  </a:lnTo>
                  <a:lnTo>
                    <a:pt x="984" y="2147"/>
                  </a:lnTo>
                  <a:lnTo>
                    <a:pt x="987" y="2147"/>
                  </a:lnTo>
                  <a:lnTo>
                    <a:pt x="990" y="2147"/>
                  </a:lnTo>
                  <a:lnTo>
                    <a:pt x="993" y="2147"/>
                  </a:lnTo>
                  <a:lnTo>
                    <a:pt x="996" y="2144"/>
                  </a:lnTo>
                  <a:lnTo>
                    <a:pt x="999" y="2141"/>
                  </a:lnTo>
                  <a:lnTo>
                    <a:pt x="1002" y="2123"/>
                  </a:lnTo>
                  <a:lnTo>
                    <a:pt x="1005" y="2060"/>
                  </a:lnTo>
                  <a:lnTo>
                    <a:pt x="1008" y="1947"/>
                  </a:lnTo>
                  <a:lnTo>
                    <a:pt x="1008" y="1941"/>
                  </a:lnTo>
                  <a:lnTo>
                    <a:pt x="1011" y="1917"/>
                  </a:lnTo>
                  <a:lnTo>
                    <a:pt x="1011" y="1929"/>
                  </a:lnTo>
                  <a:lnTo>
                    <a:pt x="1015" y="2038"/>
                  </a:lnTo>
                  <a:lnTo>
                    <a:pt x="1015" y="2047"/>
                  </a:lnTo>
                  <a:lnTo>
                    <a:pt x="1018" y="2105"/>
                  </a:lnTo>
                  <a:lnTo>
                    <a:pt x="1018" y="2108"/>
                  </a:lnTo>
                  <a:lnTo>
                    <a:pt x="1018" y="2114"/>
                  </a:lnTo>
                  <a:lnTo>
                    <a:pt x="1021" y="2099"/>
                  </a:lnTo>
                  <a:lnTo>
                    <a:pt x="1021" y="2096"/>
                  </a:lnTo>
                  <a:lnTo>
                    <a:pt x="1024" y="2014"/>
                  </a:lnTo>
                  <a:lnTo>
                    <a:pt x="1024" y="1999"/>
                  </a:lnTo>
                  <a:lnTo>
                    <a:pt x="1024" y="1984"/>
                  </a:lnTo>
                  <a:lnTo>
                    <a:pt x="1027" y="1766"/>
                  </a:lnTo>
                  <a:lnTo>
                    <a:pt x="1027" y="1741"/>
                  </a:lnTo>
                  <a:lnTo>
                    <a:pt x="1030" y="1660"/>
                  </a:lnTo>
                  <a:lnTo>
                    <a:pt x="1030" y="1684"/>
                  </a:lnTo>
                  <a:lnTo>
                    <a:pt x="1030" y="1699"/>
                  </a:lnTo>
                  <a:lnTo>
                    <a:pt x="1033" y="1938"/>
                  </a:lnTo>
                  <a:lnTo>
                    <a:pt x="1033" y="1960"/>
                  </a:lnTo>
                  <a:lnTo>
                    <a:pt x="1036" y="2084"/>
                  </a:lnTo>
                  <a:lnTo>
                    <a:pt x="1036" y="2090"/>
                  </a:lnTo>
                  <a:lnTo>
                    <a:pt x="1039" y="2114"/>
                  </a:lnTo>
                  <a:lnTo>
                    <a:pt x="1042" y="2102"/>
                  </a:lnTo>
                  <a:lnTo>
                    <a:pt x="1045" y="2096"/>
                  </a:lnTo>
                  <a:lnTo>
                    <a:pt x="1045" y="2102"/>
                  </a:lnTo>
                  <a:lnTo>
                    <a:pt x="1048" y="2126"/>
                  </a:lnTo>
                  <a:lnTo>
                    <a:pt x="1051" y="2141"/>
                  </a:lnTo>
                  <a:lnTo>
                    <a:pt x="1054" y="2144"/>
                  </a:lnTo>
                  <a:lnTo>
                    <a:pt x="1057" y="2132"/>
                  </a:lnTo>
                  <a:lnTo>
                    <a:pt x="1060" y="2090"/>
                  </a:lnTo>
                  <a:lnTo>
                    <a:pt x="1060" y="2081"/>
                  </a:lnTo>
                  <a:lnTo>
                    <a:pt x="1060" y="2072"/>
                  </a:lnTo>
                  <a:lnTo>
                    <a:pt x="1063" y="1914"/>
                  </a:lnTo>
                  <a:lnTo>
                    <a:pt x="1063" y="1884"/>
                  </a:lnTo>
                  <a:lnTo>
                    <a:pt x="1063" y="1851"/>
                  </a:lnTo>
                  <a:lnTo>
                    <a:pt x="1066" y="1375"/>
                  </a:lnTo>
                  <a:lnTo>
                    <a:pt x="1066" y="1314"/>
                  </a:lnTo>
                  <a:lnTo>
                    <a:pt x="1069" y="1254"/>
                  </a:lnTo>
                  <a:lnTo>
                    <a:pt x="1069" y="996"/>
                  </a:lnTo>
                  <a:lnTo>
                    <a:pt x="1069" y="1024"/>
                  </a:lnTo>
                  <a:lnTo>
                    <a:pt x="1072" y="1051"/>
                  </a:lnTo>
                  <a:lnTo>
                    <a:pt x="1072" y="1536"/>
                  </a:lnTo>
                  <a:lnTo>
                    <a:pt x="1072" y="1596"/>
                  </a:lnTo>
                  <a:lnTo>
                    <a:pt x="1075" y="1654"/>
                  </a:lnTo>
                  <a:lnTo>
                    <a:pt x="1075" y="1999"/>
                  </a:lnTo>
                  <a:lnTo>
                    <a:pt x="1075" y="2020"/>
                  </a:lnTo>
                  <a:lnTo>
                    <a:pt x="1078" y="2035"/>
                  </a:lnTo>
                  <a:lnTo>
                    <a:pt x="1078" y="2105"/>
                  </a:lnTo>
                  <a:lnTo>
                    <a:pt x="1081" y="2108"/>
                  </a:lnTo>
                  <a:lnTo>
                    <a:pt x="1081" y="2111"/>
                  </a:lnTo>
                  <a:lnTo>
                    <a:pt x="1084" y="2105"/>
                  </a:lnTo>
                  <a:lnTo>
                    <a:pt x="1087" y="2102"/>
                  </a:lnTo>
                  <a:lnTo>
                    <a:pt x="1087" y="2102"/>
                  </a:lnTo>
                  <a:lnTo>
                    <a:pt x="1090" y="2093"/>
                  </a:lnTo>
                  <a:lnTo>
                    <a:pt x="1093" y="2044"/>
                  </a:lnTo>
                  <a:lnTo>
                    <a:pt x="1093" y="2035"/>
                  </a:lnTo>
                  <a:lnTo>
                    <a:pt x="1096" y="2060"/>
                  </a:lnTo>
                  <a:lnTo>
                    <a:pt x="1099" y="2111"/>
                  </a:lnTo>
                  <a:lnTo>
                    <a:pt x="1102" y="2132"/>
                  </a:lnTo>
                  <a:lnTo>
                    <a:pt x="1105" y="2141"/>
                  </a:lnTo>
                  <a:lnTo>
                    <a:pt x="1108" y="2141"/>
                  </a:lnTo>
                  <a:lnTo>
                    <a:pt x="1111" y="2141"/>
                  </a:lnTo>
                  <a:lnTo>
                    <a:pt x="1114" y="2138"/>
                  </a:lnTo>
                  <a:lnTo>
                    <a:pt x="1117" y="2132"/>
                  </a:lnTo>
                  <a:lnTo>
                    <a:pt x="1120" y="2126"/>
                  </a:lnTo>
                  <a:lnTo>
                    <a:pt x="1123" y="2135"/>
                  </a:lnTo>
                  <a:lnTo>
                    <a:pt x="1127" y="2138"/>
                  </a:lnTo>
                  <a:lnTo>
                    <a:pt x="1130" y="2138"/>
                  </a:lnTo>
                  <a:lnTo>
                    <a:pt x="1133" y="2138"/>
                  </a:lnTo>
                  <a:lnTo>
                    <a:pt x="1136" y="2141"/>
                  </a:lnTo>
                  <a:lnTo>
                    <a:pt x="1139" y="2141"/>
                  </a:lnTo>
                  <a:lnTo>
                    <a:pt x="1142" y="2141"/>
                  </a:lnTo>
                  <a:lnTo>
                    <a:pt x="1145" y="2141"/>
                  </a:lnTo>
                  <a:lnTo>
                    <a:pt x="1148" y="2141"/>
                  </a:lnTo>
                  <a:lnTo>
                    <a:pt x="1151" y="2141"/>
                  </a:lnTo>
                  <a:lnTo>
                    <a:pt x="1154" y="2141"/>
                  </a:lnTo>
                  <a:lnTo>
                    <a:pt x="1157" y="2135"/>
                  </a:lnTo>
                  <a:lnTo>
                    <a:pt x="1160" y="2117"/>
                  </a:lnTo>
                  <a:lnTo>
                    <a:pt x="1163" y="2069"/>
                  </a:lnTo>
                  <a:lnTo>
                    <a:pt x="1166" y="1972"/>
                  </a:lnTo>
                  <a:lnTo>
                    <a:pt x="1166" y="1966"/>
                  </a:lnTo>
                  <a:lnTo>
                    <a:pt x="1169" y="1947"/>
                  </a:lnTo>
                  <a:lnTo>
                    <a:pt x="1169" y="1966"/>
                  </a:lnTo>
                  <a:lnTo>
                    <a:pt x="1172" y="2075"/>
                  </a:lnTo>
                  <a:lnTo>
                    <a:pt x="1172" y="2084"/>
                  </a:lnTo>
                  <a:lnTo>
                    <a:pt x="1175" y="2132"/>
                  </a:lnTo>
                  <a:lnTo>
                    <a:pt x="1178" y="2144"/>
                  </a:lnTo>
                  <a:lnTo>
                    <a:pt x="1181" y="2144"/>
                  </a:lnTo>
                  <a:lnTo>
                    <a:pt x="1187" y="2144"/>
                  </a:lnTo>
                  <a:lnTo>
                    <a:pt x="1190" y="2144"/>
                  </a:lnTo>
                  <a:lnTo>
                    <a:pt x="1193" y="2144"/>
                  </a:lnTo>
                  <a:lnTo>
                    <a:pt x="1196" y="2144"/>
                  </a:lnTo>
                  <a:lnTo>
                    <a:pt x="1199" y="2144"/>
                  </a:lnTo>
                  <a:lnTo>
                    <a:pt x="1202" y="2144"/>
                  </a:lnTo>
                  <a:lnTo>
                    <a:pt x="1205" y="2141"/>
                  </a:lnTo>
                  <a:lnTo>
                    <a:pt x="1208" y="2141"/>
                  </a:lnTo>
                  <a:lnTo>
                    <a:pt x="1211" y="2144"/>
                  </a:lnTo>
                  <a:lnTo>
                    <a:pt x="1214" y="2141"/>
                  </a:lnTo>
                  <a:lnTo>
                    <a:pt x="1217" y="2141"/>
                  </a:lnTo>
                  <a:lnTo>
                    <a:pt x="1220" y="2138"/>
                  </a:lnTo>
                  <a:lnTo>
                    <a:pt x="1223" y="2132"/>
                  </a:lnTo>
                  <a:lnTo>
                    <a:pt x="1226" y="2126"/>
                  </a:lnTo>
                  <a:lnTo>
                    <a:pt x="1229" y="2123"/>
                  </a:lnTo>
                  <a:lnTo>
                    <a:pt x="1232" y="2090"/>
                  </a:lnTo>
                  <a:lnTo>
                    <a:pt x="1232" y="2084"/>
                  </a:lnTo>
                  <a:lnTo>
                    <a:pt x="1236" y="1996"/>
                  </a:lnTo>
                  <a:lnTo>
                    <a:pt x="1236" y="1981"/>
                  </a:lnTo>
                  <a:lnTo>
                    <a:pt x="1239" y="1829"/>
                  </a:lnTo>
                  <a:lnTo>
                    <a:pt x="1239" y="1823"/>
                  </a:lnTo>
                  <a:lnTo>
                    <a:pt x="1239" y="1820"/>
                  </a:lnTo>
                  <a:lnTo>
                    <a:pt x="1242" y="1923"/>
                  </a:lnTo>
                  <a:lnTo>
                    <a:pt x="1242" y="1941"/>
                  </a:lnTo>
                  <a:lnTo>
                    <a:pt x="1242" y="1960"/>
                  </a:lnTo>
                  <a:lnTo>
                    <a:pt x="1245" y="2093"/>
                  </a:lnTo>
                  <a:lnTo>
                    <a:pt x="1245" y="2099"/>
                  </a:lnTo>
                  <a:lnTo>
                    <a:pt x="1245" y="2108"/>
                  </a:lnTo>
                  <a:lnTo>
                    <a:pt x="1248" y="2135"/>
                  </a:lnTo>
                  <a:lnTo>
                    <a:pt x="1251" y="2138"/>
                  </a:lnTo>
                  <a:lnTo>
                    <a:pt x="1254" y="2135"/>
                  </a:lnTo>
                  <a:lnTo>
                    <a:pt x="1257" y="2117"/>
                  </a:lnTo>
                  <a:lnTo>
                    <a:pt x="1260" y="2063"/>
                  </a:lnTo>
                  <a:lnTo>
                    <a:pt x="1263" y="1957"/>
                  </a:lnTo>
                  <a:lnTo>
                    <a:pt x="1263" y="1944"/>
                  </a:lnTo>
                  <a:lnTo>
                    <a:pt x="1266" y="1887"/>
                  </a:lnTo>
                  <a:lnTo>
                    <a:pt x="1266" y="1887"/>
                  </a:lnTo>
                  <a:lnTo>
                    <a:pt x="1266" y="1890"/>
                  </a:lnTo>
                  <a:lnTo>
                    <a:pt x="1269" y="1966"/>
                  </a:lnTo>
                  <a:lnTo>
                    <a:pt x="1269" y="1978"/>
                  </a:lnTo>
                  <a:lnTo>
                    <a:pt x="1272" y="2090"/>
                  </a:lnTo>
                  <a:lnTo>
                    <a:pt x="1275" y="2129"/>
                  </a:lnTo>
                  <a:lnTo>
                    <a:pt x="1278" y="2135"/>
                  </a:lnTo>
                  <a:lnTo>
                    <a:pt x="1281" y="2129"/>
                  </a:lnTo>
                  <a:lnTo>
                    <a:pt x="1284" y="2105"/>
                  </a:lnTo>
                  <a:lnTo>
                    <a:pt x="1287" y="2035"/>
                  </a:lnTo>
                  <a:lnTo>
                    <a:pt x="1287" y="2026"/>
                  </a:lnTo>
                  <a:lnTo>
                    <a:pt x="1290" y="2014"/>
                  </a:lnTo>
                  <a:lnTo>
                    <a:pt x="1290" y="1847"/>
                  </a:lnTo>
                  <a:lnTo>
                    <a:pt x="1293" y="1826"/>
                  </a:lnTo>
                  <a:lnTo>
                    <a:pt x="1293" y="1802"/>
                  </a:lnTo>
                  <a:lnTo>
                    <a:pt x="1293" y="1699"/>
                  </a:lnTo>
                  <a:lnTo>
                    <a:pt x="1296" y="1708"/>
                  </a:lnTo>
                  <a:lnTo>
                    <a:pt x="1296" y="1717"/>
                  </a:lnTo>
                  <a:lnTo>
                    <a:pt x="1299" y="1920"/>
                  </a:lnTo>
                  <a:lnTo>
                    <a:pt x="1299" y="1941"/>
                  </a:lnTo>
                  <a:lnTo>
                    <a:pt x="1302" y="2084"/>
                  </a:lnTo>
                  <a:lnTo>
                    <a:pt x="1302" y="2093"/>
                  </a:lnTo>
                  <a:lnTo>
                    <a:pt x="1302" y="2099"/>
                  </a:lnTo>
                  <a:lnTo>
                    <a:pt x="1305" y="2132"/>
                  </a:lnTo>
                  <a:lnTo>
                    <a:pt x="1308" y="2135"/>
                  </a:lnTo>
                  <a:lnTo>
                    <a:pt x="1311" y="2132"/>
                  </a:lnTo>
                  <a:lnTo>
                    <a:pt x="1314" y="2135"/>
                  </a:lnTo>
                  <a:lnTo>
                    <a:pt x="1317" y="2138"/>
                  </a:lnTo>
                  <a:lnTo>
                    <a:pt x="1320" y="2141"/>
                  </a:lnTo>
                  <a:lnTo>
                    <a:pt x="1323" y="2141"/>
                  </a:lnTo>
                  <a:lnTo>
                    <a:pt x="1326" y="2132"/>
                  </a:lnTo>
                  <a:lnTo>
                    <a:pt x="1329" y="2117"/>
                  </a:lnTo>
                  <a:lnTo>
                    <a:pt x="1332" y="2102"/>
                  </a:lnTo>
                  <a:lnTo>
                    <a:pt x="1332" y="2096"/>
                  </a:lnTo>
                  <a:lnTo>
                    <a:pt x="1335" y="2099"/>
                  </a:lnTo>
                  <a:lnTo>
                    <a:pt x="1338" y="2108"/>
                  </a:lnTo>
                  <a:lnTo>
                    <a:pt x="1341" y="2081"/>
                  </a:lnTo>
                  <a:lnTo>
                    <a:pt x="1341" y="2075"/>
                  </a:lnTo>
                  <a:lnTo>
                    <a:pt x="1345" y="1987"/>
                  </a:lnTo>
                  <a:lnTo>
                    <a:pt x="1345" y="1972"/>
                  </a:lnTo>
                  <a:lnTo>
                    <a:pt x="1345" y="1957"/>
                  </a:lnTo>
                  <a:lnTo>
                    <a:pt x="1348" y="1775"/>
                  </a:lnTo>
                  <a:lnTo>
                    <a:pt x="1348" y="1751"/>
                  </a:lnTo>
                  <a:lnTo>
                    <a:pt x="1351" y="1445"/>
                  </a:lnTo>
                  <a:lnTo>
                    <a:pt x="1351" y="1417"/>
                  </a:lnTo>
                  <a:lnTo>
                    <a:pt x="1354" y="1245"/>
                  </a:lnTo>
                  <a:lnTo>
                    <a:pt x="1354" y="1236"/>
                  </a:lnTo>
                  <a:lnTo>
                    <a:pt x="1354" y="1221"/>
                  </a:lnTo>
                  <a:lnTo>
                    <a:pt x="1357" y="1266"/>
                  </a:lnTo>
                  <a:lnTo>
                    <a:pt x="1360" y="1348"/>
                  </a:lnTo>
                  <a:lnTo>
                    <a:pt x="1360" y="1354"/>
                  </a:lnTo>
                  <a:lnTo>
                    <a:pt x="1363" y="1484"/>
                  </a:lnTo>
                  <a:lnTo>
                    <a:pt x="1363" y="1508"/>
                  </a:lnTo>
                  <a:lnTo>
                    <a:pt x="1366" y="1841"/>
                  </a:lnTo>
                  <a:lnTo>
                    <a:pt x="1366" y="1866"/>
                  </a:lnTo>
                  <a:lnTo>
                    <a:pt x="1369" y="2005"/>
                  </a:lnTo>
                  <a:lnTo>
                    <a:pt x="1369" y="2011"/>
                  </a:lnTo>
                  <a:lnTo>
                    <a:pt x="1369" y="2017"/>
                  </a:lnTo>
                  <a:lnTo>
                    <a:pt x="1372" y="1963"/>
                  </a:lnTo>
                  <a:lnTo>
                    <a:pt x="1372" y="1947"/>
                  </a:lnTo>
                  <a:lnTo>
                    <a:pt x="1372" y="1932"/>
                  </a:lnTo>
                  <a:lnTo>
                    <a:pt x="1375" y="1732"/>
                  </a:lnTo>
                  <a:lnTo>
                    <a:pt x="1378" y="1690"/>
                  </a:lnTo>
                  <a:lnTo>
                    <a:pt x="1378" y="1732"/>
                  </a:lnTo>
                  <a:lnTo>
                    <a:pt x="1378" y="1748"/>
                  </a:lnTo>
                  <a:lnTo>
                    <a:pt x="1381" y="1984"/>
                  </a:lnTo>
                  <a:lnTo>
                    <a:pt x="1381" y="2002"/>
                  </a:lnTo>
                  <a:lnTo>
                    <a:pt x="1384" y="2102"/>
                  </a:lnTo>
                  <a:lnTo>
                    <a:pt x="1384" y="2108"/>
                  </a:lnTo>
                  <a:lnTo>
                    <a:pt x="1387" y="2132"/>
                  </a:lnTo>
                  <a:lnTo>
                    <a:pt x="1390" y="2135"/>
                  </a:lnTo>
                  <a:lnTo>
                    <a:pt x="1393" y="2135"/>
                  </a:lnTo>
                  <a:lnTo>
                    <a:pt x="1396" y="2129"/>
                  </a:lnTo>
                  <a:lnTo>
                    <a:pt x="1402" y="2117"/>
                  </a:lnTo>
                  <a:lnTo>
                    <a:pt x="1405" y="2090"/>
                  </a:lnTo>
                  <a:lnTo>
                    <a:pt x="1405" y="2084"/>
                  </a:lnTo>
                  <a:lnTo>
                    <a:pt x="1405" y="2002"/>
                  </a:lnTo>
                  <a:lnTo>
                    <a:pt x="1408" y="1984"/>
                  </a:lnTo>
                  <a:lnTo>
                    <a:pt x="1408" y="1966"/>
                  </a:lnTo>
                  <a:lnTo>
                    <a:pt x="1411" y="1632"/>
                  </a:lnTo>
                  <a:lnTo>
                    <a:pt x="1411" y="1578"/>
                  </a:lnTo>
                  <a:lnTo>
                    <a:pt x="1411" y="1523"/>
                  </a:lnTo>
                  <a:lnTo>
                    <a:pt x="1414" y="1230"/>
                  </a:lnTo>
                  <a:lnTo>
                    <a:pt x="1414" y="1239"/>
                  </a:lnTo>
                  <a:lnTo>
                    <a:pt x="1414" y="1254"/>
                  </a:lnTo>
                  <a:lnTo>
                    <a:pt x="1417" y="1635"/>
                  </a:lnTo>
                  <a:lnTo>
                    <a:pt x="1417" y="1672"/>
                  </a:lnTo>
                  <a:lnTo>
                    <a:pt x="1420" y="1890"/>
                  </a:lnTo>
                  <a:lnTo>
                    <a:pt x="1420" y="1908"/>
                  </a:lnTo>
                  <a:lnTo>
                    <a:pt x="1420" y="1926"/>
                  </a:lnTo>
                  <a:lnTo>
                    <a:pt x="1423" y="2056"/>
                  </a:lnTo>
                  <a:lnTo>
                    <a:pt x="1423" y="2069"/>
                  </a:lnTo>
                  <a:lnTo>
                    <a:pt x="1423" y="2075"/>
                  </a:lnTo>
                  <a:lnTo>
                    <a:pt x="1426" y="2114"/>
                  </a:lnTo>
                  <a:lnTo>
                    <a:pt x="1429" y="2114"/>
                  </a:lnTo>
                  <a:lnTo>
                    <a:pt x="1432" y="2081"/>
                  </a:lnTo>
                  <a:lnTo>
                    <a:pt x="1432" y="2075"/>
                  </a:lnTo>
                  <a:lnTo>
                    <a:pt x="1435" y="1996"/>
                  </a:lnTo>
                  <a:lnTo>
                    <a:pt x="1435" y="1981"/>
                  </a:lnTo>
                  <a:lnTo>
                    <a:pt x="1438" y="1847"/>
                  </a:lnTo>
                  <a:lnTo>
                    <a:pt x="1438" y="1844"/>
                  </a:lnTo>
                  <a:lnTo>
                    <a:pt x="1438" y="1841"/>
                  </a:lnTo>
                  <a:lnTo>
                    <a:pt x="1441" y="1923"/>
                  </a:lnTo>
                  <a:lnTo>
                    <a:pt x="1441" y="1938"/>
                  </a:lnTo>
                  <a:lnTo>
                    <a:pt x="1441" y="1957"/>
                  </a:lnTo>
                  <a:lnTo>
                    <a:pt x="1444" y="2072"/>
                  </a:lnTo>
                  <a:lnTo>
                    <a:pt x="1444" y="2081"/>
                  </a:lnTo>
                  <a:lnTo>
                    <a:pt x="1444" y="2087"/>
                  </a:lnTo>
                  <a:lnTo>
                    <a:pt x="1447" y="2117"/>
                  </a:lnTo>
                  <a:lnTo>
                    <a:pt x="1450" y="2120"/>
                  </a:lnTo>
                  <a:lnTo>
                    <a:pt x="1453" y="2126"/>
                  </a:lnTo>
                  <a:lnTo>
                    <a:pt x="1457" y="2132"/>
                  </a:lnTo>
                  <a:lnTo>
                    <a:pt x="1460" y="2129"/>
                  </a:lnTo>
                  <a:lnTo>
                    <a:pt x="1463" y="2132"/>
                  </a:lnTo>
                  <a:lnTo>
                    <a:pt x="1466" y="2132"/>
                  </a:lnTo>
                  <a:lnTo>
                    <a:pt x="1469" y="2132"/>
                  </a:lnTo>
                  <a:lnTo>
                    <a:pt x="1472" y="2132"/>
                  </a:lnTo>
                  <a:lnTo>
                    <a:pt x="1475" y="2129"/>
                  </a:lnTo>
                  <a:lnTo>
                    <a:pt x="1478" y="2126"/>
                  </a:lnTo>
                  <a:lnTo>
                    <a:pt x="1481" y="2123"/>
                  </a:lnTo>
                  <a:lnTo>
                    <a:pt x="1484" y="2120"/>
                  </a:lnTo>
                  <a:lnTo>
                    <a:pt x="1487" y="2117"/>
                  </a:lnTo>
                  <a:lnTo>
                    <a:pt x="1490" y="2108"/>
                  </a:lnTo>
                  <a:lnTo>
                    <a:pt x="1493" y="2108"/>
                  </a:lnTo>
                  <a:lnTo>
                    <a:pt x="1496" y="2120"/>
                  </a:lnTo>
                  <a:lnTo>
                    <a:pt x="1499" y="2129"/>
                  </a:lnTo>
                  <a:lnTo>
                    <a:pt x="1502" y="2132"/>
                  </a:lnTo>
                  <a:lnTo>
                    <a:pt x="1508" y="2129"/>
                  </a:lnTo>
                  <a:lnTo>
                    <a:pt x="1511" y="2120"/>
                  </a:lnTo>
                  <a:lnTo>
                    <a:pt x="1514" y="2114"/>
                  </a:lnTo>
                  <a:lnTo>
                    <a:pt x="1517" y="2120"/>
                  </a:lnTo>
                  <a:lnTo>
                    <a:pt x="1520" y="2126"/>
                  </a:lnTo>
                  <a:lnTo>
                    <a:pt x="1523" y="2135"/>
                  </a:lnTo>
                  <a:lnTo>
                    <a:pt x="1526" y="2141"/>
                  </a:lnTo>
                  <a:lnTo>
                    <a:pt x="1529" y="2144"/>
                  </a:lnTo>
                  <a:lnTo>
                    <a:pt x="1532" y="2144"/>
                  </a:lnTo>
                  <a:lnTo>
                    <a:pt x="1535" y="2141"/>
                  </a:lnTo>
                  <a:lnTo>
                    <a:pt x="1538" y="2138"/>
                  </a:lnTo>
                  <a:lnTo>
                    <a:pt x="1541" y="2132"/>
                  </a:lnTo>
                  <a:lnTo>
                    <a:pt x="1544" y="2123"/>
                  </a:lnTo>
                  <a:lnTo>
                    <a:pt x="1547" y="2132"/>
                  </a:lnTo>
                  <a:lnTo>
                    <a:pt x="1550" y="2141"/>
                  </a:lnTo>
                  <a:lnTo>
                    <a:pt x="1553" y="2144"/>
                  </a:lnTo>
                  <a:lnTo>
                    <a:pt x="1556" y="2141"/>
                  </a:lnTo>
                  <a:lnTo>
                    <a:pt x="1559" y="2141"/>
                  </a:lnTo>
                  <a:lnTo>
                    <a:pt x="1562" y="2144"/>
                  </a:lnTo>
                  <a:lnTo>
                    <a:pt x="1566" y="2144"/>
                  </a:lnTo>
                  <a:lnTo>
                    <a:pt x="1569" y="2138"/>
                  </a:lnTo>
                  <a:lnTo>
                    <a:pt x="1572" y="2129"/>
                  </a:lnTo>
                  <a:lnTo>
                    <a:pt x="1575" y="2123"/>
                  </a:lnTo>
                  <a:lnTo>
                    <a:pt x="1578" y="2108"/>
                  </a:lnTo>
                  <a:lnTo>
                    <a:pt x="1581" y="2084"/>
                  </a:lnTo>
                  <a:lnTo>
                    <a:pt x="1584" y="2053"/>
                  </a:lnTo>
                  <a:lnTo>
                    <a:pt x="1587" y="2032"/>
                  </a:lnTo>
                  <a:lnTo>
                    <a:pt x="1590" y="2017"/>
                  </a:lnTo>
                  <a:lnTo>
                    <a:pt x="1593" y="1999"/>
                  </a:lnTo>
                  <a:lnTo>
                    <a:pt x="1596" y="1966"/>
                  </a:lnTo>
                  <a:lnTo>
                    <a:pt x="1599" y="1899"/>
                  </a:lnTo>
                  <a:lnTo>
                    <a:pt x="1602" y="1799"/>
                  </a:lnTo>
                  <a:lnTo>
                    <a:pt x="1605" y="1784"/>
                  </a:lnTo>
                  <a:lnTo>
                    <a:pt x="1605" y="1808"/>
                  </a:lnTo>
                  <a:lnTo>
                    <a:pt x="1608" y="1811"/>
                  </a:lnTo>
                  <a:lnTo>
                    <a:pt x="1608" y="1829"/>
                  </a:lnTo>
                  <a:lnTo>
                    <a:pt x="1608" y="1826"/>
                  </a:lnTo>
                  <a:lnTo>
                    <a:pt x="1611" y="1823"/>
                  </a:lnTo>
                  <a:lnTo>
                    <a:pt x="1611" y="1844"/>
                  </a:lnTo>
                  <a:lnTo>
                    <a:pt x="1614" y="1854"/>
                  </a:lnTo>
                  <a:lnTo>
                    <a:pt x="1617" y="1990"/>
                  </a:lnTo>
                  <a:lnTo>
                    <a:pt x="1617" y="1999"/>
                  </a:lnTo>
                  <a:lnTo>
                    <a:pt x="1620" y="2066"/>
                  </a:lnTo>
                  <a:lnTo>
                    <a:pt x="1623" y="2090"/>
                  </a:lnTo>
                  <a:lnTo>
                    <a:pt x="1626" y="2099"/>
                  </a:lnTo>
                  <a:lnTo>
                    <a:pt x="1629" y="2105"/>
                  </a:lnTo>
                  <a:lnTo>
                    <a:pt x="1632" y="2114"/>
                  </a:lnTo>
                  <a:lnTo>
                    <a:pt x="1635" y="2123"/>
                  </a:lnTo>
                  <a:lnTo>
                    <a:pt x="1638" y="2132"/>
                  </a:lnTo>
                  <a:lnTo>
                    <a:pt x="1641" y="2135"/>
                  </a:lnTo>
                  <a:lnTo>
                    <a:pt x="1644" y="2138"/>
                  </a:lnTo>
                  <a:lnTo>
                    <a:pt x="1647" y="2135"/>
                  </a:lnTo>
                  <a:lnTo>
                    <a:pt x="1650" y="2135"/>
                  </a:lnTo>
                  <a:lnTo>
                    <a:pt x="1653" y="2135"/>
                  </a:lnTo>
                  <a:lnTo>
                    <a:pt x="1656" y="2135"/>
                  </a:lnTo>
                  <a:lnTo>
                    <a:pt x="1659" y="2129"/>
                  </a:lnTo>
                  <a:lnTo>
                    <a:pt x="1662" y="2114"/>
                  </a:lnTo>
                  <a:lnTo>
                    <a:pt x="1665" y="2087"/>
                  </a:lnTo>
                  <a:lnTo>
                    <a:pt x="1668" y="2020"/>
                  </a:lnTo>
                  <a:lnTo>
                    <a:pt x="1671" y="1896"/>
                  </a:lnTo>
                  <a:lnTo>
                    <a:pt x="1671" y="1884"/>
                  </a:lnTo>
                  <a:lnTo>
                    <a:pt x="1675" y="1817"/>
                  </a:lnTo>
                  <a:lnTo>
                    <a:pt x="1675" y="1814"/>
                  </a:lnTo>
                  <a:lnTo>
                    <a:pt x="1675" y="1811"/>
                  </a:lnTo>
                  <a:lnTo>
                    <a:pt x="1678" y="1835"/>
                  </a:lnTo>
                  <a:lnTo>
                    <a:pt x="1678" y="1841"/>
                  </a:lnTo>
                  <a:lnTo>
                    <a:pt x="1681" y="1950"/>
                  </a:lnTo>
                  <a:lnTo>
                    <a:pt x="1684" y="2035"/>
                  </a:lnTo>
                  <a:lnTo>
                    <a:pt x="1684" y="2041"/>
                  </a:lnTo>
                  <a:lnTo>
                    <a:pt x="1687" y="2060"/>
                  </a:lnTo>
                  <a:lnTo>
                    <a:pt x="1690" y="2066"/>
                  </a:lnTo>
                  <a:lnTo>
                    <a:pt x="1693" y="2084"/>
                  </a:lnTo>
                  <a:lnTo>
                    <a:pt x="1696" y="2114"/>
                  </a:lnTo>
                  <a:lnTo>
                    <a:pt x="1699" y="2129"/>
                  </a:lnTo>
                  <a:lnTo>
                    <a:pt x="1702" y="2132"/>
                  </a:lnTo>
                  <a:lnTo>
                    <a:pt x="1705" y="2135"/>
                  </a:lnTo>
                  <a:lnTo>
                    <a:pt x="1708" y="2132"/>
                  </a:lnTo>
                  <a:lnTo>
                    <a:pt x="1711" y="2132"/>
                  </a:lnTo>
                  <a:lnTo>
                    <a:pt x="1714" y="2132"/>
                  </a:lnTo>
                  <a:lnTo>
                    <a:pt x="1717" y="2135"/>
                  </a:lnTo>
                  <a:lnTo>
                    <a:pt x="1723" y="2135"/>
                  </a:lnTo>
                  <a:lnTo>
                    <a:pt x="1726" y="2135"/>
                  </a:lnTo>
                  <a:lnTo>
                    <a:pt x="1729" y="2132"/>
                  </a:lnTo>
                  <a:lnTo>
                    <a:pt x="1732" y="2132"/>
                  </a:lnTo>
                  <a:lnTo>
                    <a:pt x="1735" y="2126"/>
                  </a:lnTo>
                  <a:lnTo>
                    <a:pt x="1738" y="2117"/>
                  </a:lnTo>
                  <a:lnTo>
                    <a:pt x="1741" y="2120"/>
                  </a:lnTo>
                  <a:lnTo>
                    <a:pt x="1744" y="2129"/>
                  </a:lnTo>
                  <a:lnTo>
                    <a:pt x="1747" y="2132"/>
                  </a:lnTo>
                  <a:lnTo>
                    <a:pt x="1750" y="2123"/>
                  </a:lnTo>
                  <a:lnTo>
                    <a:pt x="1753" y="2111"/>
                  </a:lnTo>
                  <a:lnTo>
                    <a:pt x="1756" y="2123"/>
                  </a:lnTo>
                  <a:lnTo>
                    <a:pt x="1759" y="2135"/>
                  </a:lnTo>
                  <a:lnTo>
                    <a:pt x="1762" y="2138"/>
                  </a:lnTo>
                  <a:lnTo>
                    <a:pt x="1765" y="2138"/>
                  </a:lnTo>
                  <a:lnTo>
                    <a:pt x="1768" y="2132"/>
                  </a:lnTo>
                  <a:lnTo>
                    <a:pt x="1771" y="2129"/>
                  </a:lnTo>
                  <a:lnTo>
                    <a:pt x="1774" y="2129"/>
                  </a:lnTo>
                  <a:lnTo>
                    <a:pt x="1777" y="2132"/>
                  </a:lnTo>
                  <a:lnTo>
                    <a:pt x="1780" y="2132"/>
                  </a:lnTo>
                  <a:lnTo>
                    <a:pt x="1784" y="2132"/>
                  </a:lnTo>
                  <a:lnTo>
                    <a:pt x="1787" y="2132"/>
                  </a:lnTo>
                  <a:lnTo>
                    <a:pt x="1790" y="2135"/>
                  </a:lnTo>
                  <a:lnTo>
                    <a:pt x="1793" y="2135"/>
                  </a:lnTo>
                  <a:lnTo>
                    <a:pt x="1796" y="2129"/>
                  </a:lnTo>
                  <a:lnTo>
                    <a:pt x="1799" y="2123"/>
                  </a:lnTo>
                  <a:lnTo>
                    <a:pt x="1802" y="2111"/>
                  </a:lnTo>
                  <a:lnTo>
                    <a:pt x="1805" y="2111"/>
                  </a:lnTo>
                  <a:lnTo>
                    <a:pt x="1808" y="2120"/>
                  </a:lnTo>
                  <a:lnTo>
                    <a:pt x="1811" y="2126"/>
                  </a:lnTo>
                  <a:lnTo>
                    <a:pt x="1814" y="2129"/>
                  </a:lnTo>
                  <a:lnTo>
                    <a:pt x="1817" y="2132"/>
                  </a:lnTo>
                  <a:lnTo>
                    <a:pt x="1820" y="2117"/>
                  </a:lnTo>
                  <a:lnTo>
                    <a:pt x="1823" y="2087"/>
                  </a:lnTo>
                  <a:lnTo>
                    <a:pt x="1829" y="2041"/>
                  </a:lnTo>
                  <a:lnTo>
                    <a:pt x="1829" y="2035"/>
                  </a:lnTo>
                  <a:lnTo>
                    <a:pt x="1829" y="1884"/>
                  </a:lnTo>
                  <a:lnTo>
                    <a:pt x="1832" y="1854"/>
                  </a:lnTo>
                  <a:lnTo>
                    <a:pt x="1832" y="1820"/>
                  </a:lnTo>
                  <a:lnTo>
                    <a:pt x="1832" y="1411"/>
                  </a:lnTo>
                  <a:lnTo>
                    <a:pt x="1835" y="1369"/>
                  </a:lnTo>
                  <a:lnTo>
                    <a:pt x="1835" y="1333"/>
                  </a:lnTo>
                  <a:lnTo>
                    <a:pt x="1835" y="1254"/>
                  </a:lnTo>
                  <a:lnTo>
                    <a:pt x="1838" y="1366"/>
                  </a:lnTo>
                  <a:lnTo>
                    <a:pt x="1841" y="1799"/>
                  </a:lnTo>
                  <a:lnTo>
                    <a:pt x="1841" y="1832"/>
                  </a:lnTo>
                  <a:lnTo>
                    <a:pt x="1841" y="1863"/>
                  </a:lnTo>
                  <a:lnTo>
                    <a:pt x="1844" y="2029"/>
                  </a:lnTo>
                  <a:lnTo>
                    <a:pt x="1844" y="2035"/>
                  </a:lnTo>
                  <a:lnTo>
                    <a:pt x="1844" y="2044"/>
                  </a:lnTo>
                  <a:lnTo>
                    <a:pt x="1844" y="2066"/>
                  </a:lnTo>
                  <a:lnTo>
                    <a:pt x="1847" y="2063"/>
                  </a:lnTo>
                  <a:lnTo>
                    <a:pt x="1847" y="2060"/>
                  </a:lnTo>
                  <a:lnTo>
                    <a:pt x="1850" y="1987"/>
                  </a:lnTo>
                  <a:lnTo>
                    <a:pt x="1850" y="1975"/>
                  </a:lnTo>
                  <a:lnTo>
                    <a:pt x="1850" y="1960"/>
                  </a:lnTo>
                  <a:lnTo>
                    <a:pt x="1853" y="1869"/>
                  </a:lnTo>
                  <a:lnTo>
                    <a:pt x="1853" y="1869"/>
                  </a:lnTo>
                  <a:lnTo>
                    <a:pt x="1853" y="1866"/>
                  </a:lnTo>
                  <a:lnTo>
                    <a:pt x="1856" y="1938"/>
                  </a:lnTo>
                  <a:lnTo>
                    <a:pt x="1859" y="2023"/>
                  </a:lnTo>
                  <a:lnTo>
                    <a:pt x="1862" y="2060"/>
                  </a:lnTo>
                  <a:lnTo>
                    <a:pt x="1865" y="2087"/>
                  </a:lnTo>
                  <a:lnTo>
                    <a:pt x="1868" y="2105"/>
                  </a:lnTo>
                  <a:lnTo>
                    <a:pt x="1871" y="2108"/>
                  </a:lnTo>
                  <a:lnTo>
                    <a:pt x="1874" y="2108"/>
                  </a:lnTo>
                  <a:lnTo>
                    <a:pt x="1877" y="2105"/>
                  </a:lnTo>
                  <a:lnTo>
                    <a:pt x="1880" y="2105"/>
                  </a:lnTo>
                  <a:lnTo>
                    <a:pt x="1883" y="2099"/>
                  </a:lnTo>
                  <a:lnTo>
                    <a:pt x="1886" y="2072"/>
                  </a:lnTo>
                  <a:lnTo>
                    <a:pt x="1889" y="1984"/>
                  </a:lnTo>
                  <a:lnTo>
                    <a:pt x="1889" y="1972"/>
                  </a:lnTo>
                  <a:lnTo>
                    <a:pt x="1892" y="1829"/>
                  </a:lnTo>
                  <a:lnTo>
                    <a:pt x="1892" y="1808"/>
                  </a:lnTo>
                  <a:lnTo>
                    <a:pt x="1892" y="1790"/>
                  </a:lnTo>
                  <a:lnTo>
                    <a:pt x="1896" y="1629"/>
                  </a:lnTo>
                  <a:lnTo>
                    <a:pt x="1896" y="1620"/>
                  </a:lnTo>
                  <a:lnTo>
                    <a:pt x="1896" y="1611"/>
                  </a:lnTo>
                  <a:lnTo>
                    <a:pt x="1899" y="1693"/>
                  </a:lnTo>
                  <a:lnTo>
                    <a:pt x="1899" y="1711"/>
                  </a:lnTo>
                  <a:lnTo>
                    <a:pt x="1902" y="1941"/>
                  </a:lnTo>
                  <a:lnTo>
                    <a:pt x="1902" y="1960"/>
                  </a:lnTo>
                  <a:lnTo>
                    <a:pt x="1902" y="1978"/>
                  </a:lnTo>
                  <a:lnTo>
                    <a:pt x="1905" y="2084"/>
                  </a:lnTo>
                  <a:lnTo>
                    <a:pt x="1905" y="2090"/>
                  </a:lnTo>
                  <a:lnTo>
                    <a:pt x="1908" y="2117"/>
                  </a:lnTo>
                  <a:lnTo>
                    <a:pt x="1911" y="2120"/>
                  </a:lnTo>
                  <a:lnTo>
                    <a:pt x="1914" y="2117"/>
                  </a:lnTo>
                  <a:lnTo>
                    <a:pt x="1917" y="2114"/>
                  </a:lnTo>
                  <a:lnTo>
                    <a:pt x="1920" y="2114"/>
                  </a:lnTo>
                  <a:lnTo>
                    <a:pt x="1923" y="2123"/>
                  </a:lnTo>
                  <a:lnTo>
                    <a:pt x="1926" y="2126"/>
                  </a:lnTo>
                  <a:lnTo>
                    <a:pt x="1929" y="2126"/>
                  </a:lnTo>
                  <a:lnTo>
                    <a:pt x="1935" y="2126"/>
                  </a:lnTo>
                  <a:lnTo>
                    <a:pt x="1938" y="2126"/>
                  </a:lnTo>
                  <a:lnTo>
                    <a:pt x="1941" y="2123"/>
                  </a:lnTo>
                  <a:lnTo>
                    <a:pt x="1944" y="2120"/>
                  </a:lnTo>
                  <a:lnTo>
                    <a:pt x="1947" y="2108"/>
                  </a:lnTo>
                  <a:lnTo>
                    <a:pt x="1950" y="2078"/>
                  </a:lnTo>
                  <a:lnTo>
                    <a:pt x="1950" y="2075"/>
                  </a:lnTo>
                  <a:lnTo>
                    <a:pt x="1953" y="1999"/>
                  </a:lnTo>
                  <a:lnTo>
                    <a:pt x="1953" y="1984"/>
                  </a:lnTo>
                  <a:lnTo>
                    <a:pt x="1953" y="1969"/>
                  </a:lnTo>
                  <a:lnTo>
                    <a:pt x="1956" y="1729"/>
                  </a:lnTo>
                  <a:lnTo>
                    <a:pt x="1956" y="1693"/>
                  </a:lnTo>
                  <a:lnTo>
                    <a:pt x="1956" y="1657"/>
                  </a:lnTo>
                  <a:lnTo>
                    <a:pt x="1959" y="1420"/>
                  </a:lnTo>
                  <a:lnTo>
                    <a:pt x="1959" y="1417"/>
                  </a:lnTo>
                  <a:lnTo>
                    <a:pt x="1959" y="1423"/>
                  </a:lnTo>
                  <a:lnTo>
                    <a:pt x="1962" y="1639"/>
                  </a:lnTo>
                  <a:lnTo>
                    <a:pt x="1962" y="1666"/>
                  </a:lnTo>
                  <a:lnTo>
                    <a:pt x="1962" y="1693"/>
                  </a:lnTo>
                  <a:lnTo>
                    <a:pt x="1962" y="1760"/>
                  </a:lnTo>
                  <a:lnTo>
                    <a:pt x="1965" y="1723"/>
                  </a:lnTo>
                  <a:lnTo>
                    <a:pt x="1965" y="1708"/>
                  </a:lnTo>
                  <a:lnTo>
                    <a:pt x="1968" y="1596"/>
                  </a:lnTo>
                  <a:lnTo>
                    <a:pt x="1968" y="1593"/>
                  </a:lnTo>
                  <a:lnTo>
                    <a:pt x="1968" y="1596"/>
                  </a:lnTo>
                  <a:lnTo>
                    <a:pt x="1971" y="1699"/>
                  </a:lnTo>
                  <a:lnTo>
                    <a:pt x="1971" y="1717"/>
                  </a:lnTo>
                  <a:lnTo>
                    <a:pt x="1974" y="1875"/>
                  </a:lnTo>
                  <a:lnTo>
                    <a:pt x="1977" y="1981"/>
                  </a:lnTo>
                  <a:lnTo>
                    <a:pt x="1980" y="2050"/>
                  </a:lnTo>
                  <a:lnTo>
                    <a:pt x="1983" y="2096"/>
                  </a:lnTo>
                  <a:lnTo>
                    <a:pt x="1986" y="2117"/>
                  </a:lnTo>
                  <a:lnTo>
                    <a:pt x="1989" y="2120"/>
                  </a:lnTo>
                  <a:lnTo>
                    <a:pt x="1992" y="2114"/>
                  </a:lnTo>
                  <a:lnTo>
                    <a:pt x="1995" y="2111"/>
                  </a:lnTo>
                  <a:lnTo>
                    <a:pt x="1998" y="2108"/>
                  </a:lnTo>
                  <a:lnTo>
                    <a:pt x="2001" y="2069"/>
                  </a:lnTo>
                  <a:lnTo>
                    <a:pt x="2001" y="2060"/>
                  </a:lnTo>
                  <a:lnTo>
                    <a:pt x="2001" y="2053"/>
                  </a:lnTo>
                  <a:lnTo>
                    <a:pt x="2005" y="1905"/>
                  </a:lnTo>
                  <a:lnTo>
                    <a:pt x="2005" y="1875"/>
                  </a:lnTo>
                  <a:lnTo>
                    <a:pt x="2005" y="1844"/>
                  </a:lnTo>
                  <a:lnTo>
                    <a:pt x="2008" y="1384"/>
                  </a:lnTo>
                  <a:lnTo>
                    <a:pt x="2008" y="1324"/>
                  </a:lnTo>
                  <a:lnTo>
                    <a:pt x="2008" y="1263"/>
                  </a:lnTo>
                  <a:lnTo>
                    <a:pt x="2011" y="1048"/>
                  </a:lnTo>
                  <a:lnTo>
                    <a:pt x="2011" y="1096"/>
                  </a:lnTo>
                  <a:lnTo>
                    <a:pt x="2011" y="1130"/>
                  </a:lnTo>
                  <a:lnTo>
                    <a:pt x="2014" y="1672"/>
                  </a:lnTo>
                  <a:lnTo>
                    <a:pt x="2014" y="1720"/>
                  </a:lnTo>
                  <a:lnTo>
                    <a:pt x="2017" y="2011"/>
                  </a:lnTo>
                  <a:lnTo>
                    <a:pt x="2017" y="2026"/>
                  </a:lnTo>
                  <a:lnTo>
                    <a:pt x="2017" y="2041"/>
                  </a:lnTo>
                  <a:lnTo>
                    <a:pt x="2020" y="2102"/>
                  </a:lnTo>
                  <a:lnTo>
                    <a:pt x="2020" y="2105"/>
                  </a:lnTo>
                  <a:lnTo>
                    <a:pt x="2023" y="2120"/>
                  </a:lnTo>
                  <a:lnTo>
                    <a:pt x="2026" y="2126"/>
                  </a:lnTo>
                  <a:lnTo>
                    <a:pt x="2029" y="2129"/>
                  </a:lnTo>
                  <a:lnTo>
                    <a:pt x="2032" y="2132"/>
                  </a:lnTo>
                  <a:lnTo>
                    <a:pt x="2035" y="2132"/>
                  </a:lnTo>
                  <a:lnTo>
                    <a:pt x="2038" y="2120"/>
                  </a:lnTo>
                  <a:lnTo>
                    <a:pt x="2044" y="2105"/>
                  </a:lnTo>
                  <a:lnTo>
                    <a:pt x="2047" y="2111"/>
                  </a:lnTo>
                  <a:lnTo>
                    <a:pt x="2050" y="2123"/>
                  </a:lnTo>
                  <a:lnTo>
                    <a:pt x="2053" y="2123"/>
                  </a:lnTo>
                  <a:lnTo>
                    <a:pt x="2056" y="2105"/>
                  </a:lnTo>
                  <a:lnTo>
                    <a:pt x="2059" y="2050"/>
                  </a:lnTo>
                  <a:lnTo>
                    <a:pt x="2059" y="2041"/>
                  </a:lnTo>
                  <a:lnTo>
                    <a:pt x="2059" y="2029"/>
                  </a:lnTo>
                  <a:lnTo>
                    <a:pt x="2062" y="1869"/>
                  </a:lnTo>
                  <a:lnTo>
                    <a:pt x="2062" y="1841"/>
                  </a:lnTo>
                  <a:lnTo>
                    <a:pt x="2062" y="1817"/>
                  </a:lnTo>
                  <a:lnTo>
                    <a:pt x="2065" y="1669"/>
                  </a:lnTo>
                  <a:lnTo>
                    <a:pt x="2065" y="1669"/>
                  </a:lnTo>
                  <a:lnTo>
                    <a:pt x="2065" y="1675"/>
                  </a:lnTo>
                  <a:lnTo>
                    <a:pt x="2068" y="1847"/>
                  </a:lnTo>
                  <a:lnTo>
                    <a:pt x="2068" y="1872"/>
                  </a:lnTo>
                  <a:lnTo>
                    <a:pt x="2068" y="1899"/>
                  </a:lnTo>
                  <a:lnTo>
                    <a:pt x="2071" y="2063"/>
                  </a:lnTo>
                  <a:lnTo>
                    <a:pt x="2071" y="2072"/>
                  </a:lnTo>
                  <a:lnTo>
                    <a:pt x="2071" y="2081"/>
                  </a:lnTo>
                  <a:lnTo>
                    <a:pt x="2074" y="2120"/>
                  </a:lnTo>
                  <a:lnTo>
                    <a:pt x="2077" y="2123"/>
                  </a:lnTo>
                  <a:lnTo>
                    <a:pt x="2080" y="2126"/>
                  </a:lnTo>
                  <a:lnTo>
                    <a:pt x="2083" y="2132"/>
                  </a:lnTo>
                  <a:lnTo>
                    <a:pt x="2086" y="2129"/>
                  </a:lnTo>
                  <a:lnTo>
                    <a:pt x="2089" y="2126"/>
                  </a:lnTo>
                  <a:lnTo>
                    <a:pt x="2092" y="2132"/>
                  </a:lnTo>
                  <a:lnTo>
                    <a:pt x="2095" y="2138"/>
                  </a:lnTo>
                  <a:lnTo>
                    <a:pt x="2098" y="2141"/>
                  </a:lnTo>
                  <a:lnTo>
                    <a:pt x="2101" y="2141"/>
                  </a:lnTo>
                  <a:lnTo>
                    <a:pt x="2104" y="2141"/>
                  </a:lnTo>
                  <a:lnTo>
                    <a:pt x="2107" y="2138"/>
                  </a:lnTo>
                  <a:lnTo>
                    <a:pt x="2110" y="2135"/>
                  </a:lnTo>
                  <a:lnTo>
                    <a:pt x="2114" y="2129"/>
                  </a:lnTo>
                  <a:lnTo>
                    <a:pt x="2117" y="2123"/>
                  </a:lnTo>
                  <a:lnTo>
                    <a:pt x="2120" y="2123"/>
                  </a:lnTo>
                  <a:lnTo>
                    <a:pt x="2123" y="2129"/>
                  </a:lnTo>
                  <a:lnTo>
                    <a:pt x="2126" y="2132"/>
                  </a:lnTo>
                  <a:lnTo>
                    <a:pt x="2129" y="2132"/>
                  </a:lnTo>
                  <a:lnTo>
                    <a:pt x="2132" y="2132"/>
                  </a:lnTo>
                  <a:lnTo>
                    <a:pt x="2135" y="2132"/>
                  </a:lnTo>
                  <a:lnTo>
                    <a:pt x="2138" y="2129"/>
                  </a:lnTo>
                  <a:lnTo>
                    <a:pt x="2141" y="2126"/>
                  </a:lnTo>
                  <a:lnTo>
                    <a:pt x="2144" y="2123"/>
                  </a:lnTo>
                  <a:lnTo>
                    <a:pt x="2150" y="2105"/>
                  </a:lnTo>
                  <a:lnTo>
                    <a:pt x="2150" y="2099"/>
                  </a:lnTo>
                  <a:lnTo>
                    <a:pt x="2150" y="2032"/>
                  </a:lnTo>
                  <a:lnTo>
                    <a:pt x="2153" y="2020"/>
                  </a:lnTo>
                  <a:lnTo>
                    <a:pt x="2153" y="2008"/>
                  </a:lnTo>
                  <a:lnTo>
                    <a:pt x="2153" y="1784"/>
                  </a:lnTo>
                  <a:lnTo>
                    <a:pt x="2156" y="1745"/>
                  </a:lnTo>
                  <a:lnTo>
                    <a:pt x="2156" y="1699"/>
                  </a:lnTo>
                  <a:lnTo>
                    <a:pt x="2159" y="1154"/>
                  </a:lnTo>
                  <a:lnTo>
                    <a:pt x="2159" y="1087"/>
                  </a:lnTo>
                  <a:lnTo>
                    <a:pt x="2159" y="1027"/>
                  </a:lnTo>
                  <a:lnTo>
                    <a:pt x="2159" y="803"/>
                  </a:lnTo>
                  <a:lnTo>
                    <a:pt x="2162" y="842"/>
                  </a:lnTo>
                  <a:lnTo>
                    <a:pt x="2162" y="872"/>
                  </a:lnTo>
                  <a:lnTo>
                    <a:pt x="2165" y="1260"/>
                  </a:lnTo>
                  <a:lnTo>
                    <a:pt x="2165" y="1299"/>
                  </a:lnTo>
                  <a:lnTo>
                    <a:pt x="2165" y="1333"/>
                  </a:lnTo>
                  <a:lnTo>
                    <a:pt x="2168" y="1526"/>
                  </a:lnTo>
                  <a:lnTo>
                    <a:pt x="2168" y="1545"/>
                  </a:lnTo>
                  <a:lnTo>
                    <a:pt x="2168" y="1563"/>
                  </a:lnTo>
                  <a:lnTo>
                    <a:pt x="2171" y="1817"/>
                  </a:lnTo>
                  <a:lnTo>
                    <a:pt x="2171" y="1844"/>
                  </a:lnTo>
                  <a:lnTo>
                    <a:pt x="2174" y="2032"/>
                  </a:lnTo>
                  <a:lnTo>
                    <a:pt x="2174" y="2044"/>
                  </a:lnTo>
                  <a:lnTo>
                    <a:pt x="2174" y="2056"/>
                  </a:lnTo>
                  <a:lnTo>
                    <a:pt x="2177" y="2105"/>
                  </a:lnTo>
                  <a:lnTo>
                    <a:pt x="2177" y="2108"/>
                  </a:lnTo>
                  <a:lnTo>
                    <a:pt x="2180" y="2114"/>
                  </a:lnTo>
                  <a:lnTo>
                    <a:pt x="2183" y="2114"/>
                  </a:lnTo>
                  <a:lnTo>
                    <a:pt x="2186" y="2117"/>
                  </a:lnTo>
                  <a:lnTo>
                    <a:pt x="2189" y="2120"/>
                  </a:lnTo>
                  <a:lnTo>
                    <a:pt x="2192" y="2114"/>
                  </a:lnTo>
                  <a:lnTo>
                    <a:pt x="2195" y="2099"/>
                  </a:lnTo>
                  <a:lnTo>
                    <a:pt x="2198" y="2081"/>
                  </a:lnTo>
                  <a:lnTo>
                    <a:pt x="2201" y="2050"/>
                  </a:lnTo>
                  <a:lnTo>
                    <a:pt x="2201" y="2044"/>
                  </a:lnTo>
                  <a:lnTo>
                    <a:pt x="2201" y="2038"/>
                  </a:lnTo>
                  <a:lnTo>
                    <a:pt x="2204" y="1896"/>
                  </a:lnTo>
                  <a:lnTo>
                    <a:pt x="2204" y="1869"/>
                  </a:lnTo>
                  <a:lnTo>
                    <a:pt x="2204" y="1835"/>
                  </a:lnTo>
                  <a:lnTo>
                    <a:pt x="2207" y="1348"/>
                  </a:lnTo>
                  <a:lnTo>
                    <a:pt x="2207" y="1269"/>
                  </a:lnTo>
                  <a:lnTo>
                    <a:pt x="2207" y="1190"/>
                  </a:lnTo>
                  <a:lnTo>
                    <a:pt x="2210" y="585"/>
                  </a:lnTo>
                  <a:lnTo>
                    <a:pt x="2210" y="560"/>
                  </a:lnTo>
                  <a:lnTo>
                    <a:pt x="2210" y="548"/>
                  </a:lnTo>
                  <a:lnTo>
                    <a:pt x="2213" y="942"/>
                  </a:lnTo>
                  <a:lnTo>
                    <a:pt x="2213" y="1021"/>
                  </a:lnTo>
                  <a:lnTo>
                    <a:pt x="2213" y="1099"/>
                  </a:lnTo>
                  <a:lnTo>
                    <a:pt x="2216" y="1726"/>
                  </a:lnTo>
                  <a:lnTo>
                    <a:pt x="2216" y="1775"/>
                  </a:lnTo>
                  <a:lnTo>
                    <a:pt x="2216" y="1820"/>
                  </a:lnTo>
                  <a:lnTo>
                    <a:pt x="2219" y="2023"/>
                  </a:lnTo>
                  <a:lnTo>
                    <a:pt x="2219" y="2029"/>
                  </a:lnTo>
                  <a:lnTo>
                    <a:pt x="2219" y="2038"/>
                  </a:lnTo>
                  <a:lnTo>
                    <a:pt x="2222" y="2060"/>
                  </a:lnTo>
                  <a:lnTo>
                    <a:pt x="2226" y="2069"/>
                  </a:lnTo>
                  <a:lnTo>
                    <a:pt x="2226" y="2069"/>
                  </a:lnTo>
                  <a:lnTo>
                    <a:pt x="2229" y="2014"/>
                  </a:lnTo>
                  <a:lnTo>
                    <a:pt x="2229" y="2002"/>
                  </a:lnTo>
                  <a:lnTo>
                    <a:pt x="2229" y="1987"/>
                  </a:lnTo>
                  <a:lnTo>
                    <a:pt x="2232" y="1754"/>
                  </a:lnTo>
                  <a:lnTo>
                    <a:pt x="2232" y="1714"/>
                  </a:lnTo>
                  <a:lnTo>
                    <a:pt x="2232" y="1672"/>
                  </a:lnTo>
                  <a:lnTo>
                    <a:pt x="2235" y="1393"/>
                  </a:lnTo>
                  <a:lnTo>
                    <a:pt x="2235" y="1387"/>
                  </a:lnTo>
                  <a:lnTo>
                    <a:pt x="2235" y="1390"/>
                  </a:lnTo>
                  <a:lnTo>
                    <a:pt x="2238" y="1614"/>
                  </a:lnTo>
                  <a:lnTo>
                    <a:pt x="2238" y="1651"/>
                  </a:lnTo>
                  <a:lnTo>
                    <a:pt x="2238" y="1684"/>
                  </a:lnTo>
                  <a:lnTo>
                    <a:pt x="2241" y="1878"/>
                  </a:lnTo>
                  <a:lnTo>
                    <a:pt x="2241" y="1884"/>
                  </a:lnTo>
                  <a:lnTo>
                    <a:pt x="2241" y="1884"/>
                  </a:lnTo>
                  <a:lnTo>
                    <a:pt x="2244" y="1769"/>
                  </a:lnTo>
                  <a:lnTo>
                    <a:pt x="2244" y="1745"/>
                  </a:lnTo>
                  <a:lnTo>
                    <a:pt x="2247" y="1502"/>
                  </a:lnTo>
                  <a:lnTo>
                    <a:pt x="2247" y="1490"/>
                  </a:lnTo>
                  <a:lnTo>
                    <a:pt x="2250" y="1463"/>
                  </a:lnTo>
                  <a:lnTo>
                    <a:pt x="2250" y="1496"/>
                  </a:lnTo>
                  <a:lnTo>
                    <a:pt x="2253" y="1502"/>
                  </a:lnTo>
                  <a:lnTo>
                    <a:pt x="2253" y="1457"/>
                  </a:lnTo>
                  <a:lnTo>
                    <a:pt x="2253" y="1448"/>
                  </a:lnTo>
                  <a:lnTo>
                    <a:pt x="2256" y="1417"/>
                  </a:lnTo>
                  <a:lnTo>
                    <a:pt x="2256" y="1457"/>
                  </a:lnTo>
                  <a:lnTo>
                    <a:pt x="2259" y="1469"/>
                  </a:lnTo>
                  <a:lnTo>
                    <a:pt x="2259" y="1626"/>
                  </a:lnTo>
                  <a:lnTo>
                    <a:pt x="2262" y="1639"/>
                  </a:lnTo>
                  <a:lnTo>
                    <a:pt x="2262" y="1723"/>
                  </a:lnTo>
                  <a:lnTo>
                    <a:pt x="2265" y="1738"/>
                  </a:lnTo>
                  <a:lnTo>
                    <a:pt x="2265" y="1754"/>
                  </a:lnTo>
                  <a:lnTo>
                    <a:pt x="2268" y="1947"/>
                  </a:lnTo>
                  <a:lnTo>
                    <a:pt x="2268" y="1966"/>
                  </a:lnTo>
                  <a:lnTo>
                    <a:pt x="2271" y="2072"/>
                  </a:lnTo>
                  <a:lnTo>
                    <a:pt x="2271" y="2078"/>
                  </a:lnTo>
                  <a:lnTo>
                    <a:pt x="2271" y="2081"/>
                  </a:lnTo>
                  <a:lnTo>
                    <a:pt x="2271" y="2096"/>
                  </a:lnTo>
                  <a:lnTo>
                    <a:pt x="2274" y="2090"/>
                  </a:lnTo>
                  <a:lnTo>
                    <a:pt x="2274" y="2087"/>
                  </a:lnTo>
                  <a:lnTo>
                    <a:pt x="2277" y="2026"/>
                  </a:lnTo>
                  <a:lnTo>
                    <a:pt x="2280" y="1914"/>
                  </a:lnTo>
                  <a:lnTo>
                    <a:pt x="2280" y="1902"/>
                  </a:lnTo>
                  <a:lnTo>
                    <a:pt x="2283" y="1657"/>
                  </a:lnTo>
                  <a:lnTo>
                    <a:pt x="2283" y="1614"/>
                  </a:lnTo>
                  <a:lnTo>
                    <a:pt x="2283" y="1572"/>
                  </a:lnTo>
                  <a:lnTo>
                    <a:pt x="2286" y="1278"/>
                  </a:lnTo>
                  <a:lnTo>
                    <a:pt x="2286" y="1272"/>
                  </a:lnTo>
                  <a:lnTo>
                    <a:pt x="2286" y="1278"/>
                  </a:lnTo>
                  <a:lnTo>
                    <a:pt x="2289" y="1572"/>
                  </a:lnTo>
                  <a:lnTo>
                    <a:pt x="2289" y="1617"/>
                  </a:lnTo>
                  <a:lnTo>
                    <a:pt x="2289" y="1663"/>
                  </a:lnTo>
                  <a:lnTo>
                    <a:pt x="2292" y="1966"/>
                  </a:lnTo>
                  <a:lnTo>
                    <a:pt x="2292" y="1984"/>
                  </a:lnTo>
                  <a:lnTo>
                    <a:pt x="2292" y="2002"/>
                  </a:lnTo>
                  <a:lnTo>
                    <a:pt x="2295" y="2078"/>
                  </a:lnTo>
                  <a:lnTo>
                    <a:pt x="2295" y="2081"/>
                  </a:lnTo>
                  <a:lnTo>
                    <a:pt x="2298" y="2099"/>
                  </a:lnTo>
                  <a:lnTo>
                    <a:pt x="2301" y="2102"/>
                  </a:lnTo>
                  <a:lnTo>
                    <a:pt x="2304" y="2102"/>
                  </a:lnTo>
                  <a:lnTo>
                    <a:pt x="2307" y="2087"/>
                  </a:lnTo>
                  <a:lnTo>
                    <a:pt x="2307" y="2084"/>
                  </a:lnTo>
                  <a:lnTo>
                    <a:pt x="2310" y="2032"/>
                  </a:lnTo>
                  <a:lnTo>
                    <a:pt x="2310" y="2020"/>
                  </a:lnTo>
                  <a:lnTo>
                    <a:pt x="2310" y="2011"/>
                  </a:lnTo>
                  <a:lnTo>
                    <a:pt x="2313" y="1823"/>
                  </a:lnTo>
                  <a:lnTo>
                    <a:pt x="2313" y="1790"/>
                  </a:lnTo>
                  <a:lnTo>
                    <a:pt x="2313" y="1754"/>
                  </a:lnTo>
                  <a:lnTo>
                    <a:pt x="2316" y="1387"/>
                  </a:lnTo>
                  <a:lnTo>
                    <a:pt x="2316" y="1357"/>
                  </a:lnTo>
                  <a:lnTo>
                    <a:pt x="2316" y="1290"/>
                  </a:lnTo>
                  <a:lnTo>
                    <a:pt x="2319" y="1387"/>
                  </a:lnTo>
                  <a:lnTo>
                    <a:pt x="2319" y="1423"/>
                  </a:lnTo>
                  <a:lnTo>
                    <a:pt x="2322" y="1829"/>
                  </a:lnTo>
                  <a:lnTo>
                    <a:pt x="2322" y="1863"/>
                  </a:lnTo>
                  <a:lnTo>
                    <a:pt x="2322" y="1893"/>
                  </a:lnTo>
                  <a:lnTo>
                    <a:pt x="2325" y="2047"/>
                  </a:lnTo>
                  <a:lnTo>
                    <a:pt x="2325" y="2053"/>
                  </a:lnTo>
                  <a:lnTo>
                    <a:pt x="2325" y="2060"/>
                  </a:lnTo>
                  <a:lnTo>
                    <a:pt x="2328" y="2081"/>
                  </a:lnTo>
                  <a:lnTo>
                    <a:pt x="2328" y="2078"/>
                  </a:lnTo>
                  <a:lnTo>
                    <a:pt x="2331" y="2053"/>
                  </a:lnTo>
                  <a:lnTo>
                    <a:pt x="2335" y="2047"/>
                  </a:lnTo>
                  <a:lnTo>
                    <a:pt x="2335" y="2056"/>
                  </a:lnTo>
                  <a:lnTo>
                    <a:pt x="2338" y="2090"/>
                  </a:lnTo>
                  <a:lnTo>
                    <a:pt x="2341" y="2105"/>
                  </a:lnTo>
                  <a:lnTo>
                    <a:pt x="2344" y="2111"/>
                  </a:lnTo>
                  <a:lnTo>
                    <a:pt x="2347" y="2114"/>
                  </a:lnTo>
                  <a:lnTo>
                    <a:pt x="2350" y="2108"/>
                  </a:lnTo>
                  <a:lnTo>
                    <a:pt x="2353" y="2099"/>
                  </a:lnTo>
                  <a:lnTo>
                    <a:pt x="2356" y="2102"/>
                  </a:lnTo>
                  <a:lnTo>
                    <a:pt x="2359" y="2096"/>
                  </a:lnTo>
                  <a:lnTo>
                    <a:pt x="2362" y="2044"/>
                  </a:lnTo>
                  <a:lnTo>
                    <a:pt x="2365" y="2032"/>
                  </a:lnTo>
                  <a:lnTo>
                    <a:pt x="2365" y="2023"/>
                  </a:lnTo>
                  <a:lnTo>
                    <a:pt x="2365" y="1851"/>
                  </a:lnTo>
                  <a:lnTo>
                    <a:pt x="2368" y="1820"/>
                  </a:lnTo>
                  <a:lnTo>
                    <a:pt x="2368" y="1787"/>
                  </a:lnTo>
                  <a:lnTo>
                    <a:pt x="2368" y="1436"/>
                  </a:lnTo>
                  <a:lnTo>
                    <a:pt x="2371" y="1405"/>
                  </a:lnTo>
                  <a:lnTo>
                    <a:pt x="2371" y="1336"/>
                  </a:lnTo>
                  <a:lnTo>
                    <a:pt x="2374" y="1427"/>
                  </a:lnTo>
                  <a:lnTo>
                    <a:pt x="2374" y="1460"/>
                  </a:lnTo>
                  <a:lnTo>
                    <a:pt x="2377" y="1847"/>
                  </a:lnTo>
                  <a:lnTo>
                    <a:pt x="2377" y="1878"/>
                  </a:lnTo>
                  <a:lnTo>
                    <a:pt x="2377" y="1908"/>
                  </a:lnTo>
                  <a:lnTo>
                    <a:pt x="2380" y="2060"/>
                  </a:lnTo>
                  <a:lnTo>
                    <a:pt x="2380" y="2069"/>
                  </a:lnTo>
                  <a:lnTo>
                    <a:pt x="2380" y="2075"/>
                  </a:lnTo>
                  <a:lnTo>
                    <a:pt x="2383" y="2108"/>
                  </a:lnTo>
                  <a:lnTo>
                    <a:pt x="2386" y="2120"/>
                  </a:lnTo>
                  <a:lnTo>
                    <a:pt x="2389" y="2117"/>
                  </a:lnTo>
                  <a:lnTo>
                    <a:pt x="2392" y="2105"/>
                  </a:lnTo>
                  <a:lnTo>
                    <a:pt x="2395" y="2096"/>
                  </a:lnTo>
                  <a:lnTo>
                    <a:pt x="2398" y="2099"/>
                  </a:lnTo>
                  <a:lnTo>
                    <a:pt x="2401" y="2111"/>
                  </a:lnTo>
                  <a:lnTo>
                    <a:pt x="2404" y="2111"/>
                  </a:lnTo>
                  <a:lnTo>
                    <a:pt x="2407" y="2111"/>
                  </a:lnTo>
                  <a:lnTo>
                    <a:pt x="2410" y="2114"/>
                  </a:lnTo>
                  <a:lnTo>
                    <a:pt x="2413" y="2114"/>
                  </a:lnTo>
                  <a:lnTo>
                    <a:pt x="2416" y="2108"/>
                  </a:lnTo>
                  <a:lnTo>
                    <a:pt x="2419" y="2096"/>
                  </a:lnTo>
                  <a:lnTo>
                    <a:pt x="2422" y="2090"/>
                  </a:lnTo>
                  <a:lnTo>
                    <a:pt x="2425" y="2090"/>
                  </a:lnTo>
                  <a:lnTo>
                    <a:pt x="2428" y="2102"/>
                  </a:lnTo>
                  <a:lnTo>
                    <a:pt x="2431" y="2108"/>
                  </a:lnTo>
                  <a:lnTo>
                    <a:pt x="2434" y="2105"/>
                  </a:lnTo>
                  <a:lnTo>
                    <a:pt x="2437" y="2102"/>
                  </a:lnTo>
                  <a:lnTo>
                    <a:pt x="2440" y="2096"/>
                  </a:lnTo>
                  <a:lnTo>
                    <a:pt x="2444" y="2081"/>
                  </a:lnTo>
                  <a:lnTo>
                    <a:pt x="2447" y="2066"/>
                  </a:lnTo>
                  <a:lnTo>
                    <a:pt x="2450" y="2066"/>
                  </a:lnTo>
                  <a:lnTo>
                    <a:pt x="2450" y="2075"/>
                  </a:lnTo>
                  <a:lnTo>
                    <a:pt x="2453" y="2090"/>
                  </a:lnTo>
                  <a:lnTo>
                    <a:pt x="2453" y="2090"/>
                  </a:lnTo>
                  <a:lnTo>
                    <a:pt x="2456" y="2035"/>
                  </a:lnTo>
                  <a:lnTo>
                    <a:pt x="2456" y="2026"/>
                  </a:lnTo>
                  <a:lnTo>
                    <a:pt x="2459" y="1857"/>
                  </a:lnTo>
                  <a:lnTo>
                    <a:pt x="2462" y="1699"/>
                  </a:lnTo>
                  <a:lnTo>
                    <a:pt x="2465" y="1681"/>
                  </a:lnTo>
                  <a:lnTo>
                    <a:pt x="2465" y="1414"/>
                  </a:lnTo>
                  <a:lnTo>
                    <a:pt x="2468" y="1387"/>
                  </a:lnTo>
                  <a:lnTo>
                    <a:pt x="2468" y="1269"/>
                  </a:lnTo>
                  <a:lnTo>
                    <a:pt x="2471" y="1287"/>
                  </a:lnTo>
                  <a:lnTo>
                    <a:pt x="2471" y="1302"/>
                  </a:lnTo>
                  <a:lnTo>
                    <a:pt x="2471" y="1569"/>
                  </a:lnTo>
                  <a:lnTo>
                    <a:pt x="2474" y="1602"/>
                  </a:lnTo>
                  <a:lnTo>
                    <a:pt x="2474" y="1639"/>
                  </a:lnTo>
                  <a:lnTo>
                    <a:pt x="2474" y="1878"/>
                  </a:lnTo>
                  <a:lnTo>
                    <a:pt x="2477" y="1893"/>
                  </a:lnTo>
                  <a:lnTo>
                    <a:pt x="2477" y="1908"/>
                  </a:lnTo>
                  <a:lnTo>
                    <a:pt x="2480" y="1978"/>
                  </a:lnTo>
                  <a:lnTo>
                    <a:pt x="2480" y="1981"/>
                  </a:lnTo>
                  <a:lnTo>
                    <a:pt x="2483" y="2008"/>
                  </a:lnTo>
                  <a:lnTo>
                    <a:pt x="2486" y="2035"/>
                  </a:lnTo>
                  <a:lnTo>
                    <a:pt x="2486" y="2038"/>
                  </a:lnTo>
                  <a:lnTo>
                    <a:pt x="2489" y="2020"/>
                  </a:lnTo>
                  <a:lnTo>
                    <a:pt x="2489" y="2014"/>
                  </a:lnTo>
                  <a:lnTo>
                    <a:pt x="2489" y="2005"/>
                  </a:lnTo>
                  <a:lnTo>
                    <a:pt x="2492" y="1851"/>
                  </a:lnTo>
                  <a:lnTo>
                    <a:pt x="2492" y="1826"/>
                  </a:lnTo>
                  <a:lnTo>
                    <a:pt x="2492" y="1802"/>
                  </a:lnTo>
                  <a:lnTo>
                    <a:pt x="2495" y="1639"/>
                  </a:lnTo>
                  <a:lnTo>
                    <a:pt x="2495" y="1635"/>
                  </a:lnTo>
                  <a:lnTo>
                    <a:pt x="2495" y="1635"/>
                  </a:lnTo>
                  <a:lnTo>
                    <a:pt x="2498" y="1763"/>
                  </a:lnTo>
                  <a:lnTo>
                    <a:pt x="2498" y="1787"/>
                  </a:lnTo>
                  <a:lnTo>
                    <a:pt x="2498" y="1811"/>
                  </a:lnTo>
                  <a:lnTo>
                    <a:pt x="2501" y="1987"/>
                  </a:lnTo>
                  <a:lnTo>
                    <a:pt x="2501" y="2002"/>
                  </a:lnTo>
                  <a:lnTo>
                    <a:pt x="2501" y="2014"/>
                  </a:lnTo>
                  <a:lnTo>
                    <a:pt x="2504" y="2069"/>
                  </a:lnTo>
                  <a:lnTo>
                    <a:pt x="2504" y="2072"/>
                  </a:lnTo>
                  <a:lnTo>
                    <a:pt x="2504" y="2072"/>
                  </a:lnTo>
                  <a:lnTo>
                    <a:pt x="2507" y="2047"/>
                  </a:lnTo>
                  <a:lnTo>
                    <a:pt x="2507" y="2041"/>
                  </a:lnTo>
                  <a:lnTo>
                    <a:pt x="2507" y="2032"/>
                  </a:lnTo>
                  <a:lnTo>
                    <a:pt x="2510" y="1896"/>
                  </a:lnTo>
                  <a:lnTo>
                    <a:pt x="2510" y="1881"/>
                  </a:lnTo>
                  <a:lnTo>
                    <a:pt x="2513" y="1820"/>
                  </a:lnTo>
                  <a:lnTo>
                    <a:pt x="2513" y="1829"/>
                  </a:lnTo>
                  <a:lnTo>
                    <a:pt x="2513" y="1838"/>
                  </a:lnTo>
                  <a:lnTo>
                    <a:pt x="2516" y="1966"/>
                  </a:lnTo>
                  <a:lnTo>
                    <a:pt x="2516" y="1978"/>
                  </a:lnTo>
                  <a:lnTo>
                    <a:pt x="2519" y="2005"/>
                  </a:lnTo>
                  <a:lnTo>
                    <a:pt x="2519" y="1999"/>
                  </a:lnTo>
                  <a:lnTo>
                    <a:pt x="2522" y="1944"/>
                  </a:lnTo>
                  <a:lnTo>
                    <a:pt x="2522" y="1938"/>
                  </a:lnTo>
                  <a:lnTo>
                    <a:pt x="2525" y="1963"/>
                  </a:lnTo>
                  <a:lnTo>
                    <a:pt x="2525" y="1966"/>
                  </a:lnTo>
                  <a:lnTo>
                    <a:pt x="2528" y="1981"/>
                  </a:lnTo>
                  <a:lnTo>
                    <a:pt x="2528" y="1969"/>
                  </a:lnTo>
                  <a:lnTo>
                    <a:pt x="2528" y="1963"/>
                  </a:lnTo>
                  <a:lnTo>
                    <a:pt x="2531" y="1778"/>
                  </a:lnTo>
                  <a:lnTo>
                    <a:pt x="2531" y="1738"/>
                  </a:lnTo>
                  <a:lnTo>
                    <a:pt x="2531" y="1696"/>
                  </a:lnTo>
                  <a:lnTo>
                    <a:pt x="2534" y="1157"/>
                  </a:lnTo>
                  <a:lnTo>
                    <a:pt x="2534" y="1093"/>
                  </a:lnTo>
                  <a:lnTo>
                    <a:pt x="2534" y="1033"/>
                  </a:lnTo>
                  <a:lnTo>
                    <a:pt x="2537" y="824"/>
                  </a:lnTo>
                  <a:lnTo>
                    <a:pt x="2537" y="884"/>
                  </a:lnTo>
                  <a:lnTo>
                    <a:pt x="2537" y="924"/>
                  </a:lnTo>
                  <a:lnTo>
                    <a:pt x="2540" y="1545"/>
                  </a:lnTo>
                  <a:lnTo>
                    <a:pt x="2540" y="1605"/>
                  </a:lnTo>
                  <a:lnTo>
                    <a:pt x="2543" y="1963"/>
                  </a:lnTo>
                  <a:lnTo>
                    <a:pt x="2543" y="1984"/>
                  </a:lnTo>
                  <a:lnTo>
                    <a:pt x="2543" y="2002"/>
                  </a:lnTo>
                  <a:lnTo>
                    <a:pt x="2546" y="2087"/>
                  </a:lnTo>
                  <a:lnTo>
                    <a:pt x="2546" y="2090"/>
                  </a:lnTo>
                  <a:lnTo>
                    <a:pt x="2549" y="2105"/>
                  </a:lnTo>
                  <a:lnTo>
                    <a:pt x="2553" y="2099"/>
                  </a:lnTo>
                  <a:lnTo>
                    <a:pt x="2556" y="2075"/>
                  </a:lnTo>
                  <a:lnTo>
                    <a:pt x="2559" y="2053"/>
                  </a:lnTo>
                  <a:lnTo>
                    <a:pt x="2562" y="2050"/>
                  </a:lnTo>
                  <a:lnTo>
                    <a:pt x="2562" y="2053"/>
                  </a:lnTo>
                  <a:lnTo>
                    <a:pt x="2565" y="2084"/>
                  </a:lnTo>
                  <a:lnTo>
                    <a:pt x="2568" y="2108"/>
                  </a:lnTo>
                  <a:lnTo>
                    <a:pt x="2571" y="2117"/>
                  </a:lnTo>
                  <a:lnTo>
                    <a:pt x="2574" y="2117"/>
                  </a:lnTo>
                  <a:lnTo>
                    <a:pt x="2580" y="2111"/>
                  </a:lnTo>
                  <a:lnTo>
                    <a:pt x="2583" y="2078"/>
                  </a:lnTo>
                  <a:lnTo>
                    <a:pt x="2586" y="1999"/>
                  </a:lnTo>
                  <a:lnTo>
                    <a:pt x="2589" y="1932"/>
                  </a:lnTo>
                  <a:lnTo>
                    <a:pt x="2592" y="1878"/>
                  </a:lnTo>
                  <a:lnTo>
                    <a:pt x="2592" y="1869"/>
                  </a:lnTo>
                  <a:lnTo>
                    <a:pt x="2595" y="1741"/>
                  </a:lnTo>
                  <a:lnTo>
                    <a:pt x="2595" y="1729"/>
                  </a:lnTo>
                  <a:lnTo>
                    <a:pt x="2595" y="1693"/>
                  </a:lnTo>
                  <a:lnTo>
                    <a:pt x="2598" y="1702"/>
                  </a:lnTo>
                  <a:lnTo>
                    <a:pt x="2598" y="1708"/>
                  </a:lnTo>
                  <a:lnTo>
                    <a:pt x="2601" y="1826"/>
                  </a:lnTo>
                  <a:lnTo>
                    <a:pt x="2601" y="1841"/>
                  </a:lnTo>
                  <a:lnTo>
                    <a:pt x="2604" y="1999"/>
                  </a:lnTo>
                  <a:lnTo>
                    <a:pt x="2604" y="2011"/>
                  </a:lnTo>
                  <a:lnTo>
                    <a:pt x="2604" y="2020"/>
                  </a:lnTo>
                  <a:lnTo>
                    <a:pt x="2607" y="2087"/>
                  </a:lnTo>
                  <a:lnTo>
                    <a:pt x="2610" y="2102"/>
                  </a:lnTo>
                  <a:lnTo>
                    <a:pt x="2613" y="2099"/>
                  </a:lnTo>
                  <a:lnTo>
                    <a:pt x="2616" y="2093"/>
                  </a:lnTo>
                  <a:lnTo>
                    <a:pt x="2619" y="2105"/>
                  </a:lnTo>
                  <a:lnTo>
                    <a:pt x="2622" y="2114"/>
                  </a:lnTo>
                  <a:lnTo>
                    <a:pt x="2625" y="2111"/>
                  </a:lnTo>
                  <a:lnTo>
                    <a:pt x="2628" y="2105"/>
                  </a:lnTo>
                  <a:lnTo>
                    <a:pt x="2631" y="2108"/>
                  </a:lnTo>
                  <a:lnTo>
                    <a:pt x="2634" y="2114"/>
                  </a:lnTo>
                  <a:lnTo>
                    <a:pt x="2637" y="2114"/>
                  </a:lnTo>
                  <a:lnTo>
                    <a:pt x="2640" y="2114"/>
                  </a:lnTo>
                  <a:lnTo>
                    <a:pt x="2643" y="2120"/>
                  </a:lnTo>
                  <a:lnTo>
                    <a:pt x="2646" y="2120"/>
                  </a:lnTo>
                  <a:lnTo>
                    <a:pt x="2649" y="2111"/>
                  </a:lnTo>
                  <a:lnTo>
                    <a:pt x="2652" y="2087"/>
                  </a:lnTo>
                  <a:lnTo>
                    <a:pt x="2655" y="2029"/>
                  </a:lnTo>
                  <a:lnTo>
                    <a:pt x="2655" y="2020"/>
                  </a:lnTo>
                  <a:lnTo>
                    <a:pt x="2655" y="2011"/>
                  </a:lnTo>
                  <a:lnTo>
                    <a:pt x="2658" y="1860"/>
                  </a:lnTo>
                  <a:lnTo>
                    <a:pt x="2658" y="1841"/>
                  </a:lnTo>
                  <a:lnTo>
                    <a:pt x="2658" y="1820"/>
                  </a:lnTo>
                  <a:lnTo>
                    <a:pt x="2661" y="1723"/>
                  </a:lnTo>
                  <a:lnTo>
                    <a:pt x="2661" y="1729"/>
                  </a:lnTo>
                  <a:lnTo>
                    <a:pt x="2661" y="1738"/>
                  </a:lnTo>
                  <a:lnTo>
                    <a:pt x="2665" y="1920"/>
                  </a:lnTo>
                  <a:lnTo>
                    <a:pt x="2665" y="1938"/>
                  </a:lnTo>
                  <a:lnTo>
                    <a:pt x="2668" y="2053"/>
                  </a:lnTo>
                  <a:lnTo>
                    <a:pt x="2668" y="2060"/>
                  </a:lnTo>
                  <a:lnTo>
                    <a:pt x="2671" y="2084"/>
                  </a:lnTo>
                  <a:lnTo>
                    <a:pt x="2674" y="2084"/>
                  </a:lnTo>
                  <a:lnTo>
                    <a:pt x="2677" y="2090"/>
                  </a:lnTo>
                  <a:lnTo>
                    <a:pt x="2680" y="2102"/>
                  </a:lnTo>
                  <a:lnTo>
                    <a:pt x="2686" y="2111"/>
                  </a:lnTo>
                  <a:lnTo>
                    <a:pt x="2689" y="2120"/>
                  </a:lnTo>
                  <a:lnTo>
                    <a:pt x="2692" y="2123"/>
                  </a:lnTo>
                  <a:lnTo>
                    <a:pt x="2695" y="2120"/>
                  </a:lnTo>
                  <a:lnTo>
                    <a:pt x="2698" y="2111"/>
                  </a:lnTo>
                  <a:lnTo>
                    <a:pt x="2701" y="2087"/>
                  </a:lnTo>
                  <a:lnTo>
                    <a:pt x="2701" y="2084"/>
                  </a:lnTo>
                  <a:lnTo>
                    <a:pt x="2704" y="2014"/>
                  </a:lnTo>
                  <a:lnTo>
                    <a:pt x="2704" y="1999"/>
                  </a:lnTo>
                  <a:lnTo>
                    <a:pt x="2704" y="1981"/>
                  </a:lnTo>
                  <a:lnTo>
                    <a:pt x="2707" y="1696"/>
                  </a:lnTo>
                  <a:lnTo>
                    <a:pt x="2707" y="1648"/>
                  </a:lnTo>
                  <a:lnTo>
                    <a:pt x="2707" y="1596"/>
                  </a:lnTo>
                  <a:lnTo>
                    <a:pt x="2710" y="1242"/>
                  </a:lnTo>
                  <a:lnTo>
                    <a:pt x="2710" y="1230"/>
                  </a:lnTo>
                  <a:lnTo>
                    <a:pt x="2710" y="1230"/>
                  </a:lnTo>
                  <a:lnTo>
                    <a:pt x="2713" y="1484"/>
                  </a:lnTo>
                  <a:lnTo>
                    <a:pt x="2713" y="1526"/>
                  </a:lnTo>
                  <a:lnTo>
                    <a:pt x="2713" y="1572"/>
                  </a:lnTo>
                  <a:lnTo>
                    <a:pt x="2716" y="1866"/>
                  </a:lnTo>
                  <a:lnTo>
                    <a:pt x="2716" y="1887"/>
                  </a:lnTo>
                  <a:lnTo>
                    <a:pt x="2716" y="1905"/>
                  </a:lnTo>
                  <a:lnTo>
                    <a:pt x="2719" y="2005"/>
                  </a:lnTo>
                  <a:lnTo>
                    <a:pt x="2719" y="2014"/>
                  </a:lnTo>
                  <a:lnTo>
                    <a:pt x="2722" y="2078"/>
                  </a:lnTo>
                  <a:lnTo>
                    <a:pt x="2725" y="2105"/>
                  </a:lnTo>
                  <a:lnTo>
                    <a:pt x="2728" y="2108"/>
                  </a:lnTo>
                  <a:lnTo>
                    <a:pt x="2731" y="2081"/>
                  </a:lnTo>
                  <a:lnTo>
                    <a:pt x="2731" y="2075"/>
                  </a:lnTo>
                  <a:lnTo>
                    <a:pt x="2734" y="1981"/>
                  </a:lnTo>
                  <a:lnTo>
                    <a:pt x="2734" y="1963"/>
                  </a:lnTo>
                  <a:lnTo>
                    <a:pt x="2734" y="1941"/>
                  </a:lnTo>
                  <a:lnTo>
                    <a:pt x="2737" y="1623"/>
                  </a:lnTo>
                  <a:lnTo>
                    <a:pt x="2737" y="1572"/>
                  </a:lnTo>
                  <a:lnTo>
                    <a:pt x="2737" y="1520"/>
                  </a:lnTo>
                  <a:lnTo>
                    <a:pt x="2740" y="1136"/>
                  </a:lnTo>
                  <a:lnTo>
                    <a:pt x="2740" y="1124"/>
                  </a:lnTo>
                  <a:lnTo>
                    <a:pt x="2740" y="1118"/>
                  </a:lnTo>
                  <a:lnTo>
                    <a:pt x="2743" y="1369"/>
                  </a:lnTo>
                  <a:lnTo>
                    <a:pt x="2743" y="1417"/>
                  </a:lnTo>
                  <a:lnTo>
                    <a:pt x="2743" y="1469"/>
                  </a:lnTo>
                  <a:lnTo>
                    <a:pt x="2746" y="1860"/>
                  </a:lnTo>
                  <a:lnTo>
                    <a:pt x="2746" y="1890"/>
                  </a:lnTo>
                  <a:lnTo>
                    <a:pt x="2746" y="1917"/>
                  </a:lnTo>
                  <a:lnTo>
                    <a:pt x="2749" y="2044"/>
                  </a:lnTo>
                  <a:lnTo>
                    <a:pt x="2749" y="2047"/>
                  </a:lnTo>
                  <a:lnTo>
                    <a:pt x="2749" y="2050"/>
                  </a:lnTo>
                  <a:lnTo>
                    <a:pt x="2752" y="2008"/>
                  </a:lnTo>
                  <a:lnTo>
                    <a:pt x="2752" y="1999"/>
                  </a:lnTo>
                  <a:lnTo>
                    <a:pt x="2755" y="1920"/>
                  </a:lnTo>
                  <a:lnTo>
                    <a:pt x="2755" y="1917"/>
                  </a:lnTo>
                  <a:lnTo>
                    <a:pt x="2755" y="1917"/>
                  </a:lnTo>
                  <a:lnTo>
                    <a:pt x="2758" y="1963"/>
                  </a:lnTo>
                  <a:lnTo>
                    <a:pt x="2761" y="2035"/>
                  </a:lnTo>
                  <a:lnTo>
                    <a:pt x="2764" y="2081"/>
                  </a:lnTo>
                  <a:lnTo>
                    <a:pt x="2767" y="2108"/>
                  </a:lnTo>
                  <a:lnTo>
                    <a:pt x="2770" y="2123"/>
                  </a:lnTo>
                  <a:lnTo>
                    <a:pt x="2774" y="2126"/>
                  </a:lnTo>
                  <a:lnTo>
                    <a:pt x="2777" y="2126"/>
                  </a:lnTo>
                  <a:lnTo>
                    <a:pt x="2780" y="2126"/>
                  </a:lnTo>
                  <a:lnTo>
                    <a:pt x="2783" y="2126"/>
                  </a:lnTo>
                  <a:lnTo>
                    <a:pt x="2786" y="2126"/>
                  </a:lnTo>
                  <a:lnTo>
                    <a:pt x="2792" y="2126"/>
                  </a:lnTo>
                  <a:lnTo>
                    <a:pt x="2795" y="2120"/>
                  </a:lnTo>
                  <a:lnTo>
                    <a:pt x="2798" y="2102"/>
                  </a:lnTo>
                  <a:lnTo>
                    <a:pt x="2801" y="2078"/>
                  </a:lnTo>
                  <a:lnTo>
                    <a:pt x="2801" y="2066"/>
                  </a:lnTo>
                  <a:lnTo>
                    <a:pt x="2804" y="2066"/>
                  </a:lnTo>
                  <a:lnTo>
                    <a:pt x="2807" y="2093"/>
                  </a:lnTo>
                  <a:lnTo>
                    <a:pt x="2810" y="2114"/>
                  </a:lnTo>
                  <a:lnTo>
                    <a:pt x="2813" y="2114"/>
                  </a:lnTo>
                  <a:lnTo>
                    <a:pt x="2816" y="2111"/>
                  </a:lnTo>
                  <a:lnTo>
                    <a:pt x="2819" y="2102"/>
                  </a:lnTo>
                  <a:lnTo>
                    <a:pt x="2822" y="2087"/>
                  </a:lnTo>
                  <a:lnTo>
                    <a:pt x="2825" y="2093"/>
                  </a:lnTo>
                  <a:lnTo>
                    <a:pt x="2828" y="2105"/>
                  </a:lnTo>
                  <a:lnTo>
                    <a:pt x="2831" y="2084"/>
                  </a:lnTo>
                  <a:lnTo>
                    <a:pt x="2831" y="2078"/>
                  </a:lnTo>
                  <a:lnTo>
                    <a:pt x="2834" y="1978"/>
                  </a:lnTo>
                  <a:lnTo>
                    <a:pt x="2834" y="1960"/>
                  </a:lnTo>
                  <a:lnTo>
                    <a:pt x="2834" y="1938"/>
                  </a:lnTo>
                  <a:lnTo>
                    <a:pt x="2837" y="1681"/>
                  </a:lnTo>
                  <a:lnTo>
                    <a:pt x="2837" y="1648"/>
                  </a:lnTo>
                  <a:lnTo>
                    <a:pt x="2837" y="1614"/>
                  </a:lnTo>
                  <a:lnTo>
                    <a:pt x="2840" y="1375"/>
                  </a:lnTo>
                  <a:lnTo>
                    <a:pt x="2840" y="1360"/>
                  </a:lnTo>
                  <a:lnTo>
                    <a:pt x="2840" y="1342"/>
                  </a:lnTo>
                  <a:lnTo>
                    <a:pt x="2843" y="1405"/>
                  </a:lnTo>
                  <a:lnTo>
                    <a:pt x="2843" y="1420"/>
                  </a:lnTo>
                  <a:lnTo>
                    <a:pt x="2843" y="1436"/>
                  </a:lnTo>
                  <a:lnTo>
                    <a:pt x="2846" y="1499"/>
                  </a:lnTo>
                  <a:lnTo>
                    <a:pt x="2846" y="1493"/>
                  </a:lnTo>
                  <a:lnTo>
                    <a:pt x="2846" y="1487"/>
                  </a:lnTo>
                  <a:lnTo>
                    <a:pt x="2849" y="1396"/>
                  </a:lnTo>
                  <a:lnTo>
                    <a:pt x="2849" y="1390"/>
                  </a:lnTo>
                  <a:lnTo>
                    <a:pt x="2852" y="1454"/>
                  </a:lnTo>
                  <a:lnTo>
                    <a:pt x="2852" y="1472"/>
                  </a:lnTo>
                  <a:lnTo>
                    <a:pt x="2855" y="1714"/>
                  </a:lnTo>
                  <a:lnTo>
                    <a:pt x="2855" y="1732"/>
                  </a:lnTo>
                  <a:lnTo>
                    <a:pt x="2858" y="1790"/>
                  </a:lnTo>
                  <a:lnTo>
                    <a:pt x="2858" y="1763"/>
                  </a:lnTo>
                  <a:lnTo>
                    <a:pt x="2858" y="1745"/>
                  </a:lnTo>
                  <a:lnTo>
                    <a:pt x="2861" y="1466"/>
                  </a:lnTo>
                  <a:lnTo>
                    <a:pt x="2864" y="1393"/>
                  </a:lnTo>
                  <a:lnTo>
                    <a:pt x="2864" y="1463"/>
                  </a:lnTo>
                  <a:lnTo>
                    <a:pt x="2864" y="1493"/>
                  </a:lnTo>
                  <a:lnTo>
                    <a:pt x="2864" y="1523"/>
                  </a:lnTo>
                  <a:lnTo>
                    <a:pt x="2867" y="1847"/>
                  </a:lnTo>
                  <a:lnTo>
                    <a:pt x="2867" y="1878"/>
                  </a:lnTo>
                  <a:lnTo>
                    <a:pt x="2867" y="1905"/>
                  </a:lnTo>
                  <a:lnTo>
                    <a:pt x="2870" y="2047"/>
                  </a:lnTo>
                  <a:lnTo>
                    <a:pt x="2870" y="2056"/>
                  </a:lnTo>
                  <a:lnTo>
                    <a:pt x="2870" y="2063"/>
                  </a:lnTo>
                  <a:lnTo>
                    <a:pt x="2873" y="2096"/>
                  </a:lnTo>
                  <a:lnTo>
                    <a:pt x="2876" y="2105"/>
                  </a:lnTo>
                  <a:lnTo>
                    <a:pt x="2879" y="2105"/>
                  </a:lnTo>
                  <a:lnTo>
                    <a:pt x="2883" y="2105"/>
                  </a:lnTo>
                  <a:lnTo>
                    <a:pt x="2886" y="2102"/>
                  </a:lnTo>
                  <a:lnTo>
                    <a:pt x="2889" y="2099"/>
                  </a:lnTo>
                  <a:lnTo>
                    <a:pt x="2892" y="2093"/>
                  </a:lnTo>
                  <a:lnTo>
                    <a:pt x="2895" y="2060"/>
                  </a:lnTo>
                  <a:lnTo>
                    <a:pt x="2898" y="2053"/>
                  </a:lnTo>
                  <a:lnTo>
                    <a:pt x="2898" y="1981"/>
                  </a:lnTo>
                  <a:lnTo>
                    <a:pt x="2901" y="1966"/>
                  </a:lnTo>
                  <a:lnTo>
                    <a:pt x="2901" y="1950"/>
                  </a:lnTo>
                  <a:lnTo>
                    <a:pt x="2901" y="1720"/>
                  </a:lnTo>
                  <a:lnTo>
                    <a:pt x="2904" y="1678"/>
                  </a:lnTo>
                  <a:lnTo>
                    <a:pt x="2904" y="1635"/>
                  </a:lnTo>
                  <a:lnTo>
                    <a:pt x="2904" y="1199"/>
                  </a:lnTo>
                  <a:lnTo>
                    <a:pt x="2907" y="1160"/>
                  </a:lnTo>
                  <a:lnTo>
                    <a:pt x="2907" y="1124"/>
                  </a:lnTo>
                  <a:lnTo>
                    <a:pt x="2907" y="1039"/>
                  </a:lnTo>
                  <a:lnTo>
                    <a:pt x="2910" y="1121"/>
                  </a:lnTo>
                  <a:lnTo>
                    <a:pt x="2910" y="1154"/>
                  </a:lnTo>
                  <a:lnTo>
                    <a:pt x="2913" y="1623"/>
                  </a:lnTo>
                  <a:lnTo>
                    <a:pt x="2913" y="1669"/>
                  </a:lnTo>
                  <a:lnTo>
                    <a:pt x="2916" y="1972"/>
                  </a:lnTo>
                  <a:lnTo>
                    <a:pt x="2916" y="1990"/>
                  </a:lnTo>
                  <a:lnTo>
                    <a:pt x="2916" y="2008"/>
                  </a:lnTo>
                  <a:lnTo>
                    <a:pt x="2919" y="2099"/>
                  </a:lnTo>
                  <a:lnTo>
                    <a:pt x="2919" y="2102"/>
                  </a:lnTo>
                  <a:lnTo>
                    <a:pt x="2922" y="2123"/>
                  </a:lnTo>
                  <a:lnTo>
                    <a:pt x="2925" y="2126"/>
                  </a:lnTo>
                  <a:lnTo>
                    <a:pt x="2928" y="2126"/>
                  </a:lnTo>
                  <a:lnTo>
                    <a:pt x="2931" y="2126"/>
                  </a:lnTo>
                  <a:lnTo>
                    <a:pt x="2934" y="2126"/>
                  </a:lnTo>
                  <a:lnTo>
                    <a:pt x="2937" y="2120"/>
                  </a:lnTo>
                  <a:lnTo>
                    <a:pt x="2940" y="2120"/>
                  </a:lnTo>
                  <a:lnTo>
                    <a:pt x="2943" y="2123"/>
                  </a:lnTo>
                  <a:lnTo>
                    <a:pt x="2946" y="2126"/>
                  </a:lnTo>
                  <a:lnTo>
                    <a:pt x="2949" y="2126"/>
                  </a:lnTo>
                  <a:lnTo>
                    <a:pt x="2952" y="2123"/>
                  </a:lnTo>
                  <a:lnTo>
                    <a:pt x="2955" y="2123"/>
                  </a:lnTo>
                  <a:lnTo>
                    <a:pt x="2958" y="2123"/>
                  </a:lnTo>
                  <a:lnTo>
                    <a:pt x="2961" y="2123"/>
                  </a:lnTo>
                  <a:lnTo>
                    <a:pt x="2964" y="2120"/>
                  </a:lnTo>
                  <a:lnTo>
                    <a:pt x="2967" y="2120"/>
                  </a:lnTo>
                  <a:lnTo>
                    <a:pt x="2970" y="2120"/>
                  </a:lnTo>
                  <a:lnTo>
                    <a:pt x="2973" y="2120"/>
                  </a:lnTo>
                  <a:lnTo>
                    <a:pt x="2976" y="2120"/>
                  </a:lnTo>
                  <a:lnTo>
                    <a:pt x="2979" y="2120"/>
                  </a:lnTo>
                  <a:lnTo>
                    <a:pt x="2982" y="2111"/>
                  </a:lnTo>
                  <a:lnTo>
                    <a:pt x="2985" y="2090"/>
                  </a:lnTo>
                  <a:lnTo>
                    <a:pt x="2988" y="2072"/>
                  </a:lnTo>
                  <a:lnTo>
                    <a:pt x="2991" y="2063"/>
                  </a:lnTo>
                  <a:lnTo>
                    <a:pt x="2995" y="2075"/>
                  </a:lnTo>
                  <a:lnTo>
                    <a:pt x="2998" y="2099"/>
                  </a:lnTo>
                  <a:lnTo>
                    <a:pt x="3001" y="2111"/>
                  </a:lnTo>
                  <a:lnTo>
                    <a:pt x="3007" y="2108"/>
                  </a:lnTo>
                  <a:lnTo>
                    <a:pt x="3010" y="2096"/>
                  </a:lnTo>
                  <a:lnTo>
                    <a:pt x="3013" y="2081"/>
                  </a:lnTo>
                  <a:lnTo>
                    <a:pt x="3016" y="2084"/>
                  </a:lnTo>
                  <a:lnTo>
                    <a:pt x="3019" y="2096"/>
                  </a:lnTo>
                  <a:lnTo>
                    <a:pt x="3022" y="2096"/>
                  </a:lnTo>
                  <a:lnTo>
                    <a:pt x="3025" y="2093"/>
                  </a:lnTo>
                  <a:lnTo>
                    <a:pt x="3028" y="2081"/>
                  </a:lnTo>
                  <a:lnTo>
                    <a:pt x="3031" y="2026"/>
                  </a:lnTo>
                  <a:lnTo>
                    <a:pt x="3034" y="1941"/>
                  </a:lnTo>
                  <a:lnTo>
                    <a:pt x="3034" y="1932"/>
                  </a:lnTo>
                  <a:lnTo>
                    <a:pt x="3037" y="1953"/>
                  </a:lnTo>
                  <a:lnTo>
                    <a:pt x="3037" y="1963"/>
                  </a:lnTo>
                  <a:lnTo>
                    <a:pt x="3040" y="2056"/>
                  </a:lnTo>
                  <a:lnTo>
                    <a:pt x="3043" y="2096"/>
                  </a:lnTo>
                  <a:lnTo>
                    <a:pt x="3046" y="2102"/>
                  </a:lnTo>
                  <a:lnTo>
                    <a:pt x="3049" y="2105"/>
                  </a:lnTo>
                  <a:lnTo>
                    <a:pt x="3052" y="2105"/>
                  </a:lnTo>
                  <a:lnTo>
                    <a:pt x="3055" y="2102"/>
                  </a:lnTo>
                  <a:lnTo>
                    <a:pt x="3058" y="2075"/>
                  </a:lnTo>
                  <a:lnTo>
                    <a:pt x="3058" y="2069"/>
                  </a:lnTo>
                  <a:lnTo>
                    <a:pt x="3061" y="1953"/>
                  </a:lnTo>
                  <a:lnTo>
                    <a:pt x="3061" y="1932"/>
                  </a:lnTo>
                  <a:lnTo>
                    <a:pt x="3061" y="1908"/>
                  </a:lnTo>
                  <a:lnTo>
                    <a:pt x="3064" y="1560"/>
                  </a:lnTo>
                  <a:lnTo>
                    <a:pt x="3064" y="1508"/>
                  </a:lnTo>
                  <a:lnTo>
                    <a:pt x="3064" y="1457"/>
                  </a:lnTo>
                  <a:lnTo>
                    <a:pt x="3067" y="1018"/>
                  </a:lnTo>
                  <a:lnTo>
                    <a:pt x="3067" y="984"/>
                  </a:lnTo>
                  <a:lnTo>
                    <a:pt x="3070" y="903"/>
                  </a:lnTo>
                  <a:lnTo>
                    <a:pt x="3070" y="969"/>
                  </a:lnTo>
                  <a:lnTo>
                    <a:pt x="3070" y="996"/>
                  </a:lnTo>
                  <a:lnTo>
                    <a:pt x="3070" y="1030"/>
                  </a:lnTo>
                  <a:lnTo>
                    <a:pt x="3073" y="1475"/>
                  </a:lnTo>
                  <a:lnTo>
                    <a:pt x="3073" y="1520"/>
                  </a:lnTo>
                  <a:lnTo>
                    <a:pt x="3076" y="1841"/>
                  </a:lnTo>
                  <a:lnTo>
                    <a:pt x="3076" y="1869"/>
                  </a:lnTo>
                  <a:lnTo>
                    <a:pt x="3076" y="1890"/>
                  </a:lnTo>
                  <a:lnTo>
                    <a:pt x="3079" y="2023"/>
                  </a:lnTo>
                  <a:lnTo>
                    <a:pt x="3079" y="2032"/>
                  </a:lnTo>
                  <a:lnTo>
                    <a:pt x="3079" y="2038"/>
                  </a:lnTo>
                  <a:lnTo>
                    <a:pt x="3082" y="2063"/>
                  </a:lnTo>
                  <a:lnTo>
                    <a:pt x="3085" y="2047"/>
                  </a:lnTo>
                  <a:lnTo>
                    <a:pt x="3085" y="2047"/>
                  </a:lnTo>
                  <a:lnTo>
                    <a:pt x="3088" y="2066"/>
                  </a:lnTo>
                  <a:lnTo>
                    <a:pt x="3091" y="2090"/>
                  </a:lnTo>
                  <a:lnTo>
                    <a:pt x="3094" y="2084"/>
                  </a:lnTo>
                  <a:lnTo>
                    <a:pt x="3097" y="2081"/>
                  </a:lnTo>
                  <a:lnTo>
                    <a:pt x="3097" y="2090"/>
                  </a:lnTo>
                  <a:lnTo>
                    <a:pt x="3100" y="2105"/>
                  </a:lnTo>
                  <a:lnTo>
                    <a:pt x="3104" y="2105"/>
                  </a:lnTo>
                  <a:lnTo>
                    <a:pt x="3104" y="2096"/>
                  </a:lnTo>
                  <a:lnTo>
                    <a:pt x="3107" y="2038"/>
                  </a:lnTo>
                  <a:lnTo>
                    <a:pt x="3107" y="2029"/>
                  </a:lnTo>
                  <a:lnTo>
                    <a:pt x="3113" y="1911"/>
                  </a:lnTo>
                  <a:lnTo>
                    <a:pt x="3113" y="1902"/>
                  </a:lnTo>
                  <a:lnTo>
                    <a:pt x="3113" y="1878"/>
                  </a:lnTo>
                  <a:lnTo>
                    <a:pt x="3116" y="1893"/>
                  </a:lnTo>
                  <a:lnTo>
                    <a:pt x="3116" y="1899"/>
                  </a:lnTo>
                  <a:lnTo>
                    <a:pt x="3119" y="2008"/>
                  </a:lnTo>
                  <a:lnTo>
                    <a:pt x="3119" y="2020"/>
                  </a:lnTo>
                  <a:lnTo>
                    <a:pt x="3119" y="2084"/>
                  </a:lnTo>
                  <a:lnTo>
                    <a:pt x="3122" y="2090"/>
                  </a:lnTo>
                  <a:lnTo>
                    <a:pt x="3125" y="2102"/>
                  </a:lnTo>
                  <a:lnTo>
                    <a:pt x="3128" y="2105"/>
                  </a:lnTo>
                  <a:lnTo>
                    <a:pt x="3131" y="2114"/>
                  </a:lnTo>
                  <a:lnTo>
                    <a:pt x="3134" y="2123"/>
                  </a:lnTo>
                  <a:lnTo>
                    <a:pt x="3137" y="2129"/>
                  </a:lnTo>
                  <a:lnTo>
                    <a:pt x="3140" y="2129"/>
                  </a:lnTo>
                  <a:lnTo>
                    <a:pt x="3143" y="2129"/>
                  </a:lnTo>
                  <a:lnTo>
                    <a:pt x="3146" y="2129"/>
                  </a:lnTo>
                  <a:lnTo>
                    <a:pt x="3149" y="2123"/>
                  </a:lnTo>
                  <a:lnTo>
                    <a:pt x="3152" y="2114"/>
                  </a:lnTo>
                  <a:lnTo>
                    <a:pt x="3155" y="2090"/>
                  </a:lnTo>
                  <a:lnTo>
                    <a:pt x="3155" y="2084"/>
                  </a:lnTo>
                  <a:lnTo>
                    <a:pt x="3158" y="2008"/>
                  </a:lnTo>
                  <a:lnTo>
                    <a:pt x="3158" y="1993"/>
                  </a:lnTo>
                  <a:lnTo>
                    <a:pt x="3158" y="1978"/>
                  </a:lnTo>
                  <a:lnTo>
                    <a:pt x="3161" y="1751"/>
                  </a:lnTo>
                  <a:lnTo>
                    <a:pt x="3161" y="1729"/>
                  </a:lnTo>
                  <a:lnTo>
                    <a:pt x="3164" y="1657"/>
                  </a:lnTo>
                  <a:lnTo>
                    <a:pt x="3164" y="1678"/>
                  </a:lnTo>
                  <a:lnTo>
                    <a:pt x="3164" y="1693"/>
                  </a:lnTo>
                  <a:lnTo>
                    <a:pt x="3167" y="1917"/>
                  </a:lnTo>
                  <a:lnTo>
                    <a:pt x="3167" y="1938"/>
                  </a:lnTo>
                  <a:lnTo>
                    <a:pt x="3170" y="2069"/>
                  </a:lnTo>
                  <a:lnTo>
                    <a:pt x="3170" y="2078"/>
                  </a:lnTo>
                  <a:lnTo>
                    <a:pt x="3170" y="2084"/>
                  </a:lnTo>
                  <a:lnTo>
                    <a:pt x="3173" y="2105"/>
                  </a:lnTo>
                  <a:lnTo>
                    <a:pt x="3176" y="2093"/>
                  </a:lnTo>
                  <a:lnTo>
                    <a:pt x="3179" y="2102"/>
                  </a:lnTo>
                  <a:lnTo>
                    <a:pt x="3182" y="2117"/>
                  </a:lnTo>
                  <a:lnTo>
                    <a:pt x="3185" y="2120"/>
                  </a:lnTo>
                  <a:lnTo>
                    <a:pt x="3185" y="2117"/>
                  </a:lnTo>
                  <a:lnTo>
                    <a:pt x="3188" y="2075"/>
                  </a:lnTo>
                  <a:lnTo>
                    <a:pt x="3188" y="2069"/>
                  </a:lnTo>
                  <a:lnTo>
                    <a:pt x="3191" y="1944"/>
                  </a:lnTo>
                  <a:lnTo>
                    <a:pt x="3191" y="1920"/>
                  </a:lnTo>
                  <a:lnTo>
                    <a:pt x="3191" y="1896"/>
                  </a:lnTo>
                  <a:lnTo>
                    <a:pt x="3194" y="1593"/>
                  </a:lnTo>
                  <a:lnTo>
                    <a:pt x="3194" y="1554"/>
                  </a:lnTo>
                  <a:lnTo>
                    <a:pt x="3194" y="1514"/>
                  </a:lnTo>
                  <a:lnTo>
                    <a:pt x="3197" y="1251"/>
                  </a:lnTo>
                  <a:lnTo>
                    <a:pt x="3197" y="1239"/>
                  </a:lnTo>
                  <a:lnTo>
                    <a:pt x="3200" y="1230"/>
                  </a:lnTo>
                  <a:lnTo>
                    <a:pt x="3200" y="1357"/>
                  </a:lnTo>
                  <a:lnTo>
                    <a:pt x="3200" y="1384"/>
                  </a:lnTo>
                  <a:lnTo>
                    <a:pt x="3203" y="1708"/>
                  </a:lnTo>
                  <a:lnTo>
                    <a:pt x="3203" y="1735"/>
                  </a:lnTo>
                  <a:lnTo>
                    <a:pt x="3206" y="1929"/>
                  </a:lnTo>
                  <a:lnTo>
                    <a:pt x="3206" y="1947"/>
                  </a:lnTo>
                  <a:lnTo>
                    <a:pt x="3206" y="1963"/>
                  </a:lnTo>
                  <a:lnTo>
                    <a:pt x="3209" y="2066"/>
                  </a:lnTo>
                  <a:lnTo>
                    <a:pt x="3209" y="2072"/>
                  </a:lnTo>
                  <a:lnTo>
                    <a:pt x="3213" y="2111"/>
                  </a:lnTo>
                  <a:lnTo>
                    <a:pt x="3216" y="2117"/>
                  </a:lnTo>
                  <a:lnTo>
                    <a:pt x="3222" y="2117"/>
                  </a:lnTo>
                  <a:lnTo>
                    <a:pt x="3225" y="2120"/>
                  </a:lnTo>
                  <a:lnTo>
                    <a:pt x="3228" y="2123"/>
                  </a:lnTo>
                  <a:lnTo>
                    <a:pt x="3231" y="2123"/>
                  </a:lnTo>
                  <a:lnTo>
                    <a:pt x="3234" y="2123"/>
                  </a:lnTo>
                  <a:lnTo>
                    <a:pt x="3237" y="2123"/>
                  </a:lnTo>
                  <a:lnTo>
                    <a:pt x="3240" y="2120"/>
                  </a:lnTo>
                  <a:lnTo>
                    <a:pt x="3243" y="2114"/>
                  </a:lnTo>
                  <a:lnTo>
                    <a:pt x="3246" y="2114"/>
                  </a:lnTo>
                  <a:lnTo>
                    <a:pt x="3249" y="2114"/>
                  </a:lnTo>
                  <a:lnTo>
                    <a:pt x="3252" y="2111"/>
                  </a:lnTo>
                  <a:lnTo>
                    <a:pt x="3255" y="2111"/>
                  </a:lnTo>
                  <a:lnTo>
                    <a:pt x="3258" y="2117"/>
                  </a:lnTo>
                  <a:lnTo>
                    <a:pt x="3261" y="2123"/>
                  </a:lnTo>
                  <a:lnTo>
                    <a:pt x="3264" y="2120"/>
                  </a:lnTo>
                  <a:lnTo>
                    <a:pt x="3267" y="2108"/>
                  </a:lnTo>
                  <a:lnTo>
                    <a:pt x="3270" y="2099"/>
                  </a:lnTo>
                  <a:lnTo>
                    <a:pt x="3273" y="2108"/>
                  </a:lnTo>
                  <a:lnTo>
                    <a:pt x="3276" y="2120"/>
                  </a:lnTo>
                  <a:lnTo>
                    <a:pt x="3279" y="2120"/>
                  </a:lnTo>
                  <a:lnTo>
                    <a:pt x="3282" y="2117"/>
                  </a:lnTo>
                  <a:lnTo>
                    <a:pt x="3285" y="2114"/>
                  </a:lnTo>
                  <a:lnTo>
                    <a:pt x="3288" y="2114"/>
                  </a:lnTo>
                  <a:lnTo>
                    <a:pt x="3291" y="2102"/>
                  </a:lnTo>
                  <a:lnTo>
                    <a:pt x="3294" y="2056"/>
                  </a:lnTo>
                  <a:lnTo>
                    <a:pt x="3297" y="1969"/>
                  </a:lnTo>
                  <a:lnTo>
                    <a:pt x="3297" y="1960"/>
                  </a:lnTo>
                  <a:lnTo>
                    <a:pt x="3300" y="1941"/>
                  </a:lnTo>
                  <a:lnTo>
                    <a:pt x="3300" y="1950"/>
                  </a:lnTo>
                  <a:lnTo>
                    <a:pt x="3303" y="1990"/>
                  </a:lnTo>
                  <a:lnTo>
                    <a:pt x="3303" y="1990"/>
                  </a:lnTo>
                  <a:lnTo>
                    <a:pt x="3303" y="1990"/>
                  </a:lnTo>
                  <a:lnTo>
                    <a:pt x="3306" y="1869"/>
                  </a:lnTo>
                  <a:lnTo>
                    <a:pt x="3306" y="1838"/>
                  </a:lnTo>
                  <a:lnTo>
                    <a:pt x="3306" y="1805"/>
                  </a:lnTo>
                  <a:lnTo>
                    <a:pt x="3309" y="1317"/>
                  </a:lnTo>
                  <a:lnTo>
                    <a:pt x="3309" y="1257"/>
                  </a:lnTo>
                  <a:lnTo>
                    <a:pt x="3309" y="1199"/>
                  </a:lnTo>
                  <a:lnTo>
                    <a:pt x="3312" y="990"/>
                  </a:lnTo>
                  <a:lnTo>
                    <a:pt x="3312" y="1030"/>
                  </a:lnTo>
                  <a:lnTo>
                    <a:pt x="3312" y="1060"/>
                  </a:lnTo>
                  <a:lnTo>
                    <a:pt x="3315" y="1508"/>
                  </a:lnTo>
                  <a:lnTo>
                    <a:pt x="3315" y="1560"/>
                  </a:lnTo>
                  <a:lnTo>
                    <a:pt x="3318" y="1611"/>
                  </a:lnTo>
                  <a:lnTo>
                    <a:pt x="3318" y="1950"/>
                  </a:lnTo>
                  <a:lnTo>
                    <a:pt x="3318" y="1975"/>
                  </a:lnTo>
                  <a:lnTo>
                    <a:pt x="3322" y="1996"/>
                  </a:lnTo>
                  <a:lnTo>
                    <a:pt x="3322" y="2093"/>
                  </a:lnTo>
                  <a:lnTo>
                    <a:pt x="3322" y="2096"/>
                  </a:lnTo>
                  <a:lnTo>
                    <a:pt x="3328" y="2120"/>
                  </a:lnTo>
                  <a:lnTo>
                    <a:pt x="3331" y="2120"/>
                  </a:lnTo>
                  <a:lnTo>
                    <a:pt x="3334" y="2111"/>
                  </a:lnTo>
                  <a:lnTo>
                    <a:pt x="3337" y="2078"/>
                  </a:lnTo>
                  <a:lnTo>
                    <a:pt x="3340" y="2017"/>
                  </a:lnTo>
                  <a:lnTo>
                    <a:pt x="3340" y="2008"/>
                  </a:lnTo>
                  <a:lnTo>
                    <a:pt x="3343" y="2023"/>
                  </a:lnTo>
                  <a:lnTo>
                    <a:pt x="3346" y="2075"/>
                  </a:lnTo>
                  <a:lnTo>
                    <a:pt x="3349" y="2096"/>
                  </a:lnTo>
                  <a:lnTo>
                    <a:pt x="3352" y="2108"/>
                  </a:lnTo>
                  <a:lnTo>
                    <a:pt x="3355" y="2120"/>
                  </a:lnTo>
                  <a:lnTo>
                    <a:pt x="3358" y="2123"/>
                  </a:lnTo>
                  <a:lnTo>
                    <a:pt x="3361" y="2123"/>
                  </a:lnTo>
                  <a:lnTo>
                    <a:pt x="3364" y="2120"/>
                  </a:lnTo>
                  <a:lnTo>
                    <a:pt x="3367" y="2105"/>
                  </a:lnTo>
                  <a:lnTo>
                    <a:pt x="3370" y="2096"/>
                  </a:lnTo>
                  <a:lnTo>
                    <a:pt x="3373" y="2102"/>
                  </a:lnTo>
                  <a:lnTo>
                    <a:pt x="3376" y="2105"/>
                  </a:lnTo>
                  <a:lnTo>
                    <a:pt x="3379" y="2087"/>
                  </a:lnTo>
                  <a:lnTo>
                    <a:pt x="3379" y="2084"/>
                  </a:lnTo>
                  <a:lnTo>
                    <a:pt x="3382" y="2087"/>
                  </a:lnTo>
                  <a:lnTo>
                    <a:pt x="3385" y="2105"/>
                  </a:lnTo>
                  <a:lnTo>
                    <a:pt x="3388" y="2105"/>
                  </a:lnTo>
                  <a:lnTo>
                    <a:pt x="3391" y="2102"/>
                  </a:lnTo>
                  <a:lnTo>
                    <a:pt x="3394" y="2108"/>
                  </a:lnTo>
                  <a:lnTo>
                    <a:pt x="3397" y="2114"/>
                  </a:lnTo>
                  <a:lnTo>
                    <a:pt x="3400" y="2117"/>
                  </a:lnTo>
                  <a:lnTo>
                    <a:pt x="3403" y="2111"/>
                  </a:lnTo>
                  <a:lnTo>
                    <a:pt x="3406" y="2096"/>
                  </a:lnTo>
                  <a:lnTo>
                    <a:pt x="3409" y="2078"/>
                  </a:lnTo>
                  <a:lnTo>
                    <a:pt x="3412" y="2072"/>
                  </a:lnTo>
                  <a:lnTo>
                    <a:pt x="3415" y="2081"/>
                  </a:lnTo>
                  <a:lnTo>
                    <a:pt x="3418" y="2099"/>
                  </a:lnTo>
                  <a:lnTo>
                    <a:pt x="3421" y="2108"/>
                  </a:lnTo>
                  <a:lnTo>
                    <a:pt x="3424" y="2108"/>
                  </a:lnTo>
                  <a:lnTo>
                    <a:pt x="3427" y="2114"/>
                  </a:lnTo>
                  <a:lnTo>
                    <a:pt x="3430" y="2117"/>
                  </a:lnTo>
                  <a:lnTo>
                    <a:pt x="3437" y="2114"/>
                  </a:lnTo>
                  <a:lnTo>
                    <a:pt x="3440" y="2114"/>
                  </a:lnTo>
                  <a:lnTo>
                    <a:pt x="3443" y="2117"/>
                  </a:lnTo>
                  <a:lnTo>
                    <a:pt x="3446" y="2120"/>
                  </a:lnTo>
                  <a:lnTo>
                    <a:pt x="3449" y="2114"/>
                  </a:lnTo>
                  <a:lnTo>
                    <a:pt x="3452" y="2105"/>
                  </a:lnTo>
                  <a:lnTo>
                    <a:pt x="3455" y="2105"/>
                  </a:lnTo>
                  <a:lnTo>
                    <a:pt x="3458" y="2108"/>
                  </a:lnTo>
                  <a:lnTo>
                    <a:pt x="3461" y="2105"/>
                  </a:lnTo>
                  <a:lnTo>
                    <a:pt x="3464" y="2099"/>
                  </a:lnTo>
                  <a:lnTo>
                    <a:pt x="3467" y="2093"/>
                  </a:lnTo>
                  <a:lnTo>
                    <a:pt x="3470" y="2093"/>
                  </a:lnTo>
                  <a:lnTo>
                    <a:pt x="3473" y="2102"/>
                  </a:lnTo>
                  <a:lnTo>
                    <a:pt x="3476" y="2102"/>
                  </a:lnTo>
                  <a:lnTo>
                    <a:pt x="3479" y="2084"/>
                  </a:lnTo>
                  <a:lnTo>
                    <a:pt x="3479" y="2078"/>
                  </a:lnTo>
                  <a:lnTo>
                    <a:pt x="3482" y="2017"/>
                  </a:lnTo>
                  <a:lnTo>
                    <a:pt x="3482" y="2005"/>
                  </a:lnTo>
                  <a:lnTo>
                    <a:pt x="3482" y="1993"/>
                  </a:lnTo>
                  <a:lnTo>
                    <a:pt x="3485" y="1808"/>
                  </a:lnTo>
                  <a:lnTo>
                    <a:pt x="3485" y="1787"/>
                  </a:lnTo>
                  <a:lnTo>
                    <a:pt x="3488" y="1684"/>
                  </a:lnTo>
                  <a:lnTo>
                    <a:pt x="3488" y="1684"/>
                  </a:lnTo>
                  <a:lnTo>
                    <a:pt x="3488" y="1690"/>
                  </a:lnTo>
                  <a:lnTo>
                    <a:pt x="3491" y="1829"/>
                  </a:lnTo>
                  <a:lnTo>
                    <a:pt x="3491" y="1851"/>
                  </a:lnTo>
                  <a:lnTo>
                    <a:pt x="3491" y="1869"/>
                  </a:lnTo>
                  <a:lnTo>
                    <a:pt x="3494" y="2008"/>
                  </a:lnTo>
                  <a:lnTo>
                    <a:pt x="3494" y="2017"/>
                  </a:lnTo>
                  <a:lnTo>
                    <a:pt x="3494" y="2026"/>
                  </a:lnTo>
                  <a:lnTo>
                    <a:pt x="3497" y="2060"/>
                  </a:lnTo>
                  <a:lnTo>
                    <a:pt x="3497" y="2060"/>
                  </a:lnTo>
                  <a:lnTo>
                    <a:pt x="3500" y="2026"/>
                  </a:lnTo>
                  <a:lnTo>
                    <a:pt x="3500" y="2017"/>
                  </a:lnTo>
                  <a:lnTo>
                    <a:pt x="3503" y="1917"/>
                  </a:lnTo>
                  <a:lnTo>
                    <a:pt x="3503" y="1902"/>
                  </a:lnTo>
                  <a:lnTo>
                    <a:pt x="3506" y="1735"/>
                  </a:lnTo>
                  <a:lnTo>
                    <a:pt x="3506" y="1723"/>
                  </a:lnTo>
                  <a:lnTo>
                    <a:pt x="3509" y="1693"/>
                  </a:lnTo>
                  <a:lnTo>
                    <a:pt x="3509" y="1720"/>
                  </a:lnTo>
                  <a:lnTo>
                    <a:pt x="3509" y="1732"/>
                  </a:lnTo>
                  <a:lnTo>
                    <a:pt x="3509" y="1748"/>
                  </a:lnTo>
                  <a:lnTo>
                    <a:pt x="3512" y="1920"/>
                  </a:lnTo>
                  <a:lnTo>
                    <a:pt x="3512" y="1938"/>
                  </a:lnTo>
                  <a:lnTo>
                    <a:pt x="3515" y="2044"/>
                  </a:lnTo>
                  <a:lnTo>
                    <a:pt x="3515" y="2053"/>
                  </a:lnTo>
                  <a:lnTo>
                    <a:pt x="3518" y="2093"/>
                  </a:lnTo>
                  <a:lnTo>
                    <a:pt x="3521" y="2099"/>
                  </a:lnTo>
                  <a:lnTo>
                    <a:pt x="3524" y="2096"/>
                  </a:lnTo>
                  <a:lnTo>
                    <a:pt x="3527" y="2093"/>
                  </a:lnTo>
                  <a:lnTo>
                    <a:pt x="3530" y="2087"/>
                  </a:lnTo>
                  <a:lnTo>
                    <a:pt x="3533" y="2050"/>
                  </a:lnTo>
                  <a:lnTo>
                    <a:pt x="3536" y="2044"/>
                  </a:lnTo>
                  <a:lnTo>
                    <a:pt x="3536" y="1932"/>
                  </a:lnTo>
                  <a:lnTo>
                    <a:pt x="3536" y="1914"/>
                  </a:lnTo>
                  <a:lnTo>
                    <a:pt x="3539" y="1893"/>
                  </a:lnTo>
                  <a:lnTo>
                    <a:pt x="3539" y="1629"/>
                  </a:lnTo>
                  <a:lnTo>
                    <a:pt x="3543" y="1596"/>
                  </a:lnTo>
                  <a:lnTo>
                    <a:pt x="3543" y="1560"/>
                  </a:lnTo>
                  <a:lnTo>
                    <a:pt x="3543" y="1284"/>
                  </a:lnTo>
                  <a:lnTo>
                    <a:pt x="3546" y="1263"/>
                  </a:lnTo>
                  <a:lnTo>
                    <a:pt x="3546" y="1245"/>
                  </a:lnTo>
                  <a:lnTo>
                    <a:pt x="3546" y="1211"/>
                  </a:lnTo>
                  <a:lnTo>
                    <a:pt x="3549" y="1260"/>
                  </a:lnTo>
                  <a:lnTo>
                    <a:pt x="3549" y="1281"/>
                  </a:lnTo>
                  <a:lnTo>
                    <a:pt x="3552" y="1533"/>
                  </a:lnTo>
                  <a:lnTo>
                    <a:pt x="3552" y="1566"/>
                  </a:lnTo>
                  <a:lnTo>
                    <a:pt x="3552" y="1596"/>
                  </a:lnTo>
                  <a:lnTo>
                    <a:pt x="3555" y="1841"/>
                  </a:lnTo>
                  <a:lnTo>
                    <a:pt x="3555" y="1863"/>
                  </a:lnTo>
                  <a:lnTo>
                    <a:pt x="3555" y="1881"/>
                  </a:lnTo>
                  <a:lnTo>
                    <a:pt x="3558" y="1978"/>
                  </a:lnTo>
                  <a:lnTo>
                    <a:pt x="3558" y="1981"/>
                  </a:lnTo>
                  <a:lnTo>
                    <a:pt x="3558" y="1984"/>
                  </a:lnTo>
                  <a:lnTo>
                    <a:pt x="3561" y="1908"/>
                  </a:lnTo>
                  <a:lnTo>
                    <a:pt x="3561" y="1887"/>
                  </a:lnTo>
                  <a:lnTo>
                    <a:pt x="3561" y="1863"/>
                  </a:lnTo>
                  <a:lnTo>
                    <a:pt x="3564" y="1402"/>
                  </a:lnTo>
                  <a:lnTo>
                    <a:pt x="3564" y="1317"/>
                  </a:lnTo>
                  <a:lnTo>
                    <a:pt x="3564" y="1227"/>
                  </a:lnTo>
                  <a:lnTo>
                    <a:pt x="3567" y="291"/>
                  </a:lnTo>
                  <a:lnTo>
                    <a:pt x="3567" y="209"/>
                  </a:lnTo>
                  <a:lnTo>
                    <a:pt x="3567" y="0"/>
                  </a:lnTo>
                  <a:lnTo>
                    <a:pt x="3570" y="164"/>
                  </a:lnTo>
                  <a:lnTo>
                    <a:pt x="3570" y="233"/>
                  </a:lnTo>
                  <a:lnTo>
                    <a:pt x="3570" y="312"/>
                  </a:lnTo>
                  <a:lnTo>
                    <a:pt x="3573" y="1172"/>
                  </a:lnTo>
                  <a:lnTo>
                    <a:pt x="3573" y="1260"/>
                  </a:lnTo>
                  <a:lnTo>
                    <a:pt x="3573" y="1342"/>
                  </a:lnTo>
                  <a:lnTo>
                    <a:pt x="3576" y="1851"/>
                  </a:lnTo>
                  <a:lnTo>
                    <a:pt x="3576" y="1881"/>
                  </a:lnTo>
                  <a:lnTo>
                    <a:pt x="3576" y="1911"/>
                  </a:lnTo>
                  <a:lnTo>
                    <a:pt x="3579" y="2044"/>
                  </a:lnTo>
                  <a:lnTo>
                    <a:pt x="3579" y="2050"/>
                  </a:lnTo>
                  <a:lnTo>
                    <a:pt x="3579" y="2056"/>
                  </a:lnTo>
                  <a:lnTo>
                    <a:pt x="3582" y="2075"/>
                  </a:lnTo>
                  <a:lnTo>
                    <a:pt x="3585" y="2069"/>
                  </a:lnTo>
                  <a:lnTo>
                    <a:pt x="3588" y="2066"/>
                  </a:lnTo>
                  <a:lnTo>
                    <a:pt x="3591" y="2075"/>
                  </a:lnTo>
                  <a:lnTo>
                    <a:pt x="3594" y="2084"/>
                  </a:lnTo>
                  <a:lnTo>
                    <a:pt x="3597" y="2099"/>
                  </a:lnTo>
                  <a:lnTo>
                    <a:pt x="3600" y="2111"/>
                  </a:lnTo>
                  <a:lnTo>
                    <a:pt x="3603" y="2105"/>
                  </a:lnTo>
                  <a:lnTo>
                    <a:pt x="3606" y="2084"/>
                  </a:lnTo>
                  <a:lnTo>
                    <a:pt x="3609" y="2060"/>
                  </a:lnTo>
                  <a:lnTo>
                    <a:pt x="3612" y="2056"/>
                  </a:lnTo>
                  <a:lnTo>
                    <a:pt x="3612" y="2060"/>
                  </a:lnTo>
                  <a:lnTo>
                    <a:pt x="3615" y="2072"/>
                  </a:lnTo>
                  <a:lnTo>
                    <a:pt x="3618" y="2081"/>
                  </a:lnTo>
                  <a:lnTo>
                    <a:pt x="3621" y="2093"/>
                  </a:lnTo>
                  <a:lnTo>
                    <a:pt x="3624" y="2102"/>
                  </a:lnTo>
                  <a:lnTo>
                    <a:pt x="3627" y="2105"/>
                  </a:lnTo>
                  <a:lnTo>
                    <a:pt x="3630" y="2102"/>
                  </a:lnTo>
                  <a:lnTo>
                    <a:pt x="3633" y="2060"/>
                  </a:lnTo>
                  <a:lnTo>
                    <a:pt x="3633" y="2050"/>
                  </a:lnTo>
                  <a:lnTo>
                    <a:pt x="3633" y="2038"/>
                  </a:lnTo>
                  <a:lnTo>
                    <a:pt x="3636" y="1854"/>
                  </a:lnTo>
                  <a:lnTo>
                    <a:pt x="3636" y="1820"/>
                  </a:lnTo>
                  <a:lnTo>
                    <a:pt x="3639" y="1787"/>
                  </a:lnTo>
                  <a:lnTo>
                    <a:pt x="3639" y="1420"/>
                  </a:lnTo>
                  <a:lnTo>
                    <a:pt x="3639" y="1384"/>
                  </a:lnTo>
                  <a:lnTo>
                    <a:pt x="3642" y="1351"/>
                  </a:lnTo>
                  <a:lnTo>
                    <a:pt x="3642" y="1251"/>
                  </a:lnTo>
                  <a:lnTo>
                    <a:pt x="3642" y="1287"/>
                  </a:lnTo>
                  <a:lnTo>
                    <a:pt x="3645" y="1308"/>
                  </a:lnTo>
                  <a:lnTo>
                    <a:pt x="3648" y="1626"/>
                  </a:lnTo>
                  <a:lnTo>
                    <a:pt x="3648" y="1657"/>
                  </a:lnTo>
                  <a:lnTo>
                    <a:pt x="3648" y="1841"/>
                  </a:lnTo>
                  <a:lnTo>
                    <a:pt x="3652" y="1851"/>
                  </a:lnTo>
                  <a:lnTo>
                    <a:pt x="3652" y="1860"/>
                  </a:lnTo>
                  <a:lnTo>
                    <a:pt x="3655" y="1911"/>
                  </a:lnTo>
                  <a:lnTo>
                    <a:pt x="3658" y="1993"/>
                  </a:lnTo>
                  <a:lnTo>
                    <a:pt x="3661" y="2069"/>
                  </a:lnTo>
                  <a:lnTo>
                    <a:pt x="3664" y="2096"/>
                  </a:lnTo>
                  <a:lnTo>
                    <a:pt x="3667" y="2108"/>
                  </a:lnTo>
                  <a:lnTo>
                    <a:pt x="3670" y="2114"/>
                  </a:lnTo>
                  <a:lnTo>
                    <a:pt x="3673" y="2117"/>
                  </a:lnTo>
                  <a:lnTo>
                    <a:pt x="3676" y="2120"/>
                  </a:lnTo>
                  <a:lnTo>
                    <a:pt x="3679" y="2117"/>
                  </a:lnTo>
                  <a:lnTo>
                    <a:pt x="3682" y="2117"/>
                  </a:lnTo>
                  <a:lnTo>
                    <a:pt x="3685" y="2114"/>
                  </a:lnTo>
                  <a:lnTo>
                    <a:pt x="3688" y="2105"/>
                  </a:lnTo>
                  <a:lnTo>
                    <a:pt x="3691" y="2078"/>
                  </a:lnTo>
                  <a:lnTo>
                    <a:pt x="3694" y="2041"/>
                  </a:lnTo>
                  <a:lnTo>
                    <a:pt x="3697" y="2035"/>
                  </a:lnTo>
                  <a:lnTo>
                    <a:pt x="3697" y="2041"/>
                  </a:lnTo>
                  <a:lnTo>
                    <a:pt x="3700" y="2075"/>
                  </a:lnTo>
                  <a:lnTo>
                    <a:pt x="3703" y="2090"/>
                  </a:lnTo>
                  <a:lnTo>
                    <a:pt x="3706" y="2090"/>
                  </a:lnTo>
                  <a:lnTo>
                    <a:pt x="3709" y="2084"/>
                  </a:lnTo>
                  <a:lnTo>
                    <a:pt x="3712" y="2084"/>
                  </a:lnTo>
                  <a:lnTo>
                    <a:pt x="3715" y="2099"/>
                  </a:lnTo>
                  <a:lnTo>
                    <a:pt x="3718" y="2102"/>
                  </a:lnTo>
                  <a:lnTo>
                    <a:pt x="3721" y="2096"/>
                  </a:lnTo>
                  <a:lnTo>
                    <a:pt x="3724" y="2093"/>
                  </a:lnTo>
                  <a:lnTo>
                    <a:pt x="3727" y="2063"/>
                  </a:lnTo>
                  <a:lnTo>
                    <a:pt x="3727" y="2056"/>
                  </a:lnTo>
                  <a:lnTo>
                    <a:pt x="3730" y="1953"/>
                  </a:lnTo>
                  <a:lnTo>
                    <a:pt x="3730" y="1935"/>
                  </a:lnTo>
                  <a:lnTo>
                    <a:pt x="3730" y="1914"/>
                  </a:lnTo>
                  <a:lnTo>
                    <a:pt x="3733" y="1657"/>
                  </a:lnTo>
                  <a:lnTo>
                    <a:pt x="3733" y="1632"/>
                  </a:lnTo>
                  <a:lnTo>
                    <a:pt x="3736" y="1536"/>
                  </a:lnTo>
                  <a:lnTo>
                    <a:pt x="3736" y="1551"/>
                  </a:lnTo>
                  <a:lnTo>
                    <a:pt x="3736" y="1563"/>
                  </a:lnTo>
                  <a:lnTo>
                    <a:pt x="3739" y="1769"/>
                  </a:lnTo>
                  <a:lnTo>
                    <a:pt x="3739" y="1796"/>
                  </a:lnTo>
                  <a:lnTo>
                    <a:pt x="3739" y="1820"/>
                  </a:lnTo>
                  <a:lnTo>
                    <a:pt x="3742" y="2005"/>
                  </a:lnTo>
                  <a:lnTo>
                    <a:pt x="3742" y="2017"/>
                  </a:lnTo>
                  <a:lnTo>
                    <a:pt x="3745" y="2029"/>
                  </a:lnTo>
                  <a:lnTo>
                    <a:pt x="3745" y="2090"/>
                  </a:lnTo>
                  <a:lnTo>
                    <a:pt x="3748" y="2111"/>
                  </a:lnTo>
                  <a:lnTo>
                    <a:pt x="3751" y="2120"/>
                  </a:lnTo>
                  <a:lnTo>
                    <a:pt x="3757" y="2123"/>
                  </a:lnTo>
                  <a:lnTo>
                    <a:pt x="3760" y="2123"/>
                  </a:lnTo>
                  <a:lnTo>
                    <a:pt x="3764" y="2123"/>
                  </a:lnTo>
                  <a:lnTo>
                    <a:pt x="3767" y="2117"/>
                  </a:lnTo>
                  <a:lnTo>
                    <a:pt x="3770" y="2108"/>
                  </a:lnTo>
                  <a:lnTo>
                    <a:pt x="3773" y="2102"/>
                  </a:lnTo>
                  <a:lnTo>
                    <a:pt x="3776" y="2108"/>
                  </a:lnTo>
                  <a:lnTo>
                    <a:pt x="3779" y="2111"/>
                  </a:lnTo>
                  <a:lnTo>
                    <a:pt x="3782" y="2114"/>
                  </a:lnTo>
                  <a:lnTo>
                    <a:pt x="3785" y="2111"/>
                  </a:lnTo>
                  <a:lnTo>
                    <a:pt x="3788" y="2090"/>
                  </a:lnTo>
                  <a:lnTo>
                    <a:pt x="3791" y="2038"/>
                  </a:lnTo>
                  <a:lnTo>
                    <a:pt x="3794" y="2023"/>
                  </a:lnTo>
                  <a:lnTo>
                    <a:pt x="3794" y="2029"/>
                  </a:lnTo>
                  <a:lnTo>
                    <a:pt x="3797" y="2060"/>
                  </a:lnTo>
                  <a:lnTo>
                    <a:pt x="3797" y="2060"/>
                  </a:lnTo>
                  <a:lnTo>
                    <a:pt x="3800" y="2017"/>
                  </a:lnTo>
                  <a:lnTo>
                    <a:pt x="3800" y="2005"/>
                  </a:lnTo>
                  <a:lnTo>
                    <a:pt x="3800" y="1993"/>
                  </a:lnTo>
                  <a:lnTo>
                    <a:pt x="3803" y="1811"/>
                  </a:lnTo>
                  <a:lnTo>
                    <a:pt x="3803" y="1793"/>
                  </a:lnTo>
                  <a:lnTo>
                    <a:pt x="3806" y="1726"/>
                  </a:lnTo>
                  <a:lnTo>
                    <a:pt x="3806" y="1738"/>
                  </a:lnTo>
                  <a:lnTo>
                    <a:pt x="3806" y="1748"/>
                  </a:lnTo>
                  <a:lnTo>
                    <a:pt x="3809" y="1920"/>
                  </a:lnTo>
                  <a:lnTo>
                    <a:pt x="3809" y="1941"/>
                  </a:lnTo>
                  <a:lnTo>
                    <a:pt x="3812" y="2060"/>
                  </a:lnTo>
                  <a:lnTo>
                    <a:pt x="3812" y="2069"/>
                  </a:lnTo>
                  <a:lnTo>
                    <a:pt x="3812" y="2075"/>
                  </a:lnTo>
                  <a:lnTo>
                    <a:pt x="3815" y="2102"/>
                  </a:lnTo>
                  <a:lnTo>
                    <a:pt x="3818" y="2090"/>
                  </a:lnTo>
                  <a:lnTo>
                    <a:pt x="3821" y="2072"/>
                  </a:lnTo>
                  <a:lnTo>
                    <a:pt x="3824" y="2084"/>
                  </a:lnTo>
                  <a:lnTo>
                    <a:pt x="3827" y="2105"/>
                  </a:lnTo>
                  <a:lnTo>
                    <a:pt x="3830" y="2114"/>
                  </a:lnTo>
                  <a:lnTo>
                    <a:pt x="3833" y="2111"/>
                  </a:lnTo>
                  <a:lnTo>
                    <a:pt x="3836" y="2102"/>
                  </a:lnTo>
                  <a:lnTo>
                    <a:pt x="3839" y="2102"/>
                  </a:lnTo>
                  <a:lnTo>
                    <a:pt x="3842" y="2108"/>
                  </a:lnTo>
                  <a:lnTo>
                    <a:pt x="3845" y="2108"/>
                  </a:lnTo>
                  <a:lnTo>
                    <a:pt x="3848" y="2090"/>
                  </a:lnTo>
                  <a:lnTo>
                    <a:pt x="3851" y="2069"/>
                  </a:lnTo>
                  <a:lnTo>
                    <a:pt x="3854" y="2063"/>
                  </a:lnTo>
                  <a:lnTo>
                    <a:pt x="3854" y="2069"/>
                  </a:lnTo>
                  <a:lnTo>
                    <a:pt x="3857" y="2093"/>
                  </a:lnTo>
                  <a:lnTo>
                    <a:pt x="3863" y="2114"/>
                  </a:lnTo>
                  <a:lnTo>
                    <a:pt x="3866" y="2120"/>
                  </a:lnTo>
                  <a:lnTo>
                    <a:pt x="3869" y="2120"/>
                  </a:lnTo>
                  <a:lnTo>
                    <a:pt x="3873" y="2111"/>
                  </a:lnTo>
                  <a:lnTo>
                    <a:pt x="3876" y="2102"/>
                  </a:lnTo>
                  <a:lnTo>
                    <a:pt x="3879" y="2102"/>
                  </a:lnTo>
                  <a:lnTo>
                    <a:pt x="3882" y="2114"/>
                  </a:lnTo>
                  <a:lnTo>
                    <a:pt x="3885" y="2117"/>
                  </a:lnTo>
                  <a:lnTo>
                    <a:pt x="3888" y="2114"/>
                  </a:lnTo>
                  <a:lnTo>
                    <a:pt x="3891" y="2111"/>
                  </a:lnTo>
                  <a:lnTo>
                    <a:pt x="3894" y="2114"/>
                  </a:lnTo>
                  <a:lnTo>
                    <a:pt x="3897" y="2120"/>
                  </a:lnTo>
                  <a:lnTo>
                    <a:pt x="3900" y="2120"/>
                  </a:lnTo>
                  <a:lnTo>
                    <a:pt x="3903" y="2120"/>
                  </a:lnTo>
                  <a:lnTo>
                    <a:pt x="3906" y="2123"/>
                  </a:lnTo>
                  <a:lnTo>
                    <a:pt x="3909" y="2123"/>
                  </a:lnTo>
                  <a:lnTo>
                    <a:pt x="3912" y="2123"/>
                  </a:lnTo>
                  <a:lnTo>
                    <a:pt x="3915" y="2120"/>
                  </a:lnTo>
                  <a:lnTo>
                    <a:pt x="3918" y="2111"/>
                  </a:lnTo>
                  <a:lnTo>
                    <a:pt x="3921" y="2078"/>
                  </a:lnTo>
                  <a:lnTo>
                    <a:pt x="3921" y="2072"/>
                  </a:lnTo>
                  <a:lnTo>
                    <a:pt x="3924" y="1972"/>
                  </a:lnTo>
                  <a:lnTo>
                    <a:pt x="3924" y="1957"/>
                  </a:lnTo>
                  <a:lnTo>
                    <a:pt x="3927" y="1720"/>
                  </a:lnTo>
                  <a:lnTo>
                    <a:pt x="3927" y="1705"/>
                  </a:lnTo>
                  <a:lnTo>
                    <a:pt x="3930" y="1657"/>
                  </a:lnTo>
                  <a:lnTo>
                    <a:pt x="3930" y="1684"/>
                  </a:lnTo>
                  <a:lnTo>
                    <a:pt x="3930" y="1699"/>
                  </a:lnTo>
                  <a:lnTo>
                    <a:pt x="3933" y="1884"/>
                  </a:lnTo>
                  <a:lnTo>
                    <a:pt x="3933" y="1902"/>
                  </a:lnTo>
                  <a:lnTo>
                    <a:pt x="3936" y="2011"/>
                  </a:lnTo>
                  <a:lnTo>
                    <a:pt x="3936" y="2017"/>
                  </a:lnTo>
                  <a:lnTo>
                    <a:pt x="3939" y="2072"/>
                  </a:lnTo>
                  <a:lnTo>
                    <a:pt x="3942" y="2087"/>
                  </a:lnTo>
                  <a:lnTo>
                    <a:pt x="3945" y="2090"/>
                  </a:lnTo>
                  <a:lnTo>
                    <a:pt x="3948" y="2099"/>
                  </a:lnTo>
                  <a:lnTo>
                    <a:pt x="3951" y="2108"/>
                  </a:lnTo>
                  <a:lnTo>
                    <a:pt x="3954" y="2114"/>
                  </a:lnTo>
                  <a:lnTo>
                    <a:pt x="3957" y="2117"/>
                  </a:lnTo>
                  <a:lnTo>
                    <a:pt x="3960" y="2117"/>
                  </a:lnTo>
                  <a:lnTo>
                    <a:pt x="3963" y="2114"/>
                  </a:lnTo>
                  <a:lnTo>
                    <a:pt x="3969" y="2114"/>
                  </a:lnTo>
                  <a:lnTo>
                    <a:pt x="3972" y="2117"/>
                  </a:lnTo>
                  <a:lnTo>
                    <a:pt x="3975" y="2120"/>
                  </a:lnTo>
                  <a:lnTo>
                    <a:pt x="3978" y="2120"/>
                  </a:lnTo>
                  <a:lnTo>
                    <a:pt x="3982" y="2108"/>
                  </a:lnTo>
                  <a:lnTo>
                    <a:pt x="3985" y="2096"/>
                  </a:lnTo>
                  <a:lnTo>
                    <a:pt x="3988" y="2090"/>
                  </a:lnTo>
                  <a:lnTo>
                    <a:pt x="3991" y="2084"/>
                  </a:lnTo>
                  <a:lnTo>
                    <a:pt x="3994" y="2084"/>
                  </a:lnTo>
                  <a:lnTo>
                    <a:pt x="3997" y="2075"/>
                  </a:lnTo>
                  <a:lnTo>
                    <a:pt x="4000" y="2041"/>
                  </a:lnTo>
                  <a:lnTo>
                    <a:pt x="4000" y="2029"/>
                  </a:lnTo>
                  <a:lnTo>
                    <a:pt x="4003" y="2035"/>
                  </a:lnTo>
                  <a:lnTo>
                    <a:pt x="4006" y="2072"/>
                  </a:lnTo>
                  <a:lnTo>
                    <a:pt x="4009" y="2093"/>
                  </a:lnTo>
                  <a:lnTo>
                    <a:pt x="4012" y="2108"/>
                  </a:lnTo>
                  <a:lnTo>
                    <a:pt x="4015" y="2114"/>
                  </a:lnTo>
                  <a:lnTo>
                    <a:pt x="4018" y="2117"/>
                  </a:lnTo>
                  <a:lnTo>
                    <a:pt x="4021" y="2123"/>
                  </a:lnTo>
                  <a:lnTo>
                    <a:pt x="4024" y="2123"/>
                  </a:lnTo>
                  <a:lnTo>
                    <a:pt x="4027" y="2117"/>
                  </a:lnTo>
                  <a:lnTo>
                    <a:pt x="4030" y="2075"/>
                  </a:lnTo>
                  <a:lnTo>
                    <a:pt x="4030" y="2069"/>
                  </a:lnTo>
                  <a:lnTo>
                    <a:pt x="4030" y="2060"/>
                  </a:lnTo>
                  <a:lnTo>
                    <a:pt x="4033" y="1938"/>
                  </a:lnTo>
                  <a:lnTo>
                    <a:pt x="4033" y="1923"/>
                  </a:lnTo>
                  <a:lnTo>
                    <a:pt x="4036" y="1841"/>
                  </a:lnTo>
                  <a:lnTo>
                    <a:pt x="4036" y="1841"/>
                  </a:lnTo>
                  <a:lnTo>
                    <a:pt x="4036" y="1841"/>
                  </a:lnTo>
                  <a:lnTo>
                    <a:pt x="4039" y="1923"/>
                  </a:lnTo>
                  <a:lnTo>
                    <a:pt x="4039" y="1938"/>
                  </a:lnTo>
                  <a:lnTo>
                    <a:pt x="4042" y="2056"/>
                  </a:lnTo>
                  <a:lnTo>
                    <a:pt x="4042" y="2066"/>
                  </a:lnTo>
                  <a:lnTo>
                    <a:pt x="4042" y="2072"/>
                  </a:lnTo>
                  <a:lnTo>
                    <a:pt x="4045" y="2114"/>
                  </a:lnTo>
                  <a:lnTo>
                    <a:pt x="4048" y="2120"/>
                  </a:lnTo>
                  <a:lnTo>
                    <a:pt x="4048" y="2117"/>
                  </a:lnTo>
                  <a:lnTo>
                    <a:pt x="4051" y="2102"/>
                  </a:lnTo>
                  <a:lnTo>
                    <a:pt x="4054" y="2075"/>
                  </a:lnTo>
                  <a:lnTo>
                    <a:pt x="4057" y="2072"/>
                  </a:lnTo>
                  <a:lnTo>
                    <a:pt x="4057" y="2075"/>
                  </a:lnTo>
                  <a:lnTo>
                    <a:pt x="4060" y="2105"/>
                  </a:lnTo>
                  <a:lnTo>
                    <a:pt x="4063" y="2123"/>
                  </a:lnTo>
                  <a:lnTo>
                    <a:pt x="4066" y="2123"/>
                  </a:lnTo>
                  <a:lnTo>
                    <a:pt x="4069" y="2123"/>
                  </a:lnTo>
                  <a:lnTo>
                    <a:pt x="4072" y="2123"/>
                  </a:lnTo>
                  <a:lnTo>
                    <a:pt x="4078" y="2126"/>
                  </a:lnTo>
                  <a:lnTo>
                    <a:pt x="4081" y="2126"/>
                  </a:lnTo>
                  <a:lnTo>
                    <a:pt x="4084" y="2126"/>
                  </a:lnTo>
                  <a:lnTo>
                    <a:pt x="4087" y="2123"/>
                  </a:lnTo>
                  <a:lnTo>
                    <a:pt x="4091" y="2111"/>
                  </a:lnTo>
                  <a:lnTo>
                    <a:pt x="4094" y="2081"/>
                  </a:lnTo>
                  <a:lnTo>
                    <a:pt x="4097" y="2060"/>
                  </a:lnTo>
                  <a:lnTo>
                    <a:pt x="4100" y="2078"/>
                  </a:lnTo>
                  <a:lnTo>
                    <a:pt x="4103" y="2105"/>
                  </a:lnTo>
                  <a:lnTo>
                    <a:pt x="4103" y="2108"/>
                  </a:lnTo>
                  <a:lnTo>
                    <a:pt x="4106" y="2096"/>
                  </a:lnTo>
                  <a:lnTo>
                    <a:pt x="4106" y="2093"/>
                  </a:lnTo>
                  <a:lnTo>
                    <a:pt x="4109" y="2041"/>
                  </a:lnTo>
                  <a:lnTo>
                    <a:pt x="4109" y="2032"/>
                  </a:lnTo>
                  <a:lnTo>
                    <a:pt x="4109" y="2020"/>
                  </a:lnTo>
                  <a:lnTo>
                    <a:pt x="4112" y="1823"/>
                  </a:lnTo>
                  <a:lnTo>
                    <a:pt x="4112" y="1787"/>
                  </a:lnTo>
                  <a:lnTo>
                    <a:pt x="4112" y="1745"/>
                  </a:lnTo>
                  <a:lnTo>
                    <a:pt x="4115" y="1205"/>
                  </a:lnTo>
                  <a:lnTo>
                    <a:pt x="4115" y="1136"/>
                  </a:lnTo>
                  <a:lnTo>
                    <a:pt x="4115" y="1069"/>
                  </a:lnTo>
                  <a:lnTo>
                    <a:pt x="4118" y="727"/>
                  </a:lnTo>
                  <a:lnTo>
                    <a:pt x="4118" y="733"/>
                  </a:lnTo>
                  <a:lnTo>
                    <a:pt x="4118" y="748"/>
                  </a:lnTo>
                  <a:lnTo>
                    <a:pt x="4121" y="1178"/>
                  </a:lnTo>
                  <a:lnTo>
                    <a:pt x="4121" y="1242"/>
                  </a:lnTo>
                  <a:lnTo>
                    <a:pt x="4121" y="1305"/>
                  </a:lnTo>
                  <a:lnTo>
                    <a:pt x="4124" y="1790"/>
                  </a:lnTo>
                  <a:lnTo>
                    <a:pt x="4124" y="1829"/>
                  </a:lnTo>
                  <a:lnTo>
                    <a:pt x="4124" y="1866"/>
                  </a:lnTo>
                  <a:lnTo>
                    <a:pt x="4127" y="2050"/>
                  </a:lnTo>
                  <a:lnTo>
                    <a:pt x="4127" y="2063"/>
                  </a:lnTo>
                  <a:lnTo>
                    <a:pt x="4127" y="2072"/>
                  </a:lnTo>
                  <a:lnTo>
                    <a:pt x="4130" y="2114"/>
                  </a:lnTo>
                  <a:lnTo>
                    <a:pt x="4133" y="2120"/>
                  </a:lnTo>
                  <a:lnTo>
                    <a:pt x="4136" y="2117"/>
                  </a:lnTo>
                  <a:lnTo>
                    <a:pt x="4139" y="2114"/>
                  </a:lnTo>
                  <a:lnTo>
                    <a:pt x="4142" y="2120"/>
                  </a:lnTo>
                  <a:lnTo>
                    <a:pt x="4145" y="2126"/>
                  </a:lnTo>
                  <a:lnTo>
                    <a:pt x="4148" y="2129"/>
                  </a:lnTo>
                  <a:lnTo>
                    <a:pt x="4151" y="2129"/>
                  </a:lnTo>
                  <a:lnTo>
                    <a:pt x="4154" y="2129"/>
                  </a:lnTo>
                  <a:lnTo>
                    <a:pt x="4157" y="2129"/>
                  </a:lnTo>
                  <a:lnTo>
                    <a:pt x="4160" y="2126"/>
                  </a:lnTo>
                  <a:lnTo>
                    <a:pt x="4163" y="2126"/>
                  </a:lnTo>
                  <a:lnTo>
                    <a:pt x="4166" y="2123"/>
                  </a:lnTo>
                  <a:lnTo>
                    <a:pt x="4169" y="2114"/>
                  </a:lnTo>
                  <a:lnTo>
                    <a:pt x="4172" y="2105"/>
                  </a:lnTo>
                  <a:lnTo>
                    <a:pt x="4175" y="2111"/>
                  </a:lnTo>
                  <a:lnTo>
                    <a:pt x="4178" y="2123"/>
                  </a:lnTo>
                  <a:lnTo>
                    <a:pt x="4184" y="2129"/>
                  </a:lnTo>
                  <a:lnTo>
                    <a:pt x="4187" y="2129"/>
                  </a:lnTo>
                  <a:lnTo>
                    <a:pt x="4190" y="2129"/>
                  </a:lnTo>
                  <a:lnTo>
                    <a:pt x="4193" y="2123"/>
                  </a:lnTo>
                  <a:lnTo>
                    <a:pt x="4196" y="2117"/>
                  </a:lnTo>
                  <a:lnTo>
                    <a:pt x="4199" y="2117"/>
                  </a:lnTo>
                  <a:lnTo>
                    <a:pt x="4203" y="2123"/>
                  </a:lnTo>
                  <a:lnTo>
                    <a:pt x="4206" y="2129"/>
                  </a:lnTo>
                  <a:lnTo>
                    <a:pt x="4209" y="2132"/>
                  </a:lnTo>
                  <a:lnTo>
                    <a:pt x="4212" y="2132"/>
                  </a:lnTo>
                  <a:lnTo>
                    <a:pt x="4215" y="2129"/>
                  </a:lnTo>
                  <a:lnTo>
                    <a:pt x="4218" y="2126"/>
                  </a:lnTo>
                  <a:lnTo>
                    <a:pt x="4221" y="2108"/>
                  </a:lnTo>
                  <a:lnTo>
                    <a:pt x="4224" y="2072"/>
                  </a:lnTo>
                  <a:lnTo>
                    <a:pt x="4227" y="1996"/>
                  </a:lnTo>
                  <a:lnTo>
                    <a:pt x="4230" y="1917"/>
                  </a:lnTo>
                  <a:lnTo>
                    <a:pt x="4230" y="1908"/>
                  </a:lnTo>
                  <a:lnTo>
                    <a:pt x="4233" y="1917"/>
                  </a:lnTo>
                  <a:lnTo>
                    <a:pt x="4233" y="1926"/>
                  </a:lnTo>
                  <a:lnTo>
                    <a:pt x="4236" y="1902"/>
                  </a:lnTo>
                  <a:lnTo>
                    <a:pt x="4236" y="1893"/>
                  </a:lnTo>
                  <a:lnTo>
                    <a:pt x="4236" y="1878"/>
                  </a:lnTo>
                  <a:lnTo>
                    <a:pt x="4239" y="1639"/>
                  </a:lnTo>
                  <a:lnTo>
                    <a:pt x="4239" y="1602"/>
                  </a:lnTo>
                  <a:lnTo>
                    <a:pt x="4239" y="1569"/>
                  </a:lnTo>
                  <a:lnTo>
                    <a:pt x="4242" y="1369"/>
                  </a:lnTo>
                  <a:lnTo>
                    <a:pt x="4242" y="1369"/>
                  </a:lnTo>
                  <a:lnTo>
                    <a:pt x="4242" y="1372"/>
                  </a:lnTo>
                  <a:lnTo>
                    <a:pt x="4245" y="1593"/>
                  </a:lnTo>
                  <a:lnTo>
                    <a:pt x="4245" y="1629"/>
                  </a:lnTo>
                  <a:lnTo>
                    <a:pt x="4245" y="1666"/>
                  </a:lnTo>
                  <a:lnTo>
                    <a:pt x="4248" y="1938"/>
                  </a:lnTo>
                  <a:lnTo>
                    <a:pt x="4248" y="1960"/>
                  </a:lnTo>
                  <a:lnTo>
                    <a:pt x="4248" y="1981"/>
                  </a:lnTo>
                  <a:lnTo>
                    <a:pt x="4251" y="2087"/>
                  </a:lnTo>
                  <a:lnTo>
                    <a:pt x="4251" y="2093"/>
                  </a:lnTo>
                  <a:lnTo>
                    <a:pt x="4254" y="2123"/>
                  </a:lnTo>
                  <a:lnTo>
                    <a:pt x="4257" y="2126"/>
                  </a:lnTo>
                  <a:lnTo>
                    <a:pt x="4260" y="2123"/>
                  </a:lnTo>
                  <a:lnTo>
                    <a:pt x="4263" y="2120"/>
                  </a:lnTo>
                  <a:lnTo>
                    <a:pt x="4266" y="2120"/>
                  </a:lnTo>
                  <a:lnTo>
                    <a:pt x="4269" y="2123"/>
                  </a:lnTo>
                  <a:lnTo>
                    <a:pt x="4272" y="2129"/>
                  </a:lnTo>
                  <a:lnTo>
                    <a:pt x="4275" y="2132"/>
                  </a:lnTo>
                  <a:lnTo>
                    <a:pt x="4278" y="2129"/>
                  </a:lnTo>
                  <a:lnTo>
                    <a:pt x="4281" y="2123"/>
                  </a:lnTo>
                  <a:lnTo>
                    <a:pt x="4284" y="2120"/>
                  </a:lnTo>
                  <a:lnTo>
                    <a:pt x="4290" y="2123"/>
                  </a:lnTo>
                  <a:lnTo>
                    <a:pt x="4293" y="2129"/>
                  </a:lnTo>
                  <a:lnTo>
                    <a:pt x="4296" y="2132"/>
                  </a:lnTo>
                  <a:lnTo>
                    <a:pt x="4299" y="2135"/>
                  </a:lnTo>
                  <a:lnTo>
                    <a:pt x="4302" y="2135"/>
                  </a:lnTo>
                  <a:lnTo>
                    <a:pt x="4305" y="2135"/>
                  </a:lnTo>
                  <a:lnTo>
                    <a:pt x="4308" y="2132"/>
                  </a:lnTo>
                  <a:lnTo>
                    <a:pt x="4312" y="2132"/>
                  </a:lnTo>
                  <a:lnTo>
                    <a:pt x="4315" y="2132"/>
                  </a:lnTo>
                  <a:lnTo>
                    <a:pt x="4318" y="2132"/>
                  </a:lnTo>
                  <a:lnTo>
                    <a:pt x="4321" y="2132"/>
                  </a:lnTo>
                  <a:lnTo>
                    <a:pt x="4324" y="2129"/>
                  </a:lnTo>
                  <a:lnTo>
                    <a:pt x="4327" y="2123"/>
                  </a:lnTo>
                  <a:lnTo>
                    <a:pt x="4330" y="2123"/>
                  </a:lnTo>
                  <a:lnTo>
                    <a:pt x="4333" y="2129"/>
                  </a:lnTo>
                  <a:lnTo>
                    <a:pt x="4336" y="2132"/>
                  </a:lnTo>
                  <a:lnTo>
                    <a:pt x="4339" y="2132"/>
                  </a:lnTo>
                  <a:lnTo>
                    <a:pt x="4342" y="2135"/>
                  </a:lnTo>
                  <a:lnTo>
                    <a:pt x="4345" y="2135"/>
                  </a:lnTo>
                  <a:lnTo>
                    <a:pt x="4348" y="2135"/>
                  </a:lnTo>
                  <a:lnTo>
                    <a:pt x="4351" y="2132"/>
                  </a:lnTo>
                  <a:lnTo>
                    <a:pt x="4354" y="2132"/>
                  </a:lnTo>
                  <a:lnTo>
                    <a:pt x="4357" y="2129"/>
                  </a:lnTo>
                  <a:lnTo>
                    <a:pt x="4360" y="2126"/>
                  </a:lnTo>
                  <a:lnTo>
                    <a:pt x="4363" y="2129"/>
                  </a:lnTo>
                  <a:lnTo>
                    <a:pt x="4366" y="2132"/>
                  </a:lnTo>
                  <a:lnTo>
                    <a:pt x="4369" y="2132"/>
                  </a:lnTo>
                  <a:lnTo>
                    <a:pt x="4372" y="2132"/>
                  </a:lnTo>
                  <a:lnTo>
                    <a:pt x="4375" y="2132"/>
                  </a:lnTo>
                  <a:lnTo>
                    <a:pt x="4378" y="2132"/>
                  </a:lnTo>
                  <a:lnTo>
                    <a:pt x="4381" y="2129"/>
                  </a:lnTo>
                  <a:lnTo>
                    <a:pt x="4384" y="2123"/>
                  </a:lnTo>
                  <a:lnTo>
                    <a:pt x="4387" y="2120"/>
                  </a:lnTo>
                  <a:lnTo>
                    <a:pt x="4390" y="2126"/>
                  </a:lnTo>
                  <a:lnTo>
                    <a:pt x="4393" y="2132"/>
                  </a:lnTo>
                  <a:lnTo>
                    <a:pt x="4399" y="2135"/>
                  </a:lnTo>
                  <a:lnTo>
                    <a:pt x="4402" y="2132"/>
                  </a:lnTo>
                  <a:lnTo>
                    <a:pt x="4405" y="2132"/>
                  </a:lnTo>
                  <a:lnTo>
                    <a:pt x="4408" y="2132"/>
                  </a:lnTo>
                  <a:lnTo>
                    <a:pt x="4411" y="2135"/>
                  </a:lnTo>
                  <a:lnTo>
                    <a:pt x="4414" y="2135"/>
                  </a:lnTo>
                  <a:lnTo>
                    <a:pt x="4417" y="2138"/>
                  </a:lnTo>
                  <a:lnTo>
                    <a:pt x="4421" y="2138"/>
                  </a:lnTo>
                  <a:lnTo>
                    <a:pt x="4424" y="2135"/>
                  </a:lnTo>
                  <a:lnTo>
                    <a:pt x="4427" y="2135"/>
                  </a:lnTo>
                  <a:lnTo>
                    <a:pt x="4430" y="2132"/>
                  </a:lnTo>
                  <a:lnTo>
                    <a:pt x="4433" y="2126"/>
                  </a:lnTo>
                  <a:lnTo>
                    <a:pt x="4436" y="2108"/>
                  </a:lnTo>
                  <a:lnTo>
                    <a:pt x="4439" y="2087"/>
                  </a:lnTo>
                  <a:lnTo>
                    <a:pt x="4439" y="2084"/>
                  </a:lnTo>
                  <a:lnTo>
                    <a:pt x="4442" y="2093"/>
                  </a:lnTo>
                  <a:lnTo>
                    <a:pt x="4445" y="2117"/>
                  </a:lnTo>
                  <a:lnTo>
                    <a:pt x="4448" y="2132"/>
                  </a:lnTo>
                  <a:lnTo>
                    <a:pt x="4451" y="2138"/>
                  </a:lnTo>
                  <a:lnTo>
                    <a:pt x="4454" y="2138"/>
                  </a:lnTo>
                  <a:lnTo>
                    <a:pt x="4457" y="2135"/>
                  </a:lnTo>
                  <a:lnTo>
                    <a:pt x="4460" y="2132"/>
                  </a:lnTo>
                  <a:lnTo>
                    <a:pt x="4463" y="2132"/>
                  </a:lnTo>
                  <a:lnTo>
                    <a:pt x="4466" y="2135"/>
                  </a:lnTo>
                  <a:lnTo>
                    <a:pt x="4469" y="2135"/>
                  </a:lnTo>
                  <a:lnTo>
                    <a:pt x="4472" y="2135"/>
                  </a:lnTo>
                  <a:lnTo>
                    <a:pt x="4475" y="2138"/>
                  </a:lnTo>
                  <a:lnTo>
                    <a:pt x="4478" y="2138"/>
                  </a:lnTo>
                  <a:lnTo>
                    <a:pt x="4481" y="2135"/>
                  </a:lnTo>
                  <a:lnTo>
                    <a:pt x="4484" y="2135"/>
                  </a:lnTo>
                  <a:lnTo>
                    <a:pt x="4487" y="2135"/>
                  </a:lnTo>
                  <a:lnTo>
                    <a:pt x="4490" y="2135"/>
                  </a:lnTo>
                  <a:lnTo>
                    <a:pt x="4493" y="2135"/>
                  </a:lnTo>
                  <a:lnTo>
                    <a:pt x="4496" y="2138"/>
                  </a:lnTo>
                  <a:lnTo>
                    <a:pt x="4499" y="2138"/>
                  </a:lnTo>
                  <a:lnTo>
                    <a:pt x="4505" y="2135"/>
                  </a:lnTo>
                  <a:lnTo>
                    <a:pt x="4508" y="2135"/>
                  </a:lnTo>
                  <a:lnTo>
                    <a:pt x="4511" y="2135"/>
                  </a:lnTo>
                  <a:lnTo>
                    <a:pt x="4514" y="2135"/>
                  </a:lnTo>
                  <a:lnTo>
                    <a:pt x="4517" y="2138"/>
                  </a:lnTo>
                  <a:lnTo>
                    <a:pt x="4520" y="2135"/>
                  </a:lnTo>
                  <a:lnTo>
                    <a:pt x="4523" y="2135"/>
                  </a:lnTo>
                  <a:lnTo>
                    <a:pt x="4526" y="2135"/>
                  </a:lnTo>
                  <a:lnTo>
                    <a:pt x="4529" y="2135"/>
                  </a:lnTo>
                  <a:lnTo>
                    <a:pt x="4533" y="2135"/>
                  </a:lnTo>
                  <a:lnTo>
                    <a:pt x="4536" y="2135"/>
                  </a:lnTo>
                  <a:lnTo>
                    <a:pt x="4539" y="2135"/>
                  </a:lnTo>
                  <a:lnTo>
                    <a:pt x="4542" y="2135"/>
                  </a:lnTo>
                  <a:lnTo>
                    <a:pt x="4545" y="2135"/>
                  </a:lnTo>
                  <a:lnTo>
                    <a:pt x="4548" y="2132"/>
                  </a:lnTo>
                  <a:lnTo>
                    <a:pt x="4551" y="2129"/>
                  </a:lnTo>
                  <a:lnTo>
                    <a:pt x="4554" y="2123"/>
                  </a:lnTo>
                  <a:lnTo>
                    <a:pt x="4557" y="2105"/>
                  </a:lnTo>
                  <a:lnTo>
                    <a:pt x="4560" y="2050"/>
                  </a:lnTo>
                  <a:lnTo>
                    <a:pt x="4563" y="1999"/>
                  </a:lnTo>
                  <a:lnTo>
                    <a:pt x="4563" y="1999"/>
                  </a:lnTo>
                  <a:lnTo>
                    <a:pt x="4566" y="2029"/>
                  </a:lnTo>
                  <a:lnTo>
                    <a:pt x="4569" y="2084"/>
                  </a:lnTo>
                  <a:lnTo>
                    <a:pt x="4572" y="2096"/>
                  </a:lnTo>
                  <a:lnTo>
                    <a:pt x="4572" y="2096"/>
                  </a:lnTo>
                  <a:lnTo>
                    <a:pt x="4575" y="2078"/>
                  </a:lnTo>
                  <a:lnTo>
                    <a:pt x="4578" y="2069"/>
                  </a:lnTo>
                  <a:lnTo>
                    <a:pt x="4578" y="2072"/>
                  </a:lnTo>
                  <a:lnTo>
                    <a:pt x="4581" y="2090"/>
                  </a:lnTo>
                  <a:lnTo>
                    <a:pt x="4584" y="2099"/>
                  </a:lnTo>
                  <a:lnTo>
                    <a:pt x="4587" y="2066"/>
                  </a:lnTo>
                  <a:lnTo>
                    <a:pt x="4587" y="2056"/>
                  </a:lnTo>
                  <a:lnTo>
                    <a:pt x="4587" y="2047"/>
                  </a:lnTo>
                  <a:lnTo>
                    <a:pt x="4590" y="1875"/>
                  </a:lnTo>
                  <a:lnTo>
                    <a:pt x="4590" y="1844"/>
                  </a:lnTo>
                  <a:lnTo>
                    <a:pt x="4590" y="1805"/>
                  </a:lnTo>
                  <a:lnTo>
                    <a:pt x="4593" y="1311"/>
                  </a:lnTo>
                  <a:lnTo>
                    <a:pt x="4593" y="1263"/>
                  </a:lnTo>
                  <a:lnTo>
                    <a:pt x="4596" y="1042"/>
                  </a:lnTo>
                  <a:lnTo>
                    <a:pt x="4596" y="1054"/>
                  </a:lnTo>
                  <a:lnTo>
                    <a:pt x="4596" y="1069"/>
                  </a:lnTo>
                  <a:lnTo>
                    <a:pt x="4599" y="1408"/>
                  </a:lnTo>
                  <a:lnTo>
                    <a:pt x="4599" y="1457"/>
                  </a:lnTo>
                  <a:lnTo>
                    <a:pt x="4602" y="1505"/>
                  </a:lnTo>
                  <a:lnTo>
                    <a:pt x="4602" y="1869"/>
                  </a:lnTo>
                  <a:lnTo>
                    <a:pt x="4602" y="1896"/>
                  </a:lnTo>
                  <a:lnTo>
                    <a:pt x="4605" y="1923"/>
                  </a:lnTo>
                  <a:lnTo>
                    <a:pt x="4605" y="2066"/>
                  </a:lnTo>
                  <a:lnTo>
                    <a:pt x="4605" y="2075"/>
                  </a:lnTo>
                  <a:lnTo>
                    <a:pt x="4608" y="2084"/>
                  </a:lnTo>
                  <a:lnTo>
                    <a:pt x="4608" y="2120"/>
                  </a:lnTo>
                  <a:lnTo>
                    <a:pt x="4614" y="2129"/>
                  </a:lnTo>
                  <a:lnTo>
                    <a:pt x="4617" y="2132"/>
                  </a:lnTo>
                  <a:lnTo>
                    <a:pt x="4620" y="2132"/>
                  </a:lnTo>
                  <a:lnTo>
                    <a:pt x="4623" y="2135"/>
                  </a:lnTo>
                  <a:lnTo>
                    <a:pt x="4626" y="2135"/>
                  </a:lnTo>
                  <a:lnTo>
                    <a:pt x="4629" y="2135"/>
                  </a:lnTo>
                  <a:lnTo>
                    <a:pt x="4632" y="2135"/>
                  </a:lnTo>
                  <a:lnTo>
                    <a:pt x="4635" y="2135"/>
                  </a:lnTo>
                  <a:lnTo>
                    <a:pt x="4638" y="2135"/>
                  </a:lnTo>
                  <a:lnTo>
                    <a:pt x="4642" y="2135"/>
                  </a:lnTo>
                  <a:lnTo>
                    <a:pt x="4645" y="2135"/>
                  </a:lnTo>
                  <a:lnTo>
                    <a:pt x="4648" y="2135"/>
                  </a:lnTo>
                  <a:lnTo>
                    <a:pt x="4651" y="2135"/>
                  </a:lnTo>
                  <a:lnTo>
                    <a:pt x="4654" y="2132"/>
                  </a:lnTo>
                  <a:lnTo>
                    <a:pt x="4657" y="2132"/>
                  </a:lnTo>
                  <a:lnTo>
                    <a:pt x="4660" y="2126"/>
                  </a:lnTo>
                  <a:lnTo>
                    <a:pt x="4663" y="2126"/>
                  </a:lnTo>
                  <a:lnTo>
                    <a:pt x="4666" y="2129"/>
                  </a:lnTo>
                  <a:lnTo>
                    <a:pt x="4669" y="2132"/>
                  </a:lnTo>
                  <a:lnTo>
                    <a:pt x="4672" y="2135"/>
                  </a:lnTo>
                  <a:lnTo>
                    <a:pt x="4675" y="2135"/>
                  </a:lnTo>
                  <a:lnTo>
                    <a:pt x="4678" y="2129"/>
                  </a:lnTo>
                  <a:lnTo>
                    <a:pt x="4681" y="2120"/>
                  </a:lnTo>
                  <a:lnTo>
                    <a:pt x="4684" y="2096"/>
                  </a:lnTo>
                  <a:lnTo>
                    <a:pt x="4687" y="2056"/>
                  </a:lnTo>
                  <a:lnTo>
                    <a:pt x="4690" y="2038"/>
                  </a:lnTo>
                  <a:lnTo>
                    <a:pt x="4693" y="2066"/>
                  </a:lnTo>
                  <a:lnTo>
                    <a:pt x="4696" y="2108"/>
                  </a:lnTo>
                  <a:lnTo>
                    <a:pt x="4699" y="2126"/>
                  </a:lnTo>
                  <a:lnTo>
                    <a:pt x="4702" y="2132"/>
                  </a:lnTo>
                  <a:lnTo>
                    <a:pt x="4705" y="2135"/>
                  </a:lnTo>
                  <a:lnTo>
                    <a:pt x="4708" y="2135"/>
                  </a:lnTo>
                  <a:lnTo>
                    <a:pt x="4711" y="2135"/>
                  </a:lnTo>
                  <a:lnTo>
                    <a:pt x="4714" y="2138"/>
                  </a:lnTo>
                  <a:lnTo>
                    <a:pt x="4720" y="2138"/>
                  </a:lnTo>
                  <a:lnTo>
                    <a:pt x="4723" y="2138"/>
                  </a:lnTo>
                  <a:lnTo>
                    <a:pt x="4726" y="2138"/>
                  </a:lnTo>
                  <a:lnTo>
                    <a:pt x="4729" y="2138"/>
                  </a:lnTo>
                  <a:lnTo>
                    <a:pt x="4732" y="2138"/>
                  </a:lnTo>
                  <a:lnTo>
                    <a:pt x="4735" y="2135"/>
                  </a:lnTo>
                  <a:lnTo>
                    <a:pt x="4738" y="2135"/>
                  </a:lnTo>
                  <a:lnTo>
                    <a:pt x="4741" y="2135"/>
                  </a:lnTo>
                  <a:lnTo>
                    <a:pt x="4744" y="2135"/>
                  </a:lnTo>
                  <a:lnTo>
                    <a:pt x="4747" y="2129"/>
                  </a:lnTo>
                  <a:lnTo>
                    <a:pt x="4751" y="2123"/>
                  </a:lnTo>
                  <a:lnTo>
                    <a:pt x="4754" y="2117"/>
                  </a:lnTo>
                  <a:lnTo>
                    <a:pt x="4757" y="2123"/>
                  </a:lnTo>
                  <a:lnTo>
                    <a:pt x="4760" y="2132"/>
                  </a:lnTo>
                  <a:lnTo>
                    <a:pt x="4763" y="2135"/>
                  </a:lnTo>
                  <a:lnTo>
                    <a:pt x="4766" y="2135"/>
                  </a:lnTo>
                  <a:lnTo>
                    <a:pt x="4769" y="2135"/>
                  </a:lnTo>
                  <a:lnTo>
                    <a:pt x="4772" y="2135"/>
                  </a:lnTo>
                  <a:lnTo>
                    <a:pt x="4775" y="2135"/>
                  </a:lnTo>
                  <a:lnTo>
                    <a:pt x="4778" y="2135"/>
                  </a:lnTo>
                  <a:lnTo>
                    <a:pt x="4781" y="2135"/>
                  </a:lnTo>
                  <a:lnTo>
                    <a:pt x="4784" y="2135"/>
                  </a:lnTo>
                  <a:lnTo>
                    <a:pt x="4787" y="2135"/>
                  </a:lnTo>
                  <a:lnTo>
                    <a:pt x="4790" y="2135"/>
                  </a:lnTo>
                  <a:lnTo>
                    <a:pt x="4793" y="2135"/>
                  </a:lnTo>
                  <a:lnTo>
                    <a:pt x="4796" y="2135"/>
                  </a:lnTo>
                  <a:lnTo>
                    <a:pt x="4799" y="2135"/>
                  </a:lnTo>
                  <a:lnTo>
                    <a:pt x="4802" y="2138"/>
                  </a:lnTo>
                  <a:lnTo>
                    <a:pt x="4805" y="2138"/>
                  </a:lnTo>
                  <a:lnTo>
                    <a:pt x="4808" y="2138"/>
                  </a:lnTo>
                  <a:lnTo>
                    <a:pt x="4811" y="2135"/>
                  </a:lnTo>
                  <a:lnTo>
                    <a:pt x="4814" y="2135"/>
                  </a:lnTo>
                  <a:lnTo>
                    <a:pt x="4817" y="2135"/>
                  </a:lnTo>
                  <a:lnTo>
                    <a:pt x="4820" y="2135"/>
                  </a:lnTo>
                  <a:lnTo>
                    <a:pt x="4826" y="2135"/>
                  </a:lnTo>
                  <a:lnTo>
                    <a:pt x="4829" y="2135"/>
                  </a:lnTo>
                  <a:lnTo>
                    <a:pt x="4832" y="2135"/>
                  </a:lnTo>
                  <a:lnTo>
                    <a:pt x="4835" y="2135"/>
                  </a:lnTo>
                  <a:lnTo>
                    <a:pt x="4838" y="2138"/>
                  </a:lnTo>
                  <a:lnTo>
                    <a:pt x="4841" y="2138"/>
                  </a:lnTo>
                  <a:lnTo>
                    <a:pt x="4844" y="2138"/>
                  </a:lnTo>
                  <a:lnTo>
                    <a:pt x="4847" y="2138"/>
                  </a:lnTo>
                  <a:lnTo>
                    <a:pt x="4850" y="2138"/>
                  </a:lnTo>
                  <a:lnTo>
                    <a:pt x="4853" y="2138"/>
                  </a:lnTo>
                  <a:lnTo>
                    <a:pt x="4856" y="2138"/>
                  </a:lnTo>
                  <a:lnTo>
                    <a:pt x="4860" y="2135"/>
                  </a:lnTo>
                  <a:lnTo>
                    <a:pt x="4863" y="2135"/>
                  </a:lnTo>
                  <a:lnTo>
                    <a:pt x="4863" y="2135"/>
                  </a:lnTo>
                </a:path>
              </a:pathLst>
            </a:custGeom>
            <a:noFill/>
            <a:ln w="3">
              <a:solidFill>
                <a:srgbClr val="FF00FF"/>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61" name="Freeform 53"/>
            <p:cNvSpPr>
              <a:spLocks/>
            </p:cNvSpPr>
            <p:nvPr/>
          </p:nvSpPr>
          <p:spPr bwMode="auto">
            <a:xfrm>
              <a:off x="935038" y="1733551"/>
              <a:ext cx="7720013" cy="3448050"/>
            </a:xfrm>
            <a:custGeom>
              <a:avLst/>
              <a:gdLst/>
              <a:ahLst/>
              <a:cxnLst>
                <a:cxn ang="0">
                  <a:pos x="76" y="2084"/>
                </a:cxn>
                <a:cxn ang="0">
                  <a:pos x="182" y="2147"/>
                </a:cxn>
                <a:cxn ang="0">
                  <a:pos x="291" y="2141"/>
                </a:cxn>
                <a:cxn ang="0">
                  <a:pos x="400" y="2072"/>
                </a:cxn>
                <a:cxn ang="0">
                  <a:pos x="497" y="2135"/>
                </a:cxn>
                <a:cxn ang="0">
                  <a:pos x="606" y="2090"/>
                </a:cxn>
                <a:cxn ang="0">
                  <a:pos x="712" y="2135"/>
                </a:cxn>
                <a:cxn ang="0">
                  <a:pos x="818" y="2138"/>
                </a:cxn>
                <a:cxn ang="0">
                  <a:pos x="893" y="2011"/>
                </a:cxn>
                <a:cxn ang="0">
                  <a:pos x="990" y="2129"/>
                </a:cxn>
                <a:cxn ang="0">
                  <a:pos x="1045" y="2084"/>
                </a:cxn>
                <a:cxn ang="0">
                  <a:pos x="1108" y="2138"/>
                </a:cxn>
                <a:cxn ang="0">
                  <a:pos x="1205" y="2126"/>
                </a:cxn>
                <a:cxn ang="0">
                  <a:pos x="1284" y="2099"/>
                </a:cxn>
                <a:cxn ang="0">
                  <a:pos x="1351" y="1511"/>
                </a:cxn>
                <a:cxn ang="0">
                  <a:pos x="1396" y="2120"/>
                </a:cxn>
                <a:cxn ang="0">
                  <a:pos x="1444" y="2075"/>
                </a:cxn>
                <a:cxn ang="0">
                  <a:pos x="1553" y="2120"/>
                </a:cxn>
                <a:cxn ang="0">
                  <a:pos x="1644" y="2120"/>
                </a:cxn>
                <a:cxn ang="0">
                  <a:pos x="1738" y="2105"/>
                </a:cxn>
                <a:cxn ang="0">
                  <a:pos x="1835" y="1333"/>
                </a:cxn>
                <a:cxn ang="0">
                  <a:pos x="1892" y="1772"/>
                </a:cxn>
                <a:cxn ang="0">
                  <a:pos x="1962" y="1663"/>
                </a:cxn>
                <a:cxn ang="0">
                  <a:pos x="2017" y="2048"/>
                </a:cxn>
                <a:cxn ang="0">
                  <a:pos x="2095" y="2120"/>
                </a:cxn>
                <a:cxn ang="0">
                  <a:pos x="2168" y="1581"/>
                </a:cxn>
                <a:cxn ang="0">
                  <a:pos x="2226" y="2060"/>
                </a:cxn>
                <a:cxn ang="0">
                  <a:pos x="2268" y="1978"/>
                </a:cxn>
                <a:cxn ang="0">
                  <a:pos x="2316" y="1321"/>
                </a:cxn>
                <a:cxn ang="0">
                  <a:pos x="2377" y="1890"/>
                </a:cxn>
                <a:cxn ang="0">
                  <a:pos x="2465" y="1678"/>
                </a:cxn>
                <a:cxn ang="0">
                  <a:pos x="2507" y="2041"/>
                </a:cxn>
                <a:cxn ang="0">
                  <a:pos x="2549" y="2090"/>
                </a:cxn>
                <a:cxn ang="0">
                  <a:pos x="2640" y="2102"/>
                </a:cxn>
                <a:cxn ang="0">
                  <a:pos x="2710" y="1345"/>
                </a:cxn>
                <a:cxn ang="0">
                  <a:pos x="2755" y="1935"/>
                </a:cxn>
                <a:cxn ang="0">
                  <a:pos x="2837" y="1757"/>
                </a:cxn>
                <a:cxn ang="0">
                  <a:pos x="2876" y="2084"/>
                </a:cxn>
                <a:cxn ang="0">
                  <a:pos x="2949" y="2111"/>
                </a:cxn>
                <a:cxn ang="0">
                  <a:pos x="3049" y="2099"/>
                </a:cxn>
                <a:cxn ang="0">
                  <a:pos x="3107" y="2011"/>
                </a:cxn>
                <a:cxn ang="0">
                  <a:pos x="3170" y="2054"/>
                </a:cxn>
                <a:cxn ang="0">
                  <a:pos x="3237" y="2105"/>
                </a:cxn>
                <a:cxn ang="0">
                  <a:pos x="3315" y="1333"/>
                </a:cxn>
                <a:cxn ang="0">
                  <a:pos x="3397" y="2099"/>
                </a:cxn>
                <a:cxn ang="0">
                  <a:pos x="3488" y="1669"/>
                </a:cxn>
                <a:cxn ang="0">
                  <a:pos x="3543" y="1702"/>
                </a:cxn>
                <a:cxn ang="0">
                  <a:pos x="3579" y="2011"/>
                </a:cxn>
                <a:cxn ang="0">
                  <a:pos x="3652" y="1872"/>
                </a:cxn>
                <a:cxn ang="0">
                  <a:pos x="3736" y="1521"/>
                </a:cxn>
                <a:cxn ang="0">
                  <a:pos x="3806" y="1708"/>
                </a:cxn>
                <a:cxn ang="0">
                  <a:pos x="3891" y="2099"/>
                </a:cxn>
                <a:cxn ang="0">
                  <a:pos x="3978" y="2102"/>
                </a:cxn>
                <a:cxn ang="0">
                  <a:pos x="4063" y="2108"/>
                </a:cxn>
                <a:cxn ang="0">
                  <a:pos x="4127" y="2060"/>
                </a:cxn>
                <a:cxn ang="0">
                  <a:pos x="4233" y="1905"/>
                </a:cxn>
                <a:cxn ang="0">
                  <a:pos x="4305" y="2120"/>
                </a:cxn>
                <a:cxn ang="0">
                  <a:pos x="4414" y="2120"/>
                </a:cxn>
                <a:cxn ang="0">
                  <a:pos x="4523" y="2120"/>
                </a:cxn>
                <a:cxn ang="0">
                  <a:pos x="4596" y="1051"/>
                </a:cxn>
                <a:cxn ang="0">
                  <a:pos x="4687" y="2044"/>
                </a:cxn>
                <a:cxn ang="0">
                  <a:pos x="4793" y="2120"/>
                </a:cxn>
              </a:cxnLst>
              <a:rect l="0" t="0" r="r" b="b"/>
              <a:pathLst>
                <a:path w="4863" h="2172">
                  <a:moveTo>
                    <a:pt x="0" y="2172"/>
                  </a:moveTo>
                  <a:lnTo>
                    <a:pt x="3" y="2169"/>
                  </a:lnTo>
                  <a:lnTo>
                    <a:pt x="9" y="2166"/>
                  </a:lnTo>
                  <a:lnTo>
                    <a:pt x="12" y="2160"/>
                  </a:lnTo>
                  <a:lnTo>
                    <a:pt x="15" y="2144"/>
                  </a:lnTo>
                  <a:lnTo>
                    <a:pt x="18" y="2123"/>
                  </a:lnTo>
                  <a:lnTo>
                    <a:pt x="18" y="2123"/>
                  </a:lnTo>
                  <a:lnTo>
                    <a:pt x="21" y="2129"/>
                  </a:lnTo>
                  <a:lnTo>
                    <a:pt x="24" y="2138"/>
                  </a:lnTo>
                  <a:lnTo>
                    <a:pt x="28" y="2120"/>
                  </a:lnTo>
                  <a:lnTo>
                    <a:pt x="31" y="2072"/>
                  </a:lnTo>
                  <a:lnTo>
                    <a:pt x="34" y="2002"/>
                  </a:lnTo>
                  <a:lnTo>
                    <a:pt x="37" y="1926"/>
                  </a:lnTo>
                  <a:lnTo>
                    <a:pt x="37" y="1917"/>
                  </a:lnTo>
                  <a:lnTo>
                    <a:pt x="40" y="1781"/>
                  </a:lnTo>
                  <a:lnTo>
                    <a:pt x="40" y="1772"/>
                  </a:lnTo>
                  <a:lnTo>
                    <a:pt x="43" y="1736"/>
                  </a:lnTo>
                  <a:lnTo>
                    <a:pt x="43" y="1742"/>
                  </a:lnTo>
                  <a:lnTo>
                    <a:pt x="43" y="1745"/>
                  </a:lnTo>
                  <a:lnTo>
                    <a:pt x="46" y="1842"/>
                  </a:lnTo>
                  <a:lnTo>
                    <a:pt x="46" y="1857"/>
                  </a:lnTo>
                  <a:lnTo>
                    <a:pt x="49" y="2002"/>
                  </a:lnTo>
                  <a:lnTo>
                    <a:pt x="52" y="2081"/>
                  </a:lnTo>
                  <a:lnTo>
                    <a:pt x="55" y="2117"/>
                  </a:lnTo>
                  <a:lnTo>
                    <a:pt x="58" y="2126"/>
                  </a:lnTo>
                  <a:lnTo>
                    <a:pt x="61" y="2123"/>
                  </a:lnTo>
                  <a:lnTo>
                    <a:pt x="64" y="2114"/>
                  </a:lnTo>
                  <a:lnTo>
                    <a:pt x="67" y="2069"/>
                  </a:lnTo>
                  <a:lnTo>
                    <a:pt x="67" y="2060"/>
                  </a:lnTo>
                  <a:lnTo>
                    <a:pt x="70" y="1972"/>
                  </a:lnTo>
                  <a:lnTo>
                    <a:pt x="70" y="1969"/>
                  </a:lnTo>
                  <a:lnTo>
                    <a:pt x="70" y="1963"/>
                  </a:lnTo>
                  <a:lnTo>
                    <a:pt x="73" y="2002"/>
                  </a:lnTo>
                  <a:lnTo>
                    <a:pt x="73" y="2011"/>
                  </a:lnTo>
                  <a:lnTo>
                    <a:pt x="76" y="2084"/>
                  </a:lnTo>
                  <a:lnTo>
                    <a:pt x="79" y="2114"/>
                  </a:lnTo>
                  <a:lnTo>
                    <a:pt x="82" y="2123"/>
                  </a:lnTo>
                  <a:lnTo>
                    <a:pt x="85" y="2126"/>
                  </a:lnTo>
                  <a:lnTo>
                    <a:pt x="88" y="2117"/>
                  </a:lnTo>
                  <a:lnTo>
                    <a:pt x="91" y="2090"/>
                  </a:lnTo>
                  <a:lnTo>
                    <a:pt x="94" y="2084"/>
                  </a:lnTo>
                  <a:lnTo>
                    <a:pt x="94" y="2090"/>
                  </a:lnTo>
                  <a:lnTo>
                    <a:pt x="97" y="2117"/>
                  </a:lnTo>
                  <a:lnTo>
                    <a:pt x="100" y="2129"/>
                  </a:lnTo>
                  <a:lnTo>
                    <a:pt x="103" y="2135"/>
                  </a:lnTo>
                  <a:lnTo>
                    <a:pt x="106" y="2135"/>
                  </a:lnTo>
                  <a:lnTo>
                    <a:pt x="109" y="2135"/>
                  </a:lnTo>
                  <a:lnTo>
                    <a:pt x="115" y="2138"/>
                  </a:lnTo>
                  <a:lnTo>
                    <a:pt x="118" y="2138"/>
                  </a:lnTo>
                  <a:lnTo>
                    <a:pt x="121" y="2138"/>
                  </a:lnTo>
                  <a:lnTo>
                    <a:pt x="124" y="2132"/>
                  </a:lnTo>
                  <a:lnTo>
                    <a:pt x="127" y="2117"/>
                  </a:lnTo>
                  <a:lnTo>
                    <a:pt x="130" y="2078"/>
                  </a:lnTo>
                  <a:lnTo>
                    <a:pt x="133" y="2044"/>
                  </a:lnTo>
                  <a:lnTo>
                    <a:pt x="137" y="2072"/>
                  </a:lnTo>
                  <a:lnTo>
                    <a:pt x="140" y="2117"/>
                  </a:lnTo>
                  <a:lnTo>
                    <a:pt x="143" y="2138"/>
                  </a:lnTo>
                  <a:lnTo>
                    <a:pt x="146" y="2144"/>
                  </a:lnTo>
                  <a:lnTo>
                    <a:pt x="149" y="2144"/>
                  </a:lnTo>
                  <a:lnTo>
                    <a:pt x="152" y="2144"/>
                  </a:lnTo>
                  <a:lnTo>
                    <a:pt x="155" y="2141"/>
                  </a:lnTo>
                  <a:lnTo>
                    <a:pt x="158" y="2141"/>
                  </a:lnTo>
                  <a:lnTo>
                    <a:pt x="161" y="2141"/>
                  </a:lnTo>
                  <a:lnTo>
                    <a:pt x="164" y="2144"/>
                  </a:lnTo>
                  <a:lnTo>
                    <a:pt x="167" y="2144"/>
                  </a:lnTo>
                  <a:lnTo>
                    <a:pt x="170" y="2144"/>
                  </a:lnTo>
                  <a:lnTo>
                    <a:pt x="173" y="2144"/>
                  </a:lnTo>
                  <a:lnTo>
                    <a:pt x="176" y="2144"/>
                  </a:lnTo>
                  <a:lnTo>
                    <a:pt x="179" y="2147"/>
                  </a:lnTo>
                  <a:lnTo>
                    <a:pt x="182" y="2147"/>
                  </a:lnTo>
                  <a:lnTo>
                    <a:pt x="185" y="2147"/>
                  </a:lnTo>
                  <a:lnTo>
                    <a:pt x="188" y="2147"/>
                  </a:lnTo>
                  <a:lnTo>
                    <a:pt x="191" y="2147"/>
                  </a:lnTo>
                  <a:lnTo>
                    <a:pt x="194" y="2144"/>
                  </a:lnTo>
                  <a:lnTo>
                    <a:pt x="197" y="2144"/>
                  </a:lnTo>
                  <a:lnTo>
                    <a:pt x="200" y="2144"/>
                  </a:lnTo>
                  <a:lnTo>
                    <a:pt x="203" y="2144"/>
                  </a:lnTo>
                  <a:lnTo>
                    <a:pt x="206" y="2144"/>
                  </a:lnTo>
                  <a:lnTo>
                    <a:pt x="209" y="2144"/>
                  </a:lnTo>
                  <a:lnTo>
                    <a:pt x="212" y="2144"/>
                  </a:lnTo>
                  <a:lnTo>
                    <a:pt x="215" y="2144"/>
                  </a:lnTo>
                  <a:lnTo>
                    <a:pt x="218" y="2144"/>
                  </a:lnTo>
                  <a:lnTo>
                    <a:pt x="224" y="2144"/>
                  </a:lnTo>
                  <a:lnTo>
                    <a:pt x="227" y="2144"/>
                  </a:lnTo>
                  <a:lnTo>
                    <a:pt x="230" y="2144"/>
                  </a:lnTo>
                  <a:lnTo>
                    <a:pt x="233" y="2141"/>
                  </a:lnTo>
                  <a:lnTo>
                    <a:pt x="236" y="2141"/>
                  </a:lnTo>
                  <a:lnTo>
                    <a:pt x="239" y="2141"/>
                  </a:lnTo>
                  <a:lnTo>
                    <a:pt x="242" y="2141"/>
                  </a:lnTo>
                  <a:lnTo>
                    <a:pt x="246" y="2141"/>
                  </a:lnTo>
                  <a:lnTo>
                    <a:pt x="249" y="2141"/>
                  </a:lnTo>
                  <a:lnTo>
                    <a:pt x="252" y="2141"/>
                  </a:lnTo>
                  <a:lnTo>
                    <a:pt x="255" y="2144"/>
                  </a:lnTo>
                  <a:lnTo>
                    <a:pt x="258" y="2141"/>
                  </a:lnTo>
                  <a:lnTo>
                    <a:pt x="261" y="2141"/>
                  </a:lnTo>
                  <a:lnTo>
                    <a:pt x="264" y="2141"/>
                  </a:lnTo>
                  <a:lnTo>
                    <a:pt x="267" y="2138"/>
                  </a:lnTo>
                  <a:lnTo>
                    <a:pt x="270" y="2135"/>
                  </a:lnTo>
                  <a:lnTo>
                    <a:pt x="273" y="2135"/>
                  </a:lnTo>
                  <a:lnTo>
                    <a:pt x="276" y="2135"/>
                  </a:lnTo>
                  <a:lnTo>
                    <a:pt x="279" y="2141"/>
                  </a:lnTo>
                  <a:lnTo>
                    <a:pt x="282" y="2141"/>
                  </a:lnTo>
                  <a:lnTo>
                    <a:pt x="285" y="2141"/>
                  </a:lnTo>
                  <a:lnTo>
                    <a:pt x="288" y="2141"/>
                  </a:lnTo>
                  <a:lnTo>
                    <a:pt x="291" y="2141"/>
                  </a:lnTo>
                  <a:lnTo>
                    <a:pt x="294" y="2138"/>
                  </a:lnTo>
                  <a:lnTo>
                    <a:pt x="297" y="2138"/>
                  </a:lnTo>
                  <a:lnTo>
                    <a:pt x="300" y="2138"/>
                  </a:lnTo>
                  <a:lnTo>
                    <a:pt x="303" y="2141"/>
                  </a:lnTo>
                  <a:lnTo>
                    <a:pt x="306" y="2141"/>
                  </a:lnTo>
                  <a:lnTo>
                    <a:pt x="309" y="2141"/>
                  </a:lnTo>
                  <a:lnTo>
                    <a:pt x="312" y="2141"/>
                  </a:lnTo>
                  <a:lnTo>
                    <a:pt x="315" y="2138"/>
                  </a:lnTo>
                  <a:lnTo>
                    <a:pt x="318" y="2132"/>
                  </a:lnTo>
                  <a:lnTo>
                    <a:pt x="321" y="2126"/>
                  </a:lnTo>
                  <a:lnTo>
                    <a:pt x="324" y="2129"/>
                  </a:lnTo>
                  <a:lnTo>
                    <a:pt x="330" y="2135"/>
                  </a:lnTo>
                  <a:lnTo>
                    <a:pt x="333" y="2141"/>
                  </a:lnTo>
                  <a:lnTo>
                    <a:pt x="336" y="2141"/>
                  </a:lnTo>
                  <a:lnTo>
                    <a:pt x="339" y="2141"/>
                  </a:lnTo>
                  <a:lnTo>
                    <a:pt x="342" y="2141"/>
                  </a:lnTo>
                  <a:lnTo>
                    <a:pt x="345" y="2141"/>
                  </a:lnTo>
                  <a:lnTo>
                    <a:pt x="348" y="2144"/>
                  </a:lnTo>
                  <a:lnTo>
                    <a:pt x="351" y="2144"/>
                  </a:lnTo>
                  <a:lnTo>
                    <a:pt x="354" y="2144"/>
                  </a:lnTo>
                  <a:lnTo>
                    <a:pt x="358" y="2144"/>
                  </a:lnTo>
                  <a:lnTo>
                    <a:pt x="361" y="2144"/>
                  </a:lnTo>
                  <a:lnTo>
                    <a:pt x="364" y="2141"/>
                  </a:lnTo>
                  <a:lnTo>
                    <a:pt x="367" y="2138"/>
                  </a:lnTo>
                  <a:lnTo>
                    <a:pt x="370" y="2123"/>
                  </a:lnTo>
                  <a:lnTo>
                    <a:pt x="373" y="2093"/>
                  </a:lnTo>
                  <a:lnTo>
                    <a:pt x="376" y="2054"/>
                  </a:lnTo>
                  <a:lnTo>
                    <a:pt x="379" y="2035"/>
                  </a:lnTo>
                  <a:lnTo>
                    <a:pt x="382" y="2066"/>
                  </a:lnTo>
                  <a:lnTo>
                    <a:pt x="385" y="2111"/>
                  </a:lnTo>
                  <a:lnTo>
                    <a:pt x="388" y="2135"/>
                  </a:lnTo>
                  <a:lnTo>
                    <a:pt x="391" y="2138"/>
                  </a:lnTo>
                  <a:lnTo>
                    <a:pt x="394" y="2129"/>
                  </a:lnTo>
                  <a:lnTo>
                    <a:pt x="397" y="2108"/>
                  </a:lnTo>
                  <a:lnTo>
                    <a:pt x="400" y="2072"/>
                  </a:lnTo>
                  <a:lnTo>
                    <a:pt x="403" y="2048"/>
                  </a:lnTo>
                  <a:lnTo>
                    <a:pt x="403" y="2048"/>
                  </a:lnTo>
                  <a:lnTo>
                    <a:pt x="406" y="2063"/>
                  </a:lnTo>
                  <a:lnTo>
                    <a:pt x="409" y="2102"/>
                  </a:lnTo>
                  <a:lnTo>
                    <a:pt x="412" y="2129"/>
                  </a:lnTo>
                  <a:lnTo>
                    <a:pt x="415" y="2141"/>
                  </a:lnTo>
                  <a:lnTo>
                    <a:pt x="418" y="2144"/>
                  </a:lnTo>
                  <a:lnTo>
                    <a:pt x="421" y="2141"/>
                  </a:lnTo>
                  <a:lnTo>
                    <a:pt x="424" y="2132"/>
                  </a:lnTo>
                  <a:lnTo>
                    <a:pt x="427" y="2123"/>
                  </a:lnTo>
                  <a:lnTo>
                    <a:pt x="430" y="2111"/>
                  </a:lnTo>
                  <a:lnTo>
                    <a:pt x="436" y="2111"/>
                  </a:lnTo>
                  <a:lnTo>
                    <a:pt x="439" y="2123"/>
                  </a:lnTo>
                  <a:lnTo>
                    <a:pt x="442" y="2135"/>
                  </a:lnTo>
                  <a:lnTo>
                    <a:pt x="445" y="2141"/>
                  </a:lnTo>
                  <a:lnTo>
                    <a:pt x="448" y="2144"/>
                  </a:lnTo>
                  <a:lnTo>
                    <a:pt x="451" y="2144"/>
                  </a:lnTo>
                  <a:lnTo>
                    <a:pt x="454" y="2144"/>
                  </a:lnTo>
                  <a:lnTo>
                    <a:pt x="457" y="2144"/>
                  </a:lnTo>
                  <a:lnTo>
                    <a:pt x="460" y="2141"/>
                  </a:lnTo>
                  <a:lnTo>
                    <a:pt x="463" y="2138"/>
                  </a:lnTo>
                  <a:lnTo>
                    <a:pt x="467" y="2129"/>
                  </a:lnTo>
                  <a:lnTo>
                    <a:pt x="470" y="2111"/>
                  </a:lnTo>
                  <a:lnTo>
                    <a:pt x="473" y="2066"/>
                  </a:lnTo>
                  <a:lnTo>
                    <a:pt x="476" y="1978"/>
                  </a:lnTo>
                  <a:lnTo>
                    <a:pt x="479" y="1860"/>
                  </a:lnTo>
                  <a:lnTo>
                    <a:pt x="479" y="1851"/>
                  </a:lnTo>
                  <a:lnTo>
                    <a:pt x="482" y="1820"/>
                  </a:lnTo>
                  <a:lnTo>
                    <a:pt x="482" y="1826"/>
                  </a:lnTo>
                  <a:lnTo>
                    <a:pt x="482" y="1829"/>
                  </a:lnTo>
                  <a:lnTo>
                    <a:pt x="485" y="1917"/>
                  </a:lnTo>
                  <a:lnTo>
                    <a:pt x="488" y="2038"/>
                  </a:lnTo>
                  <a:lnTo>
                    <a:pt x="491" y="2105"/>
                  </a:lnTo>
                  <a:lnTo>
                    <a:pt x="494" y="2129"/>
                  </a:lnTo>
                  <a:lnTo>
                    <a:pt x="497" y="2135"/>
                  </a:lnTo>
                  <a:lnTo>
                    <a:pt x="500" y="2138"/>
                  </a:lnTo>
                  <a:lnTo>
                    <a:pt x="503" y="2138"/>
                  </a:lnTo>
                  <a:lnTo>
                    <a:pt x="506" y="2138"/>
                  </a:lnTo>
                  <a:lnTo>
                    <a:pt x="509" y="2138"/>
                  </a:lnTo>
                  <a:lnTo>
                    <a:pt x="512" y="2138"/>
                  </a:lnTo>
                  <a:lnTo>
                    <a:pt x="515" y="2135"/>
                  </a:lnTo>
                  <a:lnTo>
                    <a:pt x="518" y="2135"/>
                  </a:lnTo>
                  <a:lnTo>
                    <a:pt x="521" y="2138"/>
                  </a:lnTo>
                  <a:lnTo>
                    <a:pt x="524" y="2138"/>
                  </a:lnTo>
                  <a:lnTo>
                    <a:pt x="527" y="2138"/>
                  </a:lnTo>
                  <a:lnTo>
                    <a:pt x="530" y="2138"/>
                  </a:lnTo>
                  <a:lnTo>
                    <a:pt x="533" y="2138"/>
                  </a:lnTo>
                  <a:lnTo>
                    <a:pt x="536" y="2138"/>
                  </a:lnTo>
                  <a:lnTo>
                    <a:pt x="539" y="2135"/>
                  </a:lnTo>
                  <a:lnTo>
                    <a:pt x="545" y="2135"/>
                  </a:lnTo>
                  <a:lnTo>
                    <a:pt x="548" y="2135"/>
                  </a:lnTo>
                  <a:lnTo>
                    <a:pt x="551" y="2135"/>
                  </a:lnTo>
                  <a:lnTo>
                    <a:pt x="554" y="2132"/>
                  </a:lnTo>
                  <a:lnTo>
                    <a:pt x="557" y="2132"/>
                  </a:lnTo>
                  <a:lnTo>
                    <a:pt x="560" y="2132"/>
                  </a:lnTo>
                  <a:lnTo>
                    <a:pt x="563" y="2132"/>
                  </a:lnTo>
                  <a:lnTo>
                    <a:pt x="566" y="2135"/>
                  </a:lnTo>
                  <a:lnTo>
                    <a:pt x="569" y="2135"/>
                  </a:lnTo>
                  <a:lnTo>
                    <a:pt x="572" y="2135"/>
                  </a:lnTo>
                  <a:lnTo>
                    <a:pt x="576" y="2135"/>
                  </a:lnTo>
                  <a:lnTo>
                    <a:pt x="579" y="2135"/>
                  </a:lnTo>
                  <a:lnTo>
                    <a:pt x="582" y="2135"/>
                  </a:lnTo>
                  <a:lnTo>
                    <a:pt x="585" y="2135"/>
                  </a:lnTo>
                  <a:lnTo>
                    <a:pt x="588" y="2132"/>
                  </a:lnTo>
                  <a:lnTo>
                    <a:pt x="591" y="2129"/>
                  </a:lnTo>
                  <a:lnTo>
                    <a:pt x="594" y="2126"/>
                  </a:lnTo>
                  <a:lnTo>
                    <a:pt x="597" y="2123"/>
                  </a:lnTo>
                  <a:lnTo>
                    <a:pt x="600" y="2114"/>
                  </a:lnTo>
                  <a:lnTo>
                    <a:pt x="603" y="2099"/>
                  </a:lnTo>
                  <a:lnTo>
                    <a:pt x="606" y="2090"/>
                  </a:lnTo>
                  <a:lnTo>
                    <a:pt x="609" y="2099"/>
                  </a:lnTo>
                  <a:lnTo>
                    <a:pt x="612" y="2105"/>
                  </a:lnTo>
                  <a:lnTo>
                    <a:pt x="615" y="2096"/>
                  </a:lnTo>
                  <a:lnTo>
                    <a:pt x="618" y="2078"/>
                  </a:lnTo>
                  <a:lnTo>
                    <a:pt x="621" y="2069"/>
                  </a:lnTo>
                  <a:lnTo>
                    <a:pt x="621" y="2072"/>
                  </a:lnTo>
                  <a:lnTo>
                    <a:pt x="624" y="2090"/>
                  </a:lnTo>
                  <a:lnTo>
                    <a:pt x="627" y="2117"/>
                  </a:lnTo>
                  <a:lnTo>
                    <a:pt x="630" y="2129"/>
                  </a:lnTo>
                  <a:lnTo>
                    <a:pt x="633" y="2132"/>
                  </a:lnTo>
                  <a:lnTo>
                    <a:pt x="636" y="2135"/>
                  </a:lnTo>
                  <a:lnTo>
                    <a:pt x="639" y="2135"/>
                  </a:lnTo>
                  <a:lnTo>
                    <a:pt x="642" y="2135"/>
                  </a:lnTo>
                  <a:lnTo>
                    <a:pt x="645" y="2132"/>
                  </a:lnTo>
                  <a:lnTo>
                    <a:pt x="651" y="2132"/>
                  </a:lnTo>
                  <a:lnTo>
                    <a:pt x="654" y="2129"/>
                  </a:lnTo>
                  <a:lnTo>
                    <a:pt x="657" y="2129"/>
                  </a:lnTo>
                  <a:lnTo>
                    <a:pt x="660" y="2129"/>
                  </a:lnTo>
                  <a:lnTo>
                    <a:pt x="663" y="2126"/>
                  </a:lnTo>
                  <a:lnTo>
                    <a:pt x="666" y="2123"/>
                  </a:lnTo>
                  <a:lnTo>
                    <a:pt x="669" y="2123"/>
                  </a:lnTo>
                  <a:lnTo>
                    <a:pt x="672" y="2129"/>
                  </a:lnTo>
                  <a:lnTo>
                    <a:pt x="675" y="2129"/>
                  </a:lnTo>
                  <a:lnTo>
                    <a:pt x="678" y="2126"/>
                  </a:lnTo>
                  <a:lnTo>
                    <a:pt x="681" y="2123"/>
                  </a:lnTo>
                  <a:lnTo>
                    <a:pt x="684" y="2117"/>
                  </a:lnTo>
                  <a:lnTo>
                    <a:pt x="688" y="2123"/>
                  </a:lnTo>
                  <a:lnTo>
                    <a:pt x="691" y="2126"/>
                  </a:lnTo>
                  <a:lnTo>
                    <a:pt x="694" y="2129"/>
                  </a:lnTo>
                  <a:lnTo>
                    <a:pt x="697" y="2132"/>
                  </a:lnTo>
                  <a:lnTo>
                    <a:pt x="700" y="2132"/>
                  </a:lnTo>
                  <a:lnTo>
                    <a:pt x="703" y="2132"/>
                  </a:lnTo>
                  <a:lnTo>
                    <a:pt x="706" y="2132"/>
                  </a:lnTo>
                  <a:lnTo>
                    <a:pt x="709" y="2135"/>
                  </a:lnTo>
                  <a:lnTo>
                    <a:pt x="712" y="2135"/>
                  </a:lnTo>
                  <a:lnTo>
                    <a:pt x="715" y="2135"/>
                  </a:lnTo>
                  <a:lnTo>
                    <a:pt x="718" y="2135"/>
                  </a:lnTo>
                  <a:lnTo>
                    <a:pt x="721" y="2135"/>
                  </a:lnTo>
                  <a:lnTo>
                    <a:pt x="724" y="2132"/>
                  </a:lnTo>
                  <a:lnTo>
                    <a:pt x="727" y="2129"/>
                  </a:lnTo>
                  <a:lnTo>
                    <a:pt x="730" y="2123"/>
                  </a:lnTo>
                  <a:lnTo>
                    <a:pt x="733" y="2126"/>
                  </a:lnTo>
                  <a:lnTo>
                    <a:pt x="736" y="2132"/>
                  </a:lnTo>
                  <a:lnTo>
                    <a:pt x="739" y="2135"/>
                  </a:lnTo>
                  <a:lnTo>
                    <a:pt x="742" y="2135"/>
                  </a:lnTo>
                  <a:lnTo>
                    <a:pt x="745" y="2135"/>
                  </a:lnTo>
                  <a:lnTo>
                    <a:pt x="748" y="2135"/>
                  </a:lnTo>
                  <a:lnTo>
                    <a:pt x="751" y="2135"/>
                  </a:lnTo>
                  <a:lnTo>
                    <a:pt x="757" y="2138"/>
                  </a:lnTo>
                  <a:lnTo>
                    <a:pt x="760" y="2138"/>
                  </a:lnTo>
                  <a:lnTo>
                    <a:pt x="763" y="2141"/>
                  </a:lnTo>
                  <a:lnTo>
                    <a:pt x="766" y="2138"/>
                  </a:lnTo>
                  <a:lnTo>
                    <a:pt x="769" y="2138"/>
                  </a:lnTo>
                  <a:lnTo>
                    <a:pt x="772" y="2135"/>
                  </a:lnTo>
                  <a:lnTo>
                    <a:pt x="775" y="2123"/>
                  </a:lnTo>
                  <a:lnTo>
                    <a:pt x="778" y="2096"/>
                  </a:lnTo>
                  <a:lnTo>
                    <a:pt x="781" y="2044"/>
                  </a:lnTo>
                  <a:lnTo>
                    <a:pt x="784" y="1972"/>
                  </a:lnTo>
                  <a:lnTo>
                    <a:pt x="787" y="1890"/>
                  </a:lnTo>
                  <a:lnTo>
                    <a:pt x="790" y="1814"/>
                  </a:lnTo>
                  <a:lnTo>
                    <a:pt x="793" y="1793"/>
                  </a:lnTo>
                  <a:lnTo>
                    <a:pt x="793" y="1793"/>
                  </a:lnTo>
                  <a:lnTo>
                    <a:pt x="797" y="1848"/>
                  </a:lnTo>
                  <a:lnTo>
                    <a:pt x="800" y="1932"/>
                  </a:lnTo>
                  <a:lnTo>
                    <a:pt x="803" y="1993"/>
                  </a:lnTo>
                  <a:lnTo>
                    <a:pt x="806" y="2048"/>
                  </a:lnTo>
                  <a:lnTo>
                    <a:pt x="809" y="2084"/>
                  </a:lnTo>
                  <a:lnTo>
                    <a:pt x="812" y="2114"/>
                  </a:lnTo>
                  <a:lnTo>
                    <a:pt x="815" y="2132"/>
                  </a:lnTo>
                  <a:lnTo>
                    <a:pt x="818" y="2138"/>
                  </a:lnTo>
                  <a:lnTo>
                    <a:pt x="821" y="2141"/>
                  </a:lnTo>
                  <a:lnTo>
                    <a:pt x="824" y="2141"/>
                  </a:lnTo>
                  <a:lnTo>
                    <a:pt x="827" y="2141"/>
                  </a:lnTo>
                  <a:lnTo>
                    <a:pt x="830" y="2141"/>
                  </a:lnTo>
                  <a:lnTo>
                    <a:pt x="833" y="2141"/>
                  </a:lnTo>
                  <a:lnTo>
                    <a:pt x="836" y="2141"/>
                  </a:lnTo>
                  <a:lnTo>
                    <a:pt x="839" y="2141"/>
                  </a:lnTo>
                  <a:lnTo>
                    <a:pt x="842" y="2138"/>
                  </a:lnTo>
                  <a:lnTo>
                    <a:pt x="845" y="2138"/>
                  </a:lnTo>
                  <a:lnTo>
                    <a:pt x="848" y="2138"/>
                  </a:lnTo>
                  <a:lnTo>
                    <a:pt x="851" y="2129"/>
                  </a:lnTo>
                  <a:lnTo>
                    <a:pt x="854" y="2111"/>
                  </a:lnTo>
                  <a:lnTo>
                    <a:pt x="857" y="2078"/>
                  </a:lnTo>
                  <a:lnTo>
                    <a:pt x="860" y="2063"/>
                  </a:lnTo>
                  <a:lnTo>
                    <a:pt x="860" y="2066"/>
                  </a:lnTo>
                  <a:lnTo>
                    <a:pt x="866" y="2090"/>
                  </a:lnTo>
                  <a:lnTo>
                    <a:pt x="869" y="2120"/>
                  </a:lnTo>
                  <a:lnTo>
                    <a:pt x="872" y="2126"/>
                  </a:lnTo>
                  <a:lnTo>
                    <a:pt x="875" y="2111"/>
                  </a:lnTo>
                  <a:lnTo>
                    <a:pt x="878" y="2060"/>
                  </a:lnTo>
                  <a:lnTo>
                    <a:pt x="878" y="2054"/>
                  </a:lnTo>
                  <a:lnTo>
                    <a:pt x="881" y="1935"/>
                  </a:lnTo>
                  <a:lnTo>
                    <a:pt x="881" y="1917"/>
                  </a:lnTo>
                  <a:lnTo>
                    <a:pt x="881" y="1896"/>
                  </a:lnTo>
                  <a:lnTo>
                    <a:pt x="884" y="1623"/>
                  </a:lnTo>
                  <a:lnTo>
                    <a:pt x="884" y="1593"/>
                  </a:lnTo>
                  <a:lnTo>
                    <a:pt x="887" y="1472"/>
                  </a:lnTo>
                  <a:lnTo>
                    <a:pt x="887" y="1481"/>
                  </a:lnTo>
                  <a:lnTo>
                    <a:pt x="887" y="1493"/>
                  </a:lnTo>
                  <a:lnTo>
                    <a:pt x="890" y="1720"/>
                  </a:lnTo>
                  <a:lnTo>
                    <a:pt x="890" y="1751"/>
                  </a:lnTo>
                  <a:lnTo>
                    <a:pt x="890" y="1781"/>
                  </a:lnTo>
                  <a:lnTo>
                    <a:pt x="893" y="1984"/>
                  </a:lnTo>
                  <a:lnTo>
                    <a:pt x="893" y="1999"/>
                  </a:lnTo>
                  <a:lnTo>
                    <a:pt x="893" y="2011"/>
                  </a:lnTo>
                  <a:lnTo>
                    <a:pt x="896" y="2084"/>
                  </a:lnTo>
                  <a:lnTo>
                    <a:pt x="896" y="2087"/>
                  </a:lnTo>
                  <a:lnTo>
                    <a:pt x="899" y="2117"/>
                  </a:lnTo>
                  <a:lnTo>
                    <a:pt x="902" y="2129"/>
                  </a:lnTo>
                  <a:lnTo>
                    <a:pt x="906" y="2129"/>
                  </a:lnTo>
                  <a:lnTo>
                    <a:pt x="909" y="2126"/>
                  </a:lnTo>
                  <a:lnTo>
                    <a:pt x="912" y="2114"/>
                  </a:lnTo>
                  <a:lnTo>
                    <a:pt x="915" y="2087"/>
                  </a:lnTo>
                  <a:lnTo>
                    <a:pt x="918" y="2038"/>
                  </a:lnTo>
                  <a:lnTo>
                    <a:pt x="921" y="2017"/>
                  </a:lnTo>
                  <a:lnTo>
                    <a:pt x="921" y="2023"/>
                  </a:lnTo>
                  <a:lnTo>
                    <a:pt x="924" y="2072"/>
                  </a:lnTo>
                  <a:lnTo>
                    <a:pt x="927" y="2114"/>
                  </a:lnTo>
                  <a:lnTo>
                    <a:pt x="930" y="2126"/>
                  </a:lnTo>
                  <a:lnTo>
                    <a:pt x="933" y="2126"/>
                  </a:lnTo>
                  <a:lnTo>
                    <a:pt x="936" y="2126"/>
                  </a:lnTo>
                  <a:lnTo>
                    <a:pt x="939" y="2120"/>
                  </a:lnTo>
                  <a:lnTo>
                    <a:pt x="942" y="2096"/>
                  </a:lnTo>
                  <a:lnTo>
                    <a:pt x="945" y="2038"/>
                  </a:lnTo>
                  <a:lnTo>
                    <a:pt x="945" y="2032"/>
                  </a:lnTo>
                  <a:lnTo>
                    <a:pt x="948" y="2008"/>
                  </a:lnTo>
                  <a:lnTo>
                    <a:pt x="948" y="2008"/>
                  </a:lnTo>
                  <a:lnTo>
                    <a:pt x="951" y="2063"/>
                  </a:lnTo>
                  <a:lnTo>
                    <a:pt x="954" y="2096"/>
                  </a:lnTo>
                  <a:lnTo>
                    <a:pt x="957" y="2117"/>
                  </a:lnTo>
                  <a:lnTo>
                    <a:pt x="960" y="2126"/>
                  </a:lnTo>
                  <a:lnTo>
                    <a:pt x="963" y="2129"/>
                  </a:lnTo>
                  <a:lnTo>
                    <a:pt x="966" y="2129"/>
                  </a:lnTo>
                  <a:lnTo>
                    <a:pt x="972" y="2129"/>
                  </a:lnTo>
                  <a:lnTo>
                    <a:pt x="975" y="2129"/>
                  </a:lnTo>
                  <a:lnTo>
                    <a:pt x="978" y="2129"/>
                  </a:lnTo>
                  <a:lnTo>
                    <a:pt x="981" y="2129"/>
                  </a:lnTo>
                  <a:lnTo>
                    <a:pt x="984" y="2129"/>
                  </a:lnTo>
                  <a:lnTo>
                    <a:pt x="987" y="2129"/>
                  </a:lnTo>
                  <a:lnTo>
                    <a:pt x="990" y="2129"/>
                  </a:lnTo>
                  <a:lnTo>
                    <a:pt x="993" y="2129"/>
                  </a:lnTo>
                  <a:lnTo>
                    <a:pt x="996" y="2129"/>
                  </a:lnTo>
                  <a:lnTo>
                    <a:pt x="999" y="2126"/>
                  </a:lnTo>
                  <a:lnTo>
                    <a:pt x="1002" y="2111"/>
                  </a:lnTo>
                  <a:lnTo>
                    <a:pt x="1005" y="2063"/>
                  </a:lnTo>
                  <a:lnTo>
                    <a:pt x="1008" y="1951"/>
                  </a:lnTo>
                  <a:lnTo>
                    <a:pt x="1008" y="1941"/>
                  </a:lnTo>
                  <a:lnTo>
                    <a:pt x="1011" y="1902"/>
                  </a:lnTo>
                  <a:lnTo>
                    <a:pt x="1011" y="1905"/>
                  </a:lnTo>
                  <a:lnTo>
                    <a:pt x="1011" y="1908"/>
                  </a:lnTo>
                  <a:lnTo>
                    <a:pt x="1015" y="2002"/>
                  </a:lnTo>
                  <a:lnTo>
                    <a:pt x="1018" y="2084"/>
                  </a:lnTo>
                  <a:lnTo>
                    <a:pt x="1018" y="2090"/>
                  </a:lnTo>
                  <a:lnTo>
                    <a:pt x="1018" y="2093"/>
                  </a:lnTo>
                  <a:lnTo>
                    <a:pt x="1021" y="2102"/>
                  </a:lnTo>
                  <a:lnTo>
                    <a:pt x="1021" y="2096"/>
                  </a:lnTo>
                  <a:lnTo>
                    <a:pt x="1021" y="2093"/>
                  </a:lnTo>
                  <a:lnTo>
                    <a:pt x="1024" y="2032"/>
                  </a:lnTo>
                  <a:lnTo>
                    <a:pt x="1024" y="2023"/>
                  </a:lnTo>
                  <a:lnTo>
                    <a:pt x="1024" y="2011"/>
                  </a:lnTo>
                  <a:lnTo>
                    <a:pt x="1027" y="1845"/>
                  </a:lnTo>
                  <a:lnTo>
                    <a:pt x="1027" y="1820"/>
                  </a:lnTo>
                  <a:lnTo>
                    <a:pt x="1027" y="1793"/>
                  </a:lnTo>
                  <a:lnTo>
                    <a:pt x="1030" y="1645"/>
                  </a:lnTo>
                  <a:lnTo>
                    <a:pt x="1030" y="1645"/>
                  </a:lnTo>
                  <a:lnTo>
                    <a:pt x="1030" y="1651"/>
                  </a:lnTo>
                  <a:lnTo>
                    <a:pt x="1033" y="1829"/>
                  </a:lnTo>
                  <a:lnTo>
                    <a:pt x="1033" y="1854"/>
                  </a:lnTo>
                  <a:lnTo>
                    <a:pt x="1033" y="1881"/>
                  </a:lnTo>
                  <a:lnTo>
                    <a:pt x="1036" y="2044"/>
                  </a:lnTo>
                  <a:lnTo>
                    <a:pt x="1036" y="2054"/>
                  </a:lnTo>
                  <a:lnTo>
                    <a:pt x="1036" y="2063"/>
                  </a:lnTo>
                  <a:lnTo>
                    <a:pt x="1039" y="2099"/>
                  </a:lnTo>
                  <a:lnTo>
                    <a:pt x="1042" y="2093"/>
                  </a:lnTo>
                  <a:lnTo>
                    <a:pt x="1045" y="2084"/>
                  </a:lnTo>
                  <a:lnTo>
                    <a:pt x="1048" y="2105"/>
                  </a:lnTo>
                  <a:lnTo>
                    <a:pt x="1051" y="2126"/>
                  </a:lnTo>
                  <a:lnTo>
                    <a:pt x="1054" y="2129"/>
                  </a:lnTo>
                  <a:lnTo>
                    <a:pt x="1057" y="2120"/>
                  </a:lnTo>
                  <a:lnTo>
                    <a:pt x="1060" y="2081"/>
                  </a:lnTo>
                  <a:lnTo>
                    <a:pt x="1060" y="2072"/>
                  </a:lnTo>
                  <a:lnTo>
                    <a:pt x="1063" y="1938"/>
                  </a:lnTo>
                  <a:lnTo>
                    <a:pt x="1063" y="1911"/>
                  </a:lnTo>
                  <a:lnTo>
                    <a:pt x="1063" y="1881"/>
                  </a:lnTo>
                  <a:lnTo>
                    <a:pt x="1066" y="1448"/>
                  </a:lnTo>
                  <a:lnTo>
                    <a:pt x="1066" y="1387"/>
                  </a:lnTo>
                  <a:lnTo>
                    <a:pt x="1069" y="1330"/>
                  </a:lnTo>
                  <a:lnTo>
                    <a:pt x="1069" y="1018"/>
                  </a:lnTo>
                  <a:lnTo>
                    <a:pt x="1069" y="1024"/>
                  </a:lnTo>
                  <a:lnTo>
                    <a:pt x="1072" y="1036"/>
                  </a:lnTo>
                  <a:lnTo>
                    <a:pt x="1072" y="1436"/>
                  </a:lnTo>
                  <a:lnTo>
                    <a:pt x="1072" y="1493"/>
                  </a:lnTo>
                  <a:lnTo>
                    <a:pt x="1075" y="1551"/>
                  </a:lnTo>
                  <a:lnTo>
                    <a:pt x="1075" y="1945"/>
                  </a:lnTo>
                  <a:lnTo>
                    <a:pt x="1078" y="1972"/>
                  </a:lnTo>
                  <a:lnTo>
                    <a:pt x="1078" y="1993"/>
                  </a:lnTo>
                  <a:lnTo>
                    <a:pt x="1078" y="2090"/>
                  </a:lnTo>
                  <a:lnTo>
                    <a:pt x="1081" y="2093"/>
                  </a:lnTo>
                  <a:lnTo>
                    <a:pt x="1081" y="2102"/>
                  </a:lnTo>
                  <a:lnTo>
                    <a:pt x="1084" y="2099"/>
                  </a:lnTo>
                  <a:lnTo>
                    <a:pt x="1087" y="2090"/>
                  </a:lnTo>
                  <a:lnTo>
                    <a:pt x="1087" y="2093"/>
                  </a:lnTo>
                  <a:lnTo>
                    <a:pt x="1090" y="2087"/>
                  </a:lnTo>
                  <a:lnTo>
                    <a:pt x="1093" y="2038"/>
                  </a:lnTo>
                  <a:lnTo>
                    <a:pt x="1093" y="2026"/>
                  </a:lnTo>
                  <a:lnTo>
                    <a:pt x="1096" y="2048"/>
                  </a:lnTo>
                  <a:lnTo>
                    <a:pt x="1099" y="2105"/>
                  </a:lnTo>
                  <a:lnTo>
                    <a:pt x="1102" y="2126"/>
                  </a:lnTo>
                  <a:lnTo>
                    <a:pt x="1105" y="2135"/>
                  </a:lnTo>
                  <a:lnTo>
                    <a:pt x="1108" y="2138"/>
                  </a:lnTo>
                  <a:lnTo>
                    <a:pt x="1111" y="2138"/>
                  </a:lnTo>
                  <a:lnTo>
                    <a:pt x="1114" y="2138"/>
                  </a:lnTo>
                  <a:lnTo>
                    <a:pt x="1117" y="2129"/>
                  </a:lnTo>
                  <a:lnTo>
                    <a:pt x="1120" y="2123"/>
                  </a:lnTo>
                  <a:lnTo>
                    <a:pt x="1123" y="2132"/>
                  </a:lnTo>
                  <a:lnTo>
                    <a:pt x="1127" y="2135"/>
                  </a:lnTo>
                  <a:lnTo>
                    <a:pt x="1130" y="2135"/>
                  </a:lnTo>
                  <a:lnTo>
                    <a:pt x="1133" y="2138"/>
                  </a:lnTo>
                  <a:lnTo>
                    <a:pt x="1136" y="2138"/>
                  </a:lnTo>
                  <a:lnTo>
                    <a:pt x="1139" y="2138"/>
                  </a:lnTo>
                  <a:lnTo>
                    <a:pt x="1142" y="2138"/>
                  </a:lnTo>
                  <a:lnTo>
                    <a:pt x="1145" y="2138"/>
                  </a:lnTo>
                  <a:lnTo>
                    <a:pt x="1148" y="2138"/>
                  </a:lnTo>
                  <a:lnTo>
                    <a:pt x="1151" y="2138"/>
                  </a:lnTo>
                  <a:lnTo>
                    <a:pt x="1154" y="2135"/>
                  </a:lnTo>
                  <a:lnTo>
                    <a:pt x="1157" y="2132"/>
                  </a:lnTo>
                  <a:lnTo>
                    <a:pt x="1160" y="2117"/>
                  </a:lnTo>
                  <a:lnTo>
                    <a:pt x="1163" y="2078"/>
                  </a:lnTo>
                  <a:lnTo>
                    <a:pt x="1166" y="1987"/>
                  </a:lnTo>
                  <a:lnTo>
                    <a:pt x="1166" y="1978"/>
                  </a:lnTo>
                  <a:lnTo>
                    <a:pt x="1169" y="1941"/>
                  </a:lnTo>
                  <a:lnTo>
                    <a:pt x="1169" y="1945"/>
                  </a:lnTo>
                  <a:lnTo>
                    <a:pt x="1169" y="1951"/>
                  </a:lnTo>
                  <a:lnTo>
                    <a:pt x="1172" y="2041"/>
                  </a:lnTo>
                  <a:lnTo>
                    <a:pt x="1175" y="2111"/>
                  </a:lnTo>
                  <a:lnTo>
                    <a:pt x="1175" y="2114"/>
                  </a:lnTo>
                  <a:lnTo>
                    <a:pt x="1178" y="2132"/>
                  </a:lnTo>
                  <a:lnTo>
                    <a:pt x="1181" y="2132"/>
                  </a:lnTo>
                  <a:lnTo>
                    <a:pt x="1187" y="2132"/>
                  </a:lnTo>
                  <a:lnTo>
                    <a:pt x="1190" y="2132"/>
                  </a:lnTo>
                  <a:lnTo>
                    <a:pt x="1193" y="2129"/>
                  </a:lnTo>
                  <a:lnTo>
                    <a:pt x="1196" y="2126"/>
                  </a:lnTo>
                  <a:lnTo>
                    <a:pt x="1199" y="2126"/>
                  </a:lnTo>
                  <a:lnTo>
                    <a:pt x="1202" y="2126"/>
                  </a:lnTo>
                  <a:lnTo>
                    <a:pt x="1205" y="2126"/>
                  </a:lnTo>
                  <a:lnTo>
                    <a:pt x="1208" y="2123"/>
                  </a:lnTo>
                  <a:lnTo>
                    <a:pt x="1211" y="2123"/>
                  </a:lnTo>
                  <a:lnTo>
                    <a:pt x="1214" y="2123"/>
                  </a:lnTo>
                  <a:lnTo>
                    <a:pt x="1217" y="2123"/>
                  </a:lnTo>
                  <a:lnTo>
                    <a:pt x="1220" y="2120"/>
                  </a:lnTo>
                  <a:lnTo>
                    <a:pt x="1223" y="2114"/>
                  </a:lnTo>
                  <a:lnTo>
                    <a:pt x="1226" y="2108"/>
                  </a:lnTo>
                  <a:lnTo>
                    <a:pt x="1229" y="2105"/>
                  </a:lnTo>
                  <a:lnTo>
                    <a:pt x="1232" y="2090"/>
                  </a:lnTo>
                  <a:lnTo>
                    <a:pt x="1236" y="2032"/>
                  </a:lnTo>
                  <a:lnTo>
                    <a:pt x="1236" y="2023"/>
                  </a:lnTo>
                  <a:lnTo>
                    <a:pt x="1236" y="2014"/>
                  </a:lnTo>
                  <a:lnTo>
                    <a:pt x="1239" y="1860"/>
                  </a:lnTo>
                  <a:lnTo>
                    <a:pt x="1239" y="1845"/>
                  </a:lnTo>
                  <a:lnTo>
                    <a:pt x="1242" y="1799"/>
                  </a:lnTo>
                  <a:lnTo>
                    <a:pt x="1242" y="1835"/>
                  </a:lnTo>
                  <a:lnTo>
                    <a:pt x="1245" y="2026"/>
                  </a:lnTo>
                  <a:lnTo>
                    <a:pt x="1245" y="2041"/>
                  </a:lnTo>
                  <a:lnTo>
                    <a:pt x="1248" y="2105"/>
                  </a:lnTo>
                  <a:lnTo>
                    <a:pt x="1248" y="2108"/>
                  </a:lnTo>
                  <a:lnTo>
                    <a:pt x="1251" y="2117"/>
                  </a:lnTo>
                  <a:lnTo>
                    <a:pt x="1254" y="2117"/>
                  </a:lnTo>
                  <a:lnTo>
                    <a:pt x="1257" y="2108"/>
                  </a:lnTo>
                  <a:lnTo>
                    <a:pt x="1260" y="2075"/>
                  </a:lnTo>
                  <a:lnTo>
                    <a:pt x="1263" y="1993"/>
                  </a:lnTo>
                  <a:lnTo>
                    <a:pt x="1266" y="1884"/>
                  </a:lnTo>
                  <a:lnTo>
                    <a:pt x="1269" y="1869"/>
                  </a:lnTo>
                  <a:lnTo>
                    <a:pt x="1269" y="1890"/>
                  </a:lnTo>
                  <a:lnTo>
                    <a:pt x="1269" y="1896"/>
                  </a:lnTo>
                  <a:lnTo>
                    <a:pt x="1272" y="2020"/>
                  </a:lnTo>
                  <a:lnTo>
                    <a:pt x="1272" y="2032"/>
                  </a:lnTo>
                  <a:lnTo>
                    <a:pt x="1275" y="2096"/>
                  </a:lnTo>
                  <a:lnTo>
                    <a:pt x="1278" y="2114"/>
                  </a:lnTo>
                  <a:lnTo>
                    <a:pt x="1281" y="2114"/>
                  </a:lnTo>
                  <a:lnTo>
                    <a:pt x="1284" y="2099"/>
                  </a:lnTo>
                  <a:lnTo>
                    <a:pt x="1287" y="2051"/>
                  </a:lnTo>
                  <a:lnTo>
                    <a:pt x="1290" y="2044"/>
                  </a:lnTo>
                  <a:lnTo>
                    <a:pt x="1290" y="1932"/>
                  </a:lnTo>
                  <a:lnTo>
                    <a:pt x="1293" y="1914"/>
                  </a:lnTo>
                  <a:lnTo>
                    <a:pt x="1293" y="1711"/>
                  </a:lnTo>
                  <a:lnTo>
                    <a:pt x="1296" y="1699"/>
                  </a:lnTo>
                  <a:lnTo>
                    <a:pt x="1296" y="1678"/>
                  </a:lnTo>
                  <a:lnTo>
                    <a:pt x="1296" y="1757"/>
                  </a:lnTo>
                  <a:lnTo>
                    <a:pt x="1299" y="1778"/>
                  </a:lnTo>
                  <a:lnTo>
                    <a:pt x="1302" y="1996"/>
                  </a:lnTo>
                  <a:lnTo>
                    <a:pt x="1302" y="2011"/>
                  </a:lnTo>
                  <a:lnTo>
                    <a:pt x="1302" y="2026"/>
                  </a:lnTo>
                  <a:lnTo>
                    <a:pt x="1305" y="2096"/>
                  </a:lnTo>
                  <a:lnTo>
                    <a:pt x="1305" y="2102"/>
                  </a:lnTo>
                  <a:lnTo>
                    <a:pt x="1308" y="2114"/>
                  </a:lnTo>
                  <a:lnTo>
                    <a:pt x="1311" y="2111"/>
                  </a:lnTo>
                  <a:lnTo>
                    <a:pt x="1314" y="2111"/>
                  </a:lnTo>
                  <a:lnTo>
                    <a:pt x="1317" y="2114"/>
                  </a:lnTo>
                  <a:lnTo>
                    <a:pt x="1320" y="2117"/>
                  </a:lnTo>
                  <a:lnTo>
                    <a:pt x="1323" y="2120"/>
                  </a:lnTo>
                  <a:lnTo>
                    <a:pt x="1326" y="2114"/>
                  </a:lnTo>
                  <a:lnTo>
                    <a:pt x="1329" y="2102"/>
                  </a:lnTo>
                  <a:lnTo>
                    <a:pt x="1332" y="2087"/>
                  </a:lnTo>
                  <a:lnTo>
                    <a:pt x="1335" y="2075"/>
                  </a:lnTo>
                  <a:lnTo>
                    <a:pt x="1338" y="2081"/>
                  </a:lnTo>
                  <a:lnTo>
                    <a:pt x="1338" y="2084"/>
                  </a:lnTo>
                  <a:lnTo>
                    <a:pt x="1341" y="2072"/>
                  </a:lnTo>
                  <a:lnTo>
                    <a:pt x="1341" y="2066"/>
                  </a:lnTo>
                  <a:lnTo>
                    <a:pt x="1345" y="2002"/>
                  </a:lnTo>
                  <a:lnTo>
                    <a:pt x="1345" y="1990"/>
                  </a:lnTo>
                  <a:lnTo>
                    <a:pt x="1345" y="1978"/>
                  </a:lnTo>
                  <a:lnTo>
                    <a:pt x="1348" y="1826"/>
                  </a:lnTo>
                  <a:lnTo>
                    <a:pt x="1348" y="1805"/>
                  </a:lnTo>
                  <a:lnTo>
                    <a:pt x="1348" y="1781"/>
                  </a:lnTo>
                  <a:lnTo>
                    <a:pt x="1351" y="1511"/>
                  </a:lnTo>
                  <a:lnTo>
                    <a:pt x="1351" y="1484"/>
                  </a:lnTo>
                  <a:lnTo>
                    <a:pt x="1354" y="1269"/>
                  </a:lnTo>
                  <a:lnTo>
                    <a:pt x="1354" y="1254"/>
                  </a:lnTo>
                  <a:lnTo>
                    <a:pt x="1354" y="1239"/>
                  </a:lnTo>
                  <a:lnTo>
                    <a:pt x="1357" y="1209"/>
                  </a:lnTo>
                  <a:lnTo>
                    <a:pt x="1357" y="1233"/>
                  </a:lnTo>
                  <a:lnTo>
                    <a:pt x="1360" y="1339"/>
                  </a:lnTo>
                  <a:lnTo>
                    <a:pt x="1360" y="1348"/>
                  </a:lnTo>
                  <a:lnTo>
                    <a:pt x="1363" y="1405"/>
                  </a:lnTo>
                  <a:lnTo>
                    <a:pt x="1363" y="1418"/>
                  </a:lnTo>
                  <a:lnTo>
                    <a:pt x="1363" y="1433"/>
                  </a:lnTo>
                  <a:lnTo>
                    <a:pt x="1366" y="1666"/>
                  </a:lnTo>
                  <a:lnTo>
                    <a:pt x="1366" y="1696"/>
                  </a:lnTo>
                  <a:lnTo>
                    <a:pt x="1366" y="1726"/>
                  </a:lnTo>
                  <a:lnTo>
                    <a:pt x="1369" y="1941"/>
                  </a:lnTo>
                  <a:lnTo>
                    <a:pt x="1369" y="1954"/>
                  </a:lnTo>
                  <a:lnTo>
                    <a:pt x="1369" y="1966"/>
                  </a:lnTo>
                  <a:lnTo>
                    <a:pt x="1372" y="1996"/>
                  </a:lnTo>
                  <a:lnTo>
                    <a:pt x="1372" y="1978"/>
                  </a:lnTo>
                  <a:lnTo>
                    <a:pt x="1372" y="1969"/>
                  </a:lnTo>
                  <a:lnTo>
                    <a:pt x="1375" y="1814"/>
                  </a:lnTo>
                  <a:lnTo>
                    <a:pt x="1375" y="1793"/>
                  </a:lnTo>
                  <a:lnTo>
                    <a:pt x="1375" y="1769"/>
                  </a:lnTo>
                  <a:lnTo>
                    <a:pt x="1378" y="1669"/>
                  </a:lnTo>
                  <a:lnTo>
                    <a:pt x="1378" y="1678"/>
                  </a:lnTo>
                  <a:lnTo>
                    <a:pt x="1378" y="1687"/>
                  </a:lnTo>
                  <a:lnTo>
                    <a:pt x="1381" y="1890"/>
                  </a:lnTo>
                  <a:lnTo>
                    <a:pt x="1381" y="1911"/>
                  </a:lnTo>
                  <a:lnTo>
                    <a:pt x="1384" y="2057"/>
                  </a:lnTo>
                  <a:lnTo>
                    <a:pt x="1384" y="2066"/>
                  </a:lnTo>
                  <a:lnTo>
                    <a:pt x="1384" y="2075"/>
                  </a:lnTo>
                  <a:lnTo>
                    <a:pt x="1387" y="2114"/>
                  </a:lnTo>
                  <a:lnTo>
                    <a:pt x="1390" y="2120"/>
                  </a:lnTo>
                  <a:lnTo>
                    <a:pt x="1393" y="2123"/>
                  </a:lnTo>
                  <a:lnTo>
                    <a:pt x="1396" y="2120"/>
                  </a:lnTo>
                  <a:lnTo>
                    <a:pt x="1402" y="2111"/>
                  </a:lnTo>
                  <a:lnTo>
                    <a:pt x="1405" y="2087"/>
                  </a:lnTo>
                  <a:lnTo>
                    <a:pt x="1405" y="2084"/>
                  </a:lnTo>
                  <a:lnTo>
                    <a:pt x="1405" y="2017"/>
                  </a:lnTo>
                  <a:lnTo>
                    <a:pt x="1408" y="2002"/>
                  </a:lnTo>
                  <a:lnTo>
                    <a:pt x="1408" y="1987"/>
                  </a:lnTo>
                  <a:lnTo>
                    <a:pt x="1411" y="1702"/>
                  </a:lnTo>
                  <a:lnTo>
                    <a:pt x="1411" y="1654"/>
                  </a:lnTo>
                  <a:lnTo>
                    <a:pt x="1411" y="1599"/>
                  </a:lnTo>
                  <a:lnTo>
                    <a:pt x="1414" y="1224"/>
                  </a:lnTo>
                  <a:lnTo>
                    <a:pt x="1414" y="1218"/>
                  </a:lnTo>
                  <a:lnTo>
                    <a:pt x="1414" y="1221"/>
                  </a:lnTo>
                  <a:lnTo>
                    <a:pt x="1417" y="1527"/>
                  </a:lnTo>
                  <a:lnTo>
                    <a:pt x="1417" y="1569"/>
                  </a:lnTo>
                  <a:lnTo>
                    <a:pt x="1417" y="1608"/>
                  </a:lnTo>
                  <a:lnTo>
                    <a:pt x="1420" y="1857"/>
                  </a:lnTo>
                  <a:lnTo>
                    <a:pt x="1420" y="1875"/>
                  </a:lnTo>
                  <a:lnTo>
                    <a:pt x="1423" y="2041"/>
                  </a:lnTo>
                  <a:lnTo>
                    <a:pt x="1423" y="2054"/>
                  </a:lnTo>
                  <a:lnTo>
                    <a:pt x="1423" y="2063"/>
                  </a:lnTo>
                  <a:lnTo>
                    <a:pt x="1426" y="2111"/>
                  </a:lnTo>
                  <a:lnTo>
                    <a:pt x="1426" y="2114"/>
                  </a:lnTo>
                  <a:lnTo>
                    <a:pt x="1429" y="2114"/>
                  </a:lnTo>
                  <a:lnTo>
                    <a:pt x="1432" y="2090"/>
                  </a:lnTo>
                  <a:lnTo>
                    <a:pt x="1432" y="2084"/>
                  </a:lnTo>
                  <a:lnTo>
                    <a:pt x="1435" y="2017"/>
                  </a:lnTo>
                  <a:lnTo>
                    <a:pt x="1435" y="2005"/>
                  </a:lnTo>
                  <a:lnTo>
                    <a:pt x="1438" y="1866"/>
                  </a:lnTo>
                  <a:lnTo>
                    <a:pt x="1438" y="1854"/>
                  </a:lnTo>
                  <a:lnTo>
                    <a:pt x="1438" y="1842"/>
                  </a:lnTo>
                  <a:lnTo>
                    <a:pt x="1441" y="1896"/>
                  </a:lnTo>
                  <a:lnTo>
                    <a:pt x="1441" y="1911"/>
                  </a:lnTo>
                  <a:lnTo>
                    <a:pt x="1444" y="2060"/>
                  </a:lnTo>
                  <a:lnTo>
                    <a:pt x="1444" y="2069"/>
                  </a:lnTo>
                  <a:lnTo>
                    <a:pt x="1444" y="2075"/>
                  </a:lnTo>
                  <a:lnTo>
                    <a:pt x="1447" y="2114"/>
                  </a:lnTo>
                  <a:lnTo>
                    <a:pt x="1450" y="2120"/>
                  </a:lnTo>
                  <a:lnTo>
                    <a:pt x="1453" y="2126"/>
                  </a:lnTo>
                  <a:lnTo>
                    <a:pt x="1457" y="2132"/>
                  </a:lnTo>
                  <a:lnTo>
                    <a:pt x="1460" y="2129"/>
                  </a:lnTo>
                  <a:lnTo>
                    <a:pt x="1463" y="2129"/>
                  </a:lnTo>
                  <a:lnTo>
                    <a:pt x="1466" y="2132"/>
                  </a:lnTo>
                  <a:lnTo>
                    <a:pt x="1469" y="2132"/>
                  </a:lnTo>
                  <a:lnTo>
                    <a:pt x="1472" y="2129"/>
                  </a:lnTo>
                  <a:lnTo>
                    <a:pt x="1475" y="2126"/>
                  </a:lnTo>
                  <a:lnTo>
                    <a:pt x="1478" y="2123"/>
                  </a:lnTo>
                  <a:lnTo>
                    <a:pt x="1481" y="2117"/>
                  </a:lnTo>
                  <a:lnTo>
                    <a:pt x="1484" y="2114"/>
                  </a:lnTo>
                  <a:lnTo>
                    <a:pt x="1487" y="2111"/>
                  </a:lnTo>
                  <a:lnTo>
                    <a:pt x="1490" y="2096"/>
                  </a:lnTo>
                  <a:lnTo>
                    <a:pt x="1493" y="2096"/>
                  </a:lnTo>
                  <a:lnTo>
                    <a:pt x="1496" y="2108"/>
                  </a:lnTo>
                  <a:lnTo>
                    <a:pt x="1499" y="2117"/>
                  </a:lnTo>
                  <a:lnTo>
                    <a:pt x="1502" y="2117"/>
                  </a:lnTo>
                  <a:lnTo>
                    <a:pt x="1508" y="2117"/>
                  </a:lnTo>
                  <a:lnTo>
                    <a:pt x="1511" y="2105"/>
                  </a:lnTo>
                  <a:lnTo>
                    <a:pt x="1514" y="2099"/>
                  </a:lnTo>
                  <a:lnTo>
                    <a:pt x="1517" y="2102"/>
                  </a:lnTo>
                  <a:lnTo>
                    <a:pt x="1520" y="2105"/>
                  </a:lnTo>
                  <a:lnTo>
                    <a:pt x="1523" y="2114"/>
                  </a:lnTo>
                  <a:lnTo>
                    <a:pt x="1526" y="2123"/>
                  </a:lnTo>
                  <a:lnTo>
                    <a:pt x="1529" y="2123"/>
                  </a:lnTo>
                  <a:lnTo>
                    <a:pt x="1532" y="2123"/>
                  </a:lnTo>
                  <a:lnTo>
                    <a:pt x="1535" y="2120"/>
                  </a:lnTo>
                  <a:lnTo>
                    <a:pt x="1538" y="2120"/>
                  </a:lnTo>
                  <a:lnTo>
                    <a:pt x="1541" y="2111"/>
                  </a:lnTo>
                  <a:lnTo>
                    <a:pt x="1544" y="2102"/>
                  </a:lnTo>
                  <a:lnTo>
                    <a:pt x="1547" y="2105"/>
                  </a:lnTo>
                  <a:lnTo>
                    <a:pt x="1550" y="2117"/>
                  </a:lnTo>
                  <a:lnTo>
                    <a:pt x="1553" y="2120"/>
                  </a:lnTo>
                  <a:lnTo>
                    <a:pt x="1556" y="2120"/>
                  </a:lnTo>
                  <a:lnTo>
                    <a:pt x="1559" y="2117"/>
                  </a:lnTo>
                  <a:lnTo>
                    <a:pt x="1562" y="2120"/>
                  </a:lnTo>
                  <a:lnTo>
                    <a:pt x="1566" y="2120"/>
                  </a:lnTo>
                  <a:lnTo>
                    <a:pt x="1569" y="2117"/>
                  </a:lnTo>
                  <a:lnTo>
                    <a:pt x="1572" y="2108"/>
                  </a:lnTo>
                  <a:lnTo>
                    <a:pt x="1575" y="2102"/>
                  </a:lnTo>
                  <a:lnTo>
                    <a:pt x="1578" y="2090"/>
                  </a:lnTo>
                  <a:lnTo>
                    <a:pt x="1581" y="2069"/>
                  </a:lnTo>
                  <a:lnTo>
                    <a:pt x="1584" y="2038"/>
                  </a:lnTo>
                  <a:lnTo>
                    <a:pt x="1587" y="2014"/>
                  </a:lnTo>
                  <a:lnTo>
                    <a:pt x="1590" y="1999"/>
                  </a:lnTo>
                  <a:lnTo>
                    <a:pt x="1593" y="1981"/>
                  </a:lnTo>
                  <a:lnTo>
                    <a:pt x="1596" y="1957"/>
                  </a:lnTo>
                  <a:lnTo>
                    <a:pt x="1599" y="1908"/>
                  </a:lnTo>
                  <a:lnTo>
                    <a:pt x="1602" y="1805"/>
                  </a:lnTo>
                  <a:lnTo>
                    <a:pt x="1605" y="1796"/>
                  </a:lnTo>
                  <a:lnTo>
                    <a:pt x="1605" y="1760"/>
                  </a:lnTo>
                  <a:lnTo>
                    <a:pt x="1605" y="1766"/>
                  </a:lnTo>
                  <a:lnTo>
                    <a:pt x="1608" y="1802"/>
                  </a:lnTo>
                  <a:lnTo>
                    <a:pt x="1611" y="1793"/>
                  </a:lnTo>
                  <a:lnTo>
                    <a:pt x="1614" y="1799"/>
                  </a:lnTo>
                  <a:lnTo>
                    <a:pt x="1614" y="1805"/>
                  </a:lnTo>
                  <a:lnTo>
                    <a:pt x="1617" y="1920"/>
                  </a:lnTo>
                  <a:lnTo>
                    <a:pt x="1617" y="1932"/>
                  </a:lnTo>
                  <a:lnTo>
                    <a:pt x="1617" y="2020"/>
                  </a:lnTo>
                  <a:lnTo>
                    <a:pt x="1620" y="2026"/>
                  </a:lnTo>
                  <a:lnTo>
                    <a:pt x="1623" y="2063"/>
                  </a:lnTo>
                  <a:lnTo>
                    <a:pt x="1626" y="2075"/>
                  </a:lnTo>
                  <a:lnTo>
                    <a:pt x="1629" y="2084"/>
                  </a:lnTo>
                  <a:lnTo>
                    <a:pt x="1632" y="2093"/>
                  </a:lnTo>
                  <a:lnTo>
                    <a:pt x="1635" y="2102"/>
                  </a:lnTo>
                  <a:lnTo>
                    <a:pt x="1638" y="2111"/>
                  </a:lnTo>
                  <a:lnTo>
                    <a:pt x="1641" y="2117"/>
                  </a:lnTo>
                  <a:lnTo>
                    <a:pt x="1644" y="2120"/>
                  </a:lnTo>
                  <a:lnTo>
                    <a:pt x="1647" y="2120"/>
                  </a:lnTo>
                  <a:lnTo>
                    <a:pt x="1650" y="2120"/>
                  </a:lnTo>
                  <a:lnTo>
                    <a:pt x="1653" y="2123"/>
                  </a:lnTo>
                  <a:lnTo>
                    <a:pt x="1656" y="2123"/>
                  </a:lnTo>
                  <a:lnTo>
                    <a:pt x="1659" y="2117"/>
                  </a:lnTo>
                  <a:lnTo>
                    <a:pt x="1662" y="2105"/>
                  </a:lnTo>
                  <a:lnTo>
                    <a:pt x="1665" y="2081"/>
                  </a:lnTo>
                  <a:lnTo>
                    <a:pt x="1668" y="2026"/>
                  </a:lnTo>
                  <a:lnTo>
                    <a:pt x="1671" y="1905"/>
                  </a:lnTo>
                  <a:lnTo>
                    <a:pt x="1671" y="1893"/>
                  </a:lnTo>
                  <a:lnTo>
                    <a:pt x="1675" y="1811"/>
                  </a:lnTo>
                  <a:lnTo>
                    <a:pt x="1675" y="1808"/>
                  </a:lnTo>
                  <a:lnTo>
                    <a:pt x="1675" y="1799"/>
                  </a:lnTo>
                  <a:lnTo>
                    <a:pt x="1678" y="1820"/>
                  </a:lnTo>
                  <a:lnTo>
                    <a:pt x="1678" y="1826"/>
                  </a:lnTo>
                  <a:lnTo>
                    <a:pt x="1681" y="1920"/>
                  </a:lnTo>
                  <a:lnTo>
                    <a:pt x="1684" y="2017"/>
                  </a:lnTo>
                  <a:lnTo>
                    <a:pt x="1684" y="2023"/>
                  </a:lnTo>
                  <a:lnTo>
                    <a:pt x="1687" y="2051"/>
                  </a:lnTo>
                  <a:lnTo>
                    <a:pt x="1690" y="2057"/>
                  </a:lnTo>
                  <a:lnTo>
                    <a:pt x="1693" y="2075"/>
                  </a:lnTo>
                  <a:lnTo>
                    <a:pt x="1696" y="2102"/>
                  </a:lnTo>
                  <a:lnTo>
                    <a:pt x="1699" y="2120"/>
                  </a:lnTo>
                  <a:lnTo>
                    <a:pt x="1702" y="2126"/>
                  </a:lnTo>
                  <a:lnTo>
                    <a:pt x="1705" y="2126"/>
                  </a:lnTo>
                  <a:lnTo>
                    <a:pt x="1708" y="2126"/>
                  </a:lnTo>
                  <a:lnTo>
                    <a:pt x="1711" y="2123"/>
                  </a:lnTo>
                  <a:lnTo>
                    <a:pt x="1714" y="2123"/>
                  </a:lnTo>
                  <a:lnTo>
                    <a:pt x="1717" y="2126"/>
                  </a:lnTo>
                  <a:lnTo>
                    <a:pt x="1723" y="2126"/>
                  </a:lnTo>
                  <a:lnTo>
                    <a:pt x="1726" y="2123"/>
                  </a:lnTo>
                  <a:lnTo>
                    <a:pt x="1729" y="2123"/>
                  </a:lnTo>
                  <a:lnTo>
                    <a:pt x="1732" y="2120"/>
                  </a:lnTo>
                  <a:lnTo>
                    <a:pt x="1735" y="2114"/>
                  </a:lnTo>
                  <a:lnTo>
                    <a:pt x="1738" y="2105"/>
                  </a:lnTo>
                  <a:lnTo>
                    <a:pt x="1741" y="2105"/>
                  </a:lnTo>
                  <a:lnTo>
                    <a:pt x="1744" y="2114"/>
                  </a:lnTo>
                  <a:lnTo>
                    <a:pt x="1747" y="2117"/>
                  </a:lnTo>
                  <a:lnTo>
                    <a:pt x="1750" y="2108"/>
                  </a:lnTo>
                  <a:lnTo>
                    <a:pt x="1753" y="2099"/>
                  </a:lnTo>
                  <a:lnTo>
                    <a:pt x="1756" y="2108"/>
                  </a:lnTo>
                  <a:lnTo>
                    <a:pt x="1759" y="2120"/>
                  </a:lnTo>
                  <a:lnTo>
                    <a:pt x="1762" y="2123"/>
                  </a:lnTo>
                  <a:lnTo>
                    <a:pt x="1765" y="2120"/>
                  </a:lnTo>
                  <a:lnTo>
                    <a:pt x="1768" y="2117"/>
                  </a:lnTo>
                  <a:lnTo>
                    <a:pt x="1771" y="2111"/>
                  </a:lnTo>
                  <a:lnTo>
                    <a:pt x="1774" y="2114"/>
                  </a:lnTo>
                  <a:lnTo>
                    <a:pt x="1777" y="2117"/>
                  </a:lnTo>
                  <a:lnTo>
                    <a:pt x="1780" y="2117"/>
                  </a:lnTo>
                  <a:lnTo>
                    <a:pt x="1784" y="2117"/>
                  </a:lnTo>
                  <a:lnTo>
                    <a:pt x="1787" y="2114"/>
                  </a:lnTo>
                  <a:lnTo>
                    <a:pt x="1790" y="2117"/>
                  </a:lnTo>
                  <a:lnTo>
                    <a:pt x="1793" y="2117"/>
                  </a:lnTo>
                  <a:lnTo>
                    <a:pt x="1796" y="2114"/>
                  </a:lnTo>
                  <a:lnTo>
                    <a:pt x="1799" y="2105"/>
                  </a:lnTo>
                  <a:lnTo>
                    <a:pt x="1802" y="2093"/>
                  </a:lnTo>
                  <a:lnTo>
                    <a:pt x="1805" y="2093"/>
                  </a:lnTo>
                  <a:lnTo>
                    <a:pt x="1808" y="2102"/>
                  </a:lnTo>
                  <a:lnTo>
                    <a:pt x="1811" y="2108"/>
                  </a:lnTo>
                  <a:lnTo>
                    <a:pt x="1814" y="2111"/>
                  </a:lnTo>
                  <a:lnTo>
                    <a:pt x="1817" y="2114"/>
                  </a:lnTo>
                  <a:lnTo>
                    <a:pt x="1820" y="2099"/>
                  </a:lnTo>
                  <a:lnTo>
                    <a:pt x="1823" y="2072"/>
                  </a:lnTo>
                  <a:lnTo>
                    <a:pt x="1829" y="2029"/>
                  </a:lnTo>
                  <a:lnTo>
                    <a:pt x="1829" y="2023"/>
                  </a:lnTo>
                  <a:lnTo>
                    <a:pt x="1829" y="1881"/>
                  </a:lnTo>
                  <a:lnTo>
                    <a:pt x="1832" y="1851"/>
                  </a:lnTo>
                  <a:lnTo>
                    <a:pt x="1832" y="1820"/>
                  </a:lnTo>
                  <a:lnTo>
                    <a:pt x="1835" y="1372"/>
                  </a:lnTo>
                  <a:lnTo>
                    <a:pt x="1835" y="1333"/>
                  </a:lnTo>
                  <a:lnTo>
                    <a:pt x="1835" y="1233"/>
                  </a:lnTo>
                  <a:lnTo>
                    <a:pt x="1838" y="1330"/>
                  </a:lnTo>
                  <a:lnTo>
                    <a:pt x="1838" y="1369"/>
                  </a:lnTo>
                  <a:lnTo>
                    <a:pt x="1841" y="1763"/>
                  </a:lnTo>
                  <a:lnTo>
                    <a:pt x="1841" y="1799"/>
                  </a:lnTo>
                  <a:lnTo>
                    <a:pt x="1841" y="1832"/>
                  </a:lnTo>
                  <a:lnTo>
                    <a:pt x="1844" y="2008"/>
                  </a:lnTo>
                  <a:lnTo>
                    <a:pt x="1844" y="2017"/>
                  </a:lnTo>
                  <a:lnTo>
                    <a:pt x="1844" y="2023"/>
                  </a:lnTo>
                  <a:lnTo>
                    <a:pt x="1847" y="2048"/>
                  </a:lnTo>
                  <a:lnTo>
                    <a:pt x="1847" y="2044"/>
                  </a:lnTo>
                  <a:lnTo>
                    <a:pt x="1847" y="2044"/>
                  </a:lnTo>
                  <a:lnTo>
                    <a:pt x="1850" y="1972"/>
                  </a:lnTo>
                  <a:lnTo>
                    <a:pt x="1850" y="1957"/>
                  </a:lnTo>
                  <a:lnTo>
                    <a:pt x="1850" y="1945"/>
                  </a:lnTo>
                  <a:lnTo>
                    <a:pt x="1853" y="1848"/>
                  </a:lnTo>
                  <a:lnTo>
                    <a:pt x="1853" y="1845"/>
                  </a:lnTo>
                  <a:lnTo>
                    <a:pt x="1853" y="1845"/>
                  </a:lnTo>
                  <a:lnTo>
                    <a:pt x="1856" y="1905"/>
                  </a:lnTo>
                  <a:lnTo>
                    <a:pt x="1856" y="1917"/>
                  </a:lnTo>
                  <a:lnTo>
                    <a:pt x="1859" y="2005"/>
                  </a:lnTo>
                  <a:lnTo>
                    <a:pt x="1862" y="2041"/>
                  </a:lnTo>
                  <a:lnTo>
                    <a:pt x="1865" y="2069"/>
                  </a:lnTo>
                  <a:lnTo>
                    <a:pt x="1868" y="2087"/>
                  </a:lnTo>
                  <a:lnTo>
                    <a:pt x="1871" y="2093"/>
                  </a:lnTo>
                  <a:lnTo>
                    <a:pt x="1874" y="2093"/>
                  </a:lnTo>
                  <a:lnTo>
                    <a:pt x="1877" y="2087"/>
                  </a:lnTo>
                  <a:lnTo>
                    <a:pt x="1880" y="2087"/>
                  </a:lnTo>
                  <a:lnTo>
                    <a:pt x="1883" y="2084"/>
                  </a:lnTo>
                  <a:lnTo>
                    <a:pt x="1886" y="2054"/>
                  </a:lnTo>
                  <a:lnTo>
                    <a:pt x="1889" y="1966"/>
                  </a:lnTo>
                  <a:lnTo>
                    <a:pt x="1889" y="1954"/>
                  </a:lnTo>
                  <a:lnTo>
                    <a:pt x="1892" y="1811"/>
                  </a:lnTo>
                  <a:lnTo>
                    <a:pt x="1892" y="1790"/>
                  </a:lnTo>
                  <a:lnTo>
                    <a:pt x="1892" y="1772"/>
                  </a:lnTo>
                  <a:lnTo>
                    <a:pt x="1896" y="1611"/>
                  </a:lnTo>
                  <a:lnTo>
                    <a:pt x="1896" y="1602"/>
                  </a:lnTo>
                  <a:lnTo>
                    <a:pt x="1896" y="1593"/>
                  </a:lnTo>
                  <a:lnTo>
                    <a:pt x="1899" y="1681"/>
                  </a:lnTo>
                  <a:lnTo>
                    <a:pt x="1899" y="1702"/>
                  </a:lnTo>
                  <a:lnTo>
                    <a:pt x="1902" y="1929"/>
                  </a:lnTo>
                  <a:lnTo>
                    <a:pt x="1902" y="1951"/>
                  </a:lnTo>
                  <a:lnTo>
                    <a:pt x="1902" y="1969"/>
                  </a:lnTo>
                  <a:lnTo>
                    <a:pt x="1905" y="2069"/>
                  </a:lnTo>
                  <a:lnTo>
                    <a:pt x="1905" y="2075"/>
                  </a:lnTo>
                  <a:lnTo>
                    <a:pt x="1908" y="2102"/>
                  </a:lnTo>
                  <a:lnTo>
                    <a:pt x="1911" y="2102"/>
                  </a:lnTo>
                  <a:lnTo>
                    <a:pt x="1914" y="2102"/>
                  </a:lnTo>
                  <a:lnTo>
                    <a:pt x="1917" y="2096"/>
                  </a:lnTo>
                  <a:lnTo>
                    <a:pt x="1920" y="2099"/>
                  </a:lnTo>
                  <a:lnTo>
                    <a:pt x="1923" y="2108"/>
                  </a:lnTo>
                  <a:lnTo>
                    <a:pt x="1926" y="2111"/>
                  </a:lnTo>
                  <a:lnTo>
                    <a:pt x="1929" y="2111"/>
                  </a:lnTo>
                  <a:lnTo>
                    <a:pt x="1935" y="2111"/>
                  </a:lnTo>
                  <a:lnTo>
                    <a:pt x="1938" y="2111"/>
                  </a:lnTo>
                  <a:lnTo>
                    <a:pt x="1941" y="2108"/>
                  </a:lnTo>
                  <a:lnTo>
                    <a:pt x="1944" y="2105"/>
                  </a:lnTo>
                  <a:lnTo>
                    <a:pt x="1947" y="2093"/>
                  </a:lnTo>
                  <a:lnTo>
                    <a:pt x="1950" y="2060"/>
                  </a:lnTo>
                  <a:lnTo>
                    <a:pt x="1950" y="2054"/>
                  </a:lnTo>
                  <a:lnTo>
                    <a:pt x="1953" y="1963"/>
                  </a:lnTo>
                  <a:lnTo>
                    <a:pt x="1953" y="1948"/>
                  </a:lnTo>
                  <a:lnTo>
                    <a:pt x="1953" y="1926"/>
                  </a:lnTo>
                  <a:lnTo>
                    <a:pt x="1956" y="1660"/>
                  </a:lnTo>
                  <a:lnTo>
                    <a:pt x="1956" y="1623"/>
                  </a:lnTo>
                  <a:lnTo>
                    <a:pt x="1956" y="1587"/>
                  </a:lnTo>
                  <a:lnTo>
                    <a:pt x="1959" y="1402"/>
                  </a:lnTo>
                  <a:lnTo>
                    <a:pt x="1959" y="1411"/>
                  </a:lnTo>
                  <a:lnTo>
                    <a:pt x="1959" y="1424"/>
                  </a:lnTo>
                  <a:lnTo>
                    <a:pt x="1962" y="1663"/>
                  </a:lnTo>
                  <a:lnTo>
                    <a:pt x="1962" y="1684"/>
                  </a:lnTo>
                  <a:lnTo>
                    <a:pt x="1962" y="1736"/>
                  </a:lnTo>
                  <a:lnTo>
                    <a:pt x="1965" y="1687"/>
                  </a:lnTo>
                  <a:lnTo>
                    <a:pt x="1965" y="1669"/>
                  </a:lnTo>
                  <a:lnTo>
                    <a:pt x="1965" y="1654"/>
                  </a:lnTo>
                  <a:lnTo>
                    <a:pt x="1968" y="1569"/>
                  </a:lnTo>
                  <a:lnTo>
                    <a:pt x="1968" y="1575"/>
                  </a:lnTo>
                  <a:lnTo>
                    <a:pt x="1968" y="1581"/>
                  </a:lnTo>
                  <a:lnTo>
                    <a:pt x="1971" y="1729"/>
                  </a:lnTo>
                  <a:lnTo>
                    <a:pt x="1974" y="1875"/>
                  </a:lnTo>
                  <a:lnTo>
                    <a:pt x="1977" y="1981"/>
                  </a:lnTo>
                  <a:lnTo>
                    <a:pt x="1980" y="2051"/>
                  </a:lnTo>
                  <a:lnTo>
                    <a:pt x="1983" y="2093"/>
                  </a:lnTo>
                  <a:lnTo>
                    <a:pt x="1986" y="2111"/>
                  </a:lnTo>
                  <a:lnTo>
                    <a:pt x="1989" y="2111"/>
                  </a:lnTo>
                  <a:lnTo>
                    <a:pt x="1992" y="2105"/>
                  </a:lnTo>
                  <a:lnTo>
                    <a:pt x="1995" y="2102"/>
                  </a:lnTo>
                  <a:lnTo>
                    <a:pt x="1998" y="2093"/>
                  </a:lnTo>
                  <a:lnTo>
                    <a:pt x="2001" y="2044"/>
                  </a:lnTo>
                  <a:lnTo>
                    <a:pt x="2001" y="2035"/>
                  </a:lnTo>
                  <a:lnTo>
                    <a:pt x="2001" y="2026"/>
                  </a:lnTo>
                  <a:lnTo>
                    <a:pt x="2005" y="1845"/>
                  </a:lnTo>
                  <a:lnTo>
                    <a:pt x="2005" y="1808"/>
                  </a:lnTo>
                  <a:lnTo>
                    <a:pt x="2005" y="1769"/>
                  </a:lnTo>
                  <a:lnTo>
                    <a:pt x="2008" y="1215"/>
                  </a:lnTo>
                  <a:lnTo>
                    <a:pt x="2008" y="1166"/>
                  </a:lnTo>
                  <a:lnTo>
                    <a:pt x="2011" y="1036"/>
                  </a:lnTo>
                  <a:lnTo>
                    <a:pt x="2011" y="1151"/>
                  </a:lnTo>
                  <a:lnTo>
                    <a:pt x="2011" y="1196"/>
                  </a:lnTo>
                  <a:lnTo>
                    <a:pt x="2014" y="1699"/>
                  </a:lnTo>
                  <a:lnTo>
                    <a:pt x="2014" y="1748"/>
                  </a:lnTo>
                  <a:lnTo>
                    <a:pt x="2014" y="1790"/>
                  </a:lnTo>
                  <a:lnTo>
                    <a:pt x="2017" y="2026"/>
                  </a:lnTo>
                  <a:lnTo>
                    <a:pt x="2017" y="2038"/>
                  </a:lnTo>
                  <a:lnTo>
                    <a:pt x="2017" y="2048"/>
                  </a:lnTo>
                  <a:lnTo>
                    <a:pt x="2020" y="2099"/>
                  </a:lnTo>
                  <a:lnTo>
                    <a:pt x="2023" y="2108"/>
                  </a:lnTo>
                  <a:lnTo>
                    <a:pt x="2026" y="2114"/>
                  </a:lnTo>
                  <a:lnTo>
                    <a:pt x="2029" y="2117"/>
                  </a:lnTo>
                  <a:lnTo>
                    <a:pt x="2032" y="2120"/>
                  </a:lnTo>
                  <a:lnTo>
                    <a:pt x="2035" y="2117"/>
                  </a:lnTo>
                  <a:lnTo>
                    <a:pt x="2038" y="2105"/>
                  </a:lnTo>
                  <a:lnTo>
                    <a:pt x="2044" y="2090"/>
                  </a:lnTo>
                  <a:lnTo>
                    <a:pt x="2047" y="2099"/>
                  </a:lnTo>
                  <a:lnTo>
                    <a:pt x="2050" y="2108"/>
                  </a:lnTo>
                  <a:lnTo>
                    <a:pt x="2053" y="2108"/>
                  </a:lnTo>
                  <a:lnTo>
                    <a:pt x="2056" y="2084"/>
                  </a:lnTo>
                  <a:lnTo>
                    <a:pt x="2056" y="2081"/>
                  </a:lnTo>
                  <a:lnTo>
                    <a:pt x="2059" y="2017"/>
                  </a:lnTo>
                  <a:lnTo>
                    <a:pt x="2059" y="2005"/>
                  </a:lnTo>
                  <a:lnTo>
                    <a:pt x="2059" y="1993"/>
                  </a:lnTo>
                  <a:lnTo>
                    <a:pt x="2062" y="1811"/>
                  </a:lnTo>
                  <a:lnTo>
                    <a:pt x="2062" y="1787"/>
                  </a:lnTo>
                  <a:lnTo>
                    <a:pt x="2062" y="1763"/>
                  </a:lnTo>
                  <a:lnTo>
                    <a:pt x="2065" y="1654"/>
                  </a:lnTo>
                  <a:lnTo>
                    <a:pt x="2065" y="1663"/>
                  </a:lnTo>
                  <a:lnTo>
                    <a:pt x="2065" y="1672"/>
                  </a:lnTo>
                  <a:lnTo>
                    <a:pt x="2068" y="1893"/>
                  </a:lnTo>
                  <a:lnTo>
                    <a:pt x="2068" y="1917"/>
                  </a:lnTo>
                  <a:lnTo>
                    <a:pt x="2071" y="2060"/>
                  </a:lnTo>
                  <a:lnTo>
                    <a:pt x="2071" y="2066"/>
                  </a:lnTo>
                  <a:lnTo>
                    <a:pt x="2071" y="2075"/>
                  </a:lnTo>
                  <a:lnTo>
                    <a:pt x="2074" y="2105"/>
                  </a:lnTo>
                  <a:lnTo>
                    <a:pt x="2077" y="2105"/>
                  </a:lnTo>
                  <a:lnTo>
                    <a:pt x="2080" y="2105"/>
                  </a:lnTo>
                  <a:lnTo>
                    <a:pt x="2083" y="2111"/>
                  </a:lnTo>
                  <a:lnTo>
                    <a:pt x="2086" y="2108"/>
                  </a:lnTo>
                  <a:lnTo>
                    <a:pt x="2089" y="2108"/>
                  </a:lnTo>
                  <a:lnTo>
                    <a:pt x="2092" y="2114"/>
                  </a:lnTo>
                  <a:lnTo>
                    <a:pt x="2095" y="2120"/>
                  </a:lnTo>
                  <a:lnTo>
                    <a:pt x="2098" y="2120"/>
                  </a:lnTo>
                  <a:lnTo>
                    <a:pt x="2101" y="2120"/>
                  </a:lnTo>
                  <a:lnTo>
                    <a:pt x="2104" y="2120"/>
                  </a:lnTo>
                  <a:lnTo>
                    <a:pt x="2107" y="2117"/>
                  </a:lnTo>
                  <a:lnTo>
                    <a:pt x="2110" y="2114"/>
                  </a:lnTo>
                  <a:lnTo>
                    <a:pt x="2114" y="2108"/>
                  </a:lnTo>
                  <a:lnTo>
                    <a:pt x="2117" y="2102"/>
                  </a:lnTo>
                  <a:lnTo>
                    <a:pt x="2120" y="2105"/>
                  </a:lnTo>
                  <a:lnTo>
                    <a:pt x="2123" y="2108"/>
                  </a:lnTo>
                  <a:lnTo>
                    <a:pt x="2126" y="2114"/>
                  </a:lnTo>
                  <a:lnTo>
                    <a:pt x="2129" y="2111"/>
                  </a:lnTo>
                  <a:lnTo>
                    <a:pt x="2132" y="2114"/>
                  </a:lnTo>
                  <a:lnTo>
                    <a:pt x="2135" y="2114"/>
                  </a:lnTo>
                  <a:lnTo>
                    <a:pt x="2138" y="2111"/>
                  </a:lnTo>
                  <a:lnTo>
                    <a:pt x="2141" y="2108"/>
                  </a:lnTo>
                  <a:lnTo>
                    <a:pt x="2144" y="2108"/>
                  </a:lnTo>
                  <a:lnTo>
                    <a:pt x="2150" y="2084"/>
                  </a:lnTo>
                  <a:lnTo>
                    <a:pt x="2150" y="2078"/>
                  </a:lnTo>
                  <a:lnTo>
                    <a:pt x="2150" y="2002"/>
                  </a:lnTo>
                  <a:lnTo>
                    <a:pt x="2153" y="1987"/>
                  </a:lnTo>
                  <a:lnTo>
                    <a:pt x="2153" y="1972"/>
                  </a:lnTo>
                  <a:lnTo>
                    <a:pt x="2153" y="1717"/>
                  </a:lnTo>
                  <a:lnTo>
                    <a:pt x="2156" y="1672"/>
                  </a:lnTo>
                  <a:lnTo>
                    <a:pt x="2156" y="1623"/>
                  </a:lnTo>
                  <a:lnTo>
                    <a:pt x="2159" y="1051"/>
                  </a:lnTo>
                  <a:lnTo>
                    <a:pt x="2159" y="990"/>
                  </a:lnTo>
                  <a:lnTo>
                    <a:pt x="2159" y="936"/>
                  </a:lnTo>
                  <a:lnTo>
                    <a:pt x="2159" y="782"/>
                  </a:lnTo>
                  <a:lnTo>
                    <a:pt x="2162" y="860"/>
                  </a:lnTo>
                  <a:lnTo>
                    <a:pt x="2162" y="897"/>
                  </a:lnTo>
                  <a:lnTo>
                    <a:pt x="2165" y="1284"/>
                  </a:lnTo>
                  <a:lnTo>
                    <a:pt x="2165" y="1318"/>
                  </a:lnTo>
                  <a:lnTo>
                    <a:pt x="2165" y="1348"/>
                  </a:lnTo>
                  <a:lnTo>
                    <a:pt x="2168" y="1560"/>
                  </a:lnTo>
                  <a:lnTo>
                    <a:pt x="2168" y="1581"/>
                  </a:lnTo>
                  <a:lnTo>
                    <a:pt x="2171" y="1860"/>
                  </a:lnTo>
                  <a:lnTo>
                    <a:pt x="2171" y="1884"/>
                  </a:lnTo>
                  <a:lnTo>
                    <a:pt x="2174" y="2044"/>
                  </a:lnTo>
                  <a:lnTo>
                    <a:pt x="2174" y="2054"/>
                  </a:lnTo>
                  <a:lnTo>
                    <a:pt x="2174" y="2063"/>
                  </a:lnTo>
                  <a:lnTo>
                    <a:pt x="2177" y="2099"/>
                  </a:lnTo>
                  <a:lnTo>
                    <a:pt x="2180" y="2105"/>
                  </a:lnTo>
                  <a:lnTo>
                    <a:pt x="2183" y="2105"/>
                  </a:lnTo>
                  <a:lnTo>
                    <a:pt x="2186" y="2108"/>
                  </a:lnTo>
                  <a:lnTo>
                    <a:pt x="2189" y="2111"/>
                  </a:lnTo>
                  <a:lnTo>
                    <a:pt x="2192" y="2102"/>
                  </a:lnTo>
                  <a:lnTo>
                    <a:pt x="2195" y="2084"/>
                  </a:lnTo>
                  <a:lnTo>
                    <a:pt x="2198" y="2069"/>
                  </a:lnTo>
                  <a:lnTo>
                    <a:pt x="2201" y="2029"/>
                  </a:lnTo>
                  <a:lnTo>
                    <a:pt x="2201" y="2020"/>
                  </a:lnTo>
                  <a:lnTo>
                    <a:pt x="2201" y="2008"/>
                  </a:lnTo>
                  <a:lnTo>
                    <a:pt x="2204" y="1823"/>
                  </a:lnTo>
                  <a:lnTo>
                    <a:pt x="2204" y="1787"/>
                  </a:lnTo>
                  <a:lnTo>
                    <a:pt x="2204" y="1748"/>
                  </a:lnTo>
                  <a:lnTo>
                    <a:pt x="2207" y="1169"/>
                  </a:lnTo>
                  <a:lnTo>
                    <a:pt x="2207" y="1087"/>
                  </a:lnTo>
                  <a:lnTo>
                    <a:pt x="2207" y="1006"/>
                  </a:lnTo>
                  <a:lnTo>
                    <a:pt x="2210" y="539"/>
                  </a:lnTo>
                  <a:lnTo>
                    <a:pt x="2210" y="542"/>
                  </a:lnTo>
                  <a:lnTo>
                    <a:pt x="2210" y="560"/>
                  </a:lnTo>
                  <a:lnTo>
                    <a:pt x="2213" y="1106"/>
                  </a:lnTo>
                  <a:lnTo>
                    <a:pt x="2213" y="1184"/>
                  </a:lnTo>
                  <a:lnTo>
                    <a:pt x="2213" y="1266"/>
                  </a:lnTo>
                  <a:lnTo>
                    <a:pt x="2216" y="1817"/>
                  </a:lnTo>
                  <a:lnTo>
                    <a:pt x="2216" y="1854"/>
                  </a:lnTo>
                  <a:lnTo>
                    <a:pt x="2216" y="1887"/>
                  </a:lnTo>
                  <a:lnTo>
                    <a:pt x="2219" y="2026"/>
                  </a:lnTo>
                  <a:lnTo>
                    <a:pt x="2219" y="2032"/>
                  </a:lnTo>
                  <a:lnTo>
                    <a:pt x="2222" y="2054"/>
                  </a:lnTo>
                  <a:lnTo>
                    <a:pt x="2226" y="2060"/>
                  </a:lnTo>
                  <a:lnTo>
                    <a:pt x="2226" y="2054"/>
                  </a:lnTo>
                  <a:lnTo>
                    <a:pt x="2226" y="2051"/>
                  </a:lnTo>
                  <a:lnTo>
                    <a:pt x="2229" y="1969"/>
                  </a:lnTo>
                  <a:lnTo>
                    <a:pt x="2229" y="1951"/>
                  </a:lnTo>
                  <a:lnTo>
                    <a:pt x="2229" y="1932"/>
                  </a:lnTo>
                  <a:lnTo>
                    <a:pt x="2232" y="1639"/>
                  </a:lnTo>
                  <a:lnTo>
                    <a:pt x="2232" y="1596"/>
                  </a:lnTo>
                  <a:lnTo>
                    <a:pt x="2232" y="1557"/>
                  </a:lnTo>
                  <a:lnTo>
                    <a:pt x="2235" y="1381"/>
                  </a:lnTo>
                  <a:lnTo>
                    <a:pt x="2235" y="1399"/>
                  </a:lnTo>
                  <a:lnTo>
                    <a:pt x="2235" y="1415"/>
                  </a:lnTo>
                  <a:lnTo>
                    <a:pt x="2238" y="1729"/>
                  </a:lnTo>
                  <a:lnTo>
                    <a:pt x="2238" y="1760"/>
                  </a:lnTo>
                  <a:lnTo>
                    <a:pt x="2241" y="1884"/>
                  </a:lnTo>
                  <a:lnTo>
                    <a:pt x="2241" y="1881"/>
                  </a:lnTo>
                  <a:lnTo>
                    <a:pt x="2241" y="1878"/>
                  </a:lnTo>
                  <a:lnTo>
                    <a:pt x="2244" y="1711"/>
                  </a:lnTo>
                  <a:lnTo>
                    <a:pt x="2244" y="1684"/>
                  </a:lnTo>
                  <a:lnTo>
                    <a:pt x="2247" y="1657"/>
                  </a:lnTo>
                  <a:lnTo>
                    <a:pt x="2247" y="1466"/>
                  </a:lnTo>
                  <a:lnTo>
                    <a:pt x="2247" y="1457"/>
                  </a:lnTo>
                  <a:lnTo>
                    <a:pt x="2250" y="1445"/>
                  </a:lnTo>
                  <a:lnTo>
                    <a:pt x="2250" y="1460"/>
                  </a:lnTo>
                  <a:lnTo>
                    <a:pt x="2253" y="1460"/>
                  </a:lnTo>
                  <a:lnTo>
                    <a:pt x="2256" y="1399"/>
                  </a:lnTo>
                  <a:lnTo>
                    <a:pt x="2256" y="1396"/>
                  </a:lnTo>
                  <a:lnTo>
                    <a:pt x="2256" y="1499"/>
                  </a:lnTo>
                  <a:lnTo>
                    <a:pt x="2259" y="1517"/>
                  </a:lnTo>
                  <a:lnTo>
                    <a:pt x="2259" y="1536"/>
                  </a:lnTo>
                  <a:lnTo>
                    <a:pt x="2259" y="1654"/>
                  </a:lnTo>
                  <a:lnTo>
                    <a:pt x="2262" y="1660"/>
                  </a:lnTo>
                  <a:lnTo>
                    <a:pt x="2262" y="1666"/>
                  </a:lnTo>
                  <a:lnTo>
                    <a:pt x="2262" y="1754"/>
                  </a:lnTo>
                  <a:lnTo>
                    <a:pt x="2265" y="1772"/>
                  </a:lnTo>
                  <a:lnTo>
                    <a:pt x="2268" y="1978"/>
                  </a:lnTo>
                  <a:lnTo>
                    <a:pt x="2268" y="1993"/>
                  </a:lnTo>
                  <a:lnTo>
                    <a:pt x="2271" y="2072"/>
                  </a:lnTo>
                  <a:lnTo>
                    <a:pt x="2271" y="2075"/>
                  </a:lnTo>
                  <a:lnTo>
                    <a:pt x="2271" y="2081"/>
                  </a:lnTo>
                  <a:lnTo>
                    <a:pt x="2274" y="2069"/>
                  </a:lnTo>
                  <a:lnTo>
                    <a:pt x="2277" y="1993"/>
                  </a:lnTo>
                  <a:lnTo>
                    <a:pt x="2280" y="1887"/>
                  </a:lnTo>
                  <a:lnTo>
                    <a:pt x="2280" y="1872"/>
                  </a:lnTo>
                  <a:lnTo>
                    <a:pt x="2280" y="1854"/>
                  </a:lnTo>
                  <a:lnTo>
                    <a:pt x="2283" y="1560"/>
                  </a:lnTo>
                  <a:lnTo>
                    <a:pt x="2283" y="1514"/>
                  </a:lnTo>
                  <a:lnTo>
                    <a:pt x="2283" y="1469"/>
                  </a:lnTo>
                  <a:lnTo>
                    <a:pt x="2286" y="1266"/>
                  </a:lnTo>
                  <a:lnTo>
                    <a:pt x="2286" y="1284"/>
                  </a:lnTo>
                  <a:lnTo>
                    <a:pt x="2286" y="1302"/>
                  </a:lnTo>
                  <a:lnTo>
                    <a:pt x="2289" y="1651"/>
                  </a:lnTo>
                  <a:lnTo>
                    <a:pt x="2289" y="1693"/>
                  </a:lnTo>
                  <a:lnTo>
                    <a:pt x="2289" y="1733"/>
                  </a:lnTo>
                  <a:lnTo>
                    <a:pt x="2292" y="1987"/>
                  </a:lnTo>
                  <a:lnTo>
                    <a:pt x="2292" y="2002"/>
                  </a:lnTo>
                  <a:lnTo>
                    <a:pt x="2292" y="2014"/>
                  </a:lnTo>
                  <a:lnTo>
                    <a:pt x="2295" y="2069"/>
                  </a:lnTo>
                  <a:lnTo>
                    <a:pt x="2295" y="2072"/>
                  </a:lnTo>
                  <a:lnTo>
                    <a:pt x="2298" y="2084"/>
                  </a:lnTo>
                  <a:lnTo>
                    <a:pt x="2301" y="2087"/>
                  </a:lnTo>
                  <a:lnTo>
                    <a:pt x="2304" y="2084"/>
                  </a:lnTo>
                  <a:lnTo>
                    <a:pt x="2307" y="2066"/>
                  </a:lnTo>
                  <a:lnTo>
                    <a:pt x="2307" y="2063"/>
                  </a:lnTo>
                  <a:lnTo>
                    <a:pt x="2310" y="2005"/>
                  </a:lnTo>
                  <a:lnTo>
                    <a:pt x="2310" y="1993"/>
                  </a:lnTo>
                  <a:lnTo>
                    <a:pt x="2310" y="1981"/>
                  </a:lnTo>
                  <a:lnTo>
                    <a:pt x="2313" y="1775"/>
                  </a:lnTo>
                  <a:lnTo>
                    <a:pt x="2313" y="1742"/>
                  </a:lnTo>
                  <a:lnTo>
                    <a:pt x="2316" y="1348"/>
                  </a:lnTo>
                  <a:lnTo>
                    <a:pt x="2316" y="1321"/>
                  </a:lnTo>
                  <a:lnTo>
                    <a:pt x="2316" y="1278"/>
                  </a:lnTo>
                  <a:lnTo>
                    <a:pt x="2319" y="1408"/>
                  </a:lnTo>
                  <a:lnTo>
                    <a:pt x="2319" y="1445"/>
                  </a:lnTo>
                  <a:lnTo>
                    <a:pt x="2322" y="1845"/>
                  </a:lnTo>
                  <a:lnTo>
                    <a:pt x="2322" y="1875"/>
                  </a:lnTo>
                  <a:lnTo>
                    <a:pt x="2322" y="1902"/>
                  </a:lnTo>
                  <a:lnTo>
                    <a:pt x="2325" y="2038"/>
                  </a:lnTo>
                  <a:lnTo>
                    <a:pt x="2325" y="2044"/>
                  </a:lnTo>
                  <a:lnTo>
                    <a:pt x="2325" y="2051"/>
                  </a:lnTo>
                  <a:lnTo>
                    <a:pt x="2328" y="2063"/>
                  </a:lnTo>
                  <a:lnTo>
                    <a:pt x="2328" y="2063"/>
                  </a:lnTo>
                  <a:lnTo>
                    <a:pt x="2331" y="2035"/>
                  </a:lnTo>
                  <a:lnTo>
                    <a:pt x="2335" y="2032"/>
                  </a:lnTo>
                  <a:lnTo>
                    <a:pt x="2335" y="2044"/>
                  </a:lnTo>
                  <a:lnTo>
                    <a:pt x="2338" y="2075"/>
                  </a:lnTo>
                  <a:lnTo>
                    <a:pt x="2341" y="2090"/>
                  </a:lnTo>
                  <a:lnTo>
                    <a:pt x="2344" y="2099"/>
                  </a:lnTo>
                  <a:lnTo>
                    <a:pt x="2347" y="2099"/>
                  </a:lnTo>
                  <a:lnTo>
                    <a:pt x="2350" y="2093"/>
                  </a:lnTo>
                  <a:lnTo>
                    <a:pt x="2353" y="2084"/>
                  </a:lnTo>
                  <a:lnTo>
                    <a:pt x="2356" y="2090"/>
                  </a:lnTo>
                  <a:lnTo>
                    <a:pt x="2359" y="2081"/>
                  </a:lnTo>
                  <a:lnTo>
                    <a:pt x="2362" y="2078"/>
                  </a:lnTo>
                  <a:lnTo>
                    <a:pt x="2362" y="2023"/>
                  </a:lnTo>
                  <a:lnTo>
                    <a:pt x="2365" y="2011"/>
                  </a:lnTo>
                  <a:lnTo>
                    <a:pt x="2365" y="1999"/>
                  </a:lnTo>
                  <a:lnTo>
                    <a:pt x="2365" y="1814"/>
                  </a:lnTo>
                  <a:lnTo>
                    <a:pt x="2368" y="1781"/>
                  </a:lnTo>
                  <a:lnTo>
                    <a:pt x="2368" y="1399"/>
                  </a:lnTo>
                  <a:lnTo>
                    <a:pt x="2371" y="1372"/>
                  </a:lnTo>
                  <a:lnTo>
                    <a:pt x="2371" y="1324"/>
                  </a:lnTo>
                  <a:lnTo>
                    <a:pt x="2374" y="1442"/>
                  </a:lnTo>
                  <a:lnTo>
                    <a:pt x="2374" y="1475"/>
                  </a:lnTo>
                  <a:lnTo>
                    <a:pt x="2377" y="1860"/>
                  </a:lnTo>
                  <a:lnTo>
                    <a:pt x="2377" y="1890"/>
                  </a:lnTo>
                  <a:lnTo>
                    <a:pt x="2377" y="1917"/>
                  </a:lnTo>
                  <a:lnTo>
                    <a:pt x="2380" y="2054"/>
                  </a:lnTo>
                  <a:lnTo>
                    <a:pt x="2380" y="2060"/>
                  </a:lnTo>
                  <a:lnTo>
                    <a:pt x="2383" y="2096"/>
                  </a:lnTo>
                  <a:lnTo>
                    <a:pt x="2386" y="2108"/>
                  </a:lnTo>
                  <a:lnTo>
                    <a:pt x="2389" y="2105"/>
                  </a:lnTo>
                  <a:lnTo>
                    <a:pt x="2392" y="2093"/>
                  </a:lnTo>
                  <a:lnTo>
                    <a:pt x="2395" y="2081"/>
                  </a:lnTo>
                  <a:lnTo>
                    <a:pt x="2398" y="2087"/>
                  </a:lnTo>
                  <a:lnTo>
                    <a:pt x="2401" y="2096"/>
                  </a:lnTo>
                  <a:lnTo>
                    <a:pt x="2404" y="2096"/>
                  </a:lnTo>
                  <a:lnTo>
                    <a:pt x="2407" y="2096"/>
                  </a:lnTo>
                  <a:lnTo>
                    <a:pt x="2410" y="2099"/>
                  </a:lnTo>
                  <a:lnTo>
                    <a:pt x="2413" y="2099"/>
                  </a:lnTo>
                  <a:lnTo>
                    <a:pt x="2416" y="2093"/>
                  </a:lnTo>
                  <a:lnTo>
                    <a:pt x="2419" y="2081"/>
                  </a:lnTo>
                  <a:lnTo>
                    <a:pt x="2422" y="2075"/>
                  </a:lnTo>
                  <a:lnTo>
                    <a:pt x="2425" y="2075"/>
                  </a:lnTo>
                  <a:lnTo>
                    <a:pt x="2428" y="2087"/>
                  </a:lnTo>
                  <a:lnTo>
                    <a:pt x="2431" y="2093"/>
                  </a:lnTo>
                  <a:lnTo>
                    <a:pt x="2434" y="2090"/>
                  </a:lnTo>
                  <a:lnTo>
                    <a:pt x="2437" y="2087"/>
                  </a:lnTo>
                  <a:lnTo>
                    <a:pt x="2440" y="2081"/>
                  </a:lnTo>
                  <a:lnTo>
                    <a:pt x="2444" y="2066"/>
                  </a:lnTo>
                  <a:lnTo>
                    <a:pt x="2447" y="2051"/>
                  </a:lnTo>
                  <a:lnTo>
                    <a:pt x="2450" y="2051"/>
                  </a:lnTo>
                  <a:lnTo>
                    <a:pt x="2450" y="2060"/>
                  </a:lnTo>
                  <a:lnTo>
                    <a:pt x="2453" y="2075"/>
                  </a:lnTo>
                  <a:lnTo>
                    <a:pt x="2453" y="2075"/>
                  </a:lnTo>
                  <a:lnTo>
                    <a:pt x="2456" y="2026"/>
                  </a:lnTo>
                  <a:lnTo>
                    <a:pt x="2456" y="2014"/>
                  </a:lnTo>
                  <a:lnTo>
                    <a:pt x="2456" y="2002"/>
                  </a:lnTo>
                  <a:lnTo>
                    <a:pt x="2459" y="1848"/>
                  </a:lnTo>
                  <a:lnTo>
                    <a:pt x="2462" y="1696"/>
                  </a:lnTo>
                  <a:lnTo>
                    <a:pt x="2465" y="1678"/>
                  </a:lnTo>
                  <a:lnTo>
                    <a:pt x="2465" y="1454"/>
                  </a:lnTo>
                  <a:lnTo>
                    <a:pt x="2465" y="1424"/>
                  </a:lnTo>
                  <a:lnTo>
                    <a:pt x="2468" y="1393"/>
                  </a:lnTo>
                  <a:lnTo>
                    <a:pt x="2468" y="1254"/>
                  </a:lnTo>
                  <a:lnTo>
                    <a:pt x="2471" y="1263"/>
                  </a:lnTo>
                  <a:lnTo>
                    <a:pt x="2471" y="1272"/>
                  </a:lnTo>
                  <a:lnTo>
                    <a:pt x="2471" y="1524"/>
                  </a:lnTo>
                  <a:lnTo>
                    <a:pt x="2474" y="1557"/>
                  </a:lnTo>
                  <a:lnTo>
                    <a:pt x="2474" y="1593"/>
                  </a:lnTo>
                  <a:lnTo>
                    <a:pt x="2474" y="1845"/>
                  </a:lnTo>
                  <a:lnTo>
                    <a:pt x="2477" y="1863"/>
                  </a:lnTo>
                  <a:lnTo>
                    <a:pt x="2477" y="1881"/>
                  </a:lnTo>
                  <a:lnTo>
                    <a:pt x="2480" y="1963"/>
                  </a:lnTo>
                  <a:lnTo>
                    <a:pt x="2480" y="1966"/>
                  </a:lnTo>
                  <a:lnTo>
                    <a:pt x="2483" y="1996"/>
                  </a:lnTo>
                  <a:lnTo>
                    <a:pt x="2486" y="2023"/>
                  </a:lnTo>
                  <a:lnTo>
                    <a:pt x="2486" y="2026"/>
                  </a:lnTo>
                  <a:lnTo>
                    <a:pt x="2489" y="2008"/>
                  </a:lnTo>
                  <a:lnTo>
                    <a:pt x="2489" y="2002"/>
                  </a:lnTo>
                  <a:lnTo>
                    <a:pt x="2489" y="1996"/>
                  </a:lnTo>
                  <a:lnTo>
                    <a:pt x="2492" y="1851"/>
                  </a:lnTo>
                  <a:lnTo>
                    <a:pt x="2492" y="1826"/>
                  </a:lnTo>
                  <a:lnTo>
                    <a:pt x="2492" y="1802"/>
                  </a:lnTo>
                  <a:lnTo>
                    <a:pt x="2495" y="1630"/>
                  </a:lnTo>
                  <a:lnTo>
                    <a:pt x="2495" y="1623"/>
                  </a:lnTo>
                  <a:lnTo>
                    <a:pt x="2495" y="1620"/>
                  </a:lnTo>
                  <a:lnTo>
                    <a:pt x="2498" y="1733"/>
                  </a:lnTo>
                  <a:lnTo>
                    <a:pt x="2498" y="1757"/>
                  </a:lnTo>
                  <a:lnTo>
                    <a:pt x="2501" y="1963"/>
                  </a:lnTo>
                  <a:lnTo>
                    <a:pt x="2501" y="1978"/>
                  </a:lnTo>
                  <a:lnTo>
                    <a:pt x="2501" y="1990"/>
                  </a:lnTo>
                  <a:lnTo>
                    <a:pt x="2504" y="2054"/>
                  </a:lnTo>
                  <a:lnTo>
                    <a:pt x="2504" y="2057"/>
                  </a:lnTo>
                  <a:lnTo>
                    <a:pt x="2504" y="2063"/>
                  </a:lnTo>
                  <a:lnTo>
                    <a:pt x="2507" y="2041"/>
                  </a:lnTo>
                  <a:lnTo>
                    <a:pt x="2507" y="2035"/>
                  </a:lnTo>
                  <a:lnTo>
                    <a:pt x="2510" y="1932"/>
                  </a:lnTo>
                  <a:lnTo>
                    <a:pt x="2510" y="1914"/>
                  </a:lnTo>
                  <a:lnTo>
                    <a:pt x="2510" y="1899"/>
                  </a:lnTo>
                  <a:lnTo>
                    <a:pt x="2513" y="1805"/>
                  </a:lnTo>
                  <a:lnTo>
                    <a:pt x="2513" y="1805"/>
                  </a:lnTo>
                  <a:lnTo>
                    <a:pt x="2513" y="1808"/>
                  </a:lnTo>
                  <a:lnTo>
                    <a:pt x="2516" y="1923"/>
                  </a:lnTo>
                  <a:lnTo>
                    <a:pt x="2516" y="1935"/>
                  </a:lnTo>
                  <a:lnTo>
                    <a:pt x="2519" y="1984"/>
                  </a:lnTo>
                  <a:lnTo>
                    <a:pt x="2519" y="1981"/>
                  </a:lnTo>
                  <a:lnTo>
                    <a:pt x="2522" y="1929"/>
                  </a:lnTo>
                  <a:lnTo>
                    <a:pt x="2522" y="1920"/>
                  </a:lnTo>
                  <a:lnTo>
                    <a:pt x="2525" y="1941"/>
                  </a:lnTo>
                  <a:lnTo>
                    <a:pt x="2528" y="1969"/>
                  </a:lnTo>
                  <a:lnTo>
                    <a:pt x="2528" y="1966"/>
                  </a:lnTo>
                  <a:lnTo>
                    <a:pt x="2528" y="1960"/>
                  </a:lnTo>
                  <a:lnTo>
                    <a:pt x="2531" y="1820"/>
                  </a:lnTo>
                  <a:lnTo>
                    <a:pt x="2531" y="1790"/>
                  </a:lnTo>
                  <a:lnTo>
                    <a:pt x="2531" y="1754"/>
                  </a:lnTo>
                  <a:lnTo>
                    <a:pt x="2534" y="1260"/>
                  </a:lnTo>
                  <a:lnTo>
                    <a:pt x="2534" y="1193"/>
                  </a:lnTo>
                  <a:lnTo>
                    <a:pt x="2534" y="1127"/>
                  </a:lnTo>
                  <a:lnTo>
                    <a:pt x="2537" y="809"/>
                  </a:lnTo>
                  <a:lnTo>
                    <a:pt x="2537" y="824"/>
                  </a:lnTo>
                  <a:lnTo>
                    <a:pt x="2537" y="848"/>
                  </a:lnTo>
                  <a:lnTo>
                    <a:pt x="2540" y="1351"/>
                  </a:lnTo>
                  <a:lnTo>
                    <a:pt x="2540" y="1418"/>
                  </a:lnTo>
                  <a:lnTo>
                    <a:pt x="2540" y="1481"/>
                  </a:lnTo>
                  <a:lnTo>
                    <a:pt x="2543" y="1902"/>
                  </a:lnTo>
                  <a:lnTo>
                    <a:pt x="2543" y="1929"/>
                  </a:lnTo>
                  <a:lnTo>
                    <a:pt x="2543" y="1951"/>
                  </a:lnTo>
                  <a:lnTo>
                    <a:pt x="2546" y="2060"/>
                  </a:lnTo>
                  <a:lnTo>
                    <a:pt x="2546" y="2066"/>
                  </a:lnTo>
                  <a:lnTo>
                    <a:pt x="2549" y="2090"/>
                  </a:lnTo>
                  <a:lnTo>
                    <a:pt x="2553" y="2087"/>
                  </a:lnTo>
                  <a:lnTo>
                    <a:pt x="2556" y="2066"/>
                  </a:lnTo>
                  <a:lnTo>
                    <a:pt x="2559" y="2044"/>
                  </a:lnTo>
                  <a:lnTo>
                    <a:pt x="2562" y="2035"/>
                  </a:lnTo>
                  <a:lnTo>
                    <a:pt x="2565" y="2057"/>
                  </a:lnTo>
                  <a:lnTo>
                    <a:pt x="2568" y="2087"/>
                  </a:lnTo>
                  <a:lnTo>
                    <a:pt x="2571" y="2102"/>
                  </a:lnTo>
                  <a:lnTo>
                    <a:pt x="2574" y="2102"/>
                  </a:lnTo>
                  <a:lnTo>
                    <a:pt x="2580" y="2099"/>
                  </a:lnTo>
                  <a:lnTo>
                    <a:pt x="2583" y="2075"/>
                  </a:lnTo>
                  <a:lnTo>
                    <a:pt x="2586" y="2002"/>
                  </a:lnTo>
                  <a:lnTo>
                    <a:pt x="2589" y="1926"/>
                  </a:lnTo>
                  <a:lnTo>
                    <a:pt x="2592" y="1869"/>
                  </a:lnTo>
                  <a:lnTo>
                    <a:pt x="2595" y="1748"/>
                  </a:lnTo>
                  <a:lnTo>
                    <a:pt x="2595" y="1736"/>
                  </a:lnTo>
                  <a:lnTo>
                    <a:pt x="2598" y="1681"/>
                  </a:lnTo>
                  <a:lnTo>
                    <a:pt x="2598" y="1681"/>
                  </a:lnTo>
                  <a:lnTo>
                    <a:pt x="2598" y="1684"/>
                  </a:lnTo>
                  <a:lnTo>
                    <a:pt x="2601" y="1784"/>
                  </a:lnTo>
                  <a:lnTo>
                    <a:pt x="2601" y="1799"/>
                  </a:lnTo>
                  <a:lnTo>
                    <a:pt x="2604" y="1978"/>
                  </a:lnTo>
                  <a:lnTo>
                    <a:pt x="2604" y="1990"/>
                  </a:lnTo>
                  <a:lnTo>
                    <a:pt x="2607" y="2063"/>
                  </a:lnTo>
                  <a:lnTo>
                    <a:pt x="2607" y="2069"/>
                  </a:lnTo>
                  <a:lnTo>
                    <a:pt x="2610" y="2093"/>
                  </a:lnTo>
                  <a:lnTo>
                    <a:pt x="2613" y="2090"/>
                  </a:lnTo>
                  <a:lnTo>
                    <a:pt x="2616" y="2084"/>
                  </a:lnTo>
                  <a:lnTo>
                    <a:pt x="2619" y="2090"/>
                  </a:lnTo>
                  <a:lnTo>
                    <a:pt x="2622" y="2102"/>
                  </a:lnTo>
                  <a:lnTo>
                    <a:pt x="2625" y="2102"/>
                  </a:lnTo>
                  <a:lnTo>
                    <a:pt x="2628" y="2093"/>
                  </a:lnTo>
                  <a:lnTo>
                    <a:pt x="2631" y="2096"/>
                  </a:lnTo>
                  <a:lnTo>
                    <a:pt x="2634" y="2102"/>
                  </a:lnTo>
                  <a:lnTo>
                    <a:pt x="2637" y="2105"/>
                  </a:lnTo>
                  <a:lnTo>
                    <a:pt x="2640" y="2102"/>
                  </a:lnTo>
                  <a:lnTo>
                    <a:pt x="2643" y="2108"/>
                  </a:lnTo>
                  <a:lnTo>
                    <a:pt x="2646" y="2108"/>
                  </a:lnTo>
                  <a:lnTo>
                    <a:pt x="2649" y="2102"/>
                  </a:lnTo>
                  <a:lnTo>
                    <a:pt x="2652" y="2081"/>
                  </a:lnTo>
                  <a:lnTo>
                    <a:pt x="2655" y="2038"/>
                  </a:lnTo>
                  <a:lnTo>
                    <a:pt x="2655" y="2029"/>
                  </a:lnTo>
                  <a:lnTo>
                    <a:pt x="2658" y="1920"/>
                  </a:lnTo>
                  <a:lnTo>
                    <a:pt x="2658" y="1902"/>
                  </a:lnTo>
                  <a:lnTo>
                    <a:pt x="2661" y="1726"/>
                  </a:lnTo>
                  <a:lnTo>
                    <a:pt x="2661" y="1720"/>
                  </a:lnTo>
                  <a:lnTo>
                    <a:pt x="2661" y="1714"/>
                  </a:lnTo>
                  <a:lnTo>
                    <a:pt x="2665" y="1811"/>
                  </a:lnTo>
                  <a:lnTo>
                    <a:pt x="2665" y="1829"/>
                  </a:lnTo>
                  <a:lnTo>
                    <a:pt x="2665" y="1851"/>
                  </a:lnTo>
                  <a:lnTo>
                    <a:pt x="2668" y="2002"/>
                  </a:lnTo>
                  <a:lnTo>
                    <a:pt x="2668" y="2014"/>
                  </a:lnTo>
                  <a:lnTo>
                    <a:pt x="2668" y="2023"/>
                  </a:lnTo>
                  <a:lnTo>
                    <a:pt x="2671" y="2066"/>
                  </a:lnTo>
                  <a:lnTo>
                    <a:pt x="2674" y="2066"/>
                  </a:lnTo>
                  <a:lnTo>
                    <a:pt x="2677" y="2072"/>
                  </a:lnTo>
                  <a:lnTo>
                    <a:pt x="2680" y="2087"/>
                  </a:lnTo>
                  <a:lnTo>
                    <a:pt x="2686" y="2096"/>
                  </a:lnTo>
                  <a:lnTo>
                    <a:pt x="2689" y="2102"/>
                  </a:lnTo>
                  <a:lnTo>
                    <a:pt x="2692" y="2105"/>
                  </a:lnTo>
                  <a:lnTo>
                    <a:pt x="2695" y="2105"/>
                  </a:lnTo>
                  <a:lnTo>
                    <a:pt x="2698" y="2099"/>
                  </a:lnTo>
                  <a:lnTo>
                    <a:pt x="2701" y="2084"/>
                  </a:lnTo>
                  <a:lnTo>
                    <a:pt x="2704" y="2044"/>
                  </a:lnTo>
                  <a:lnTo>
                    <a:pt x="2704" y="2038"/>
                  </a:lnTo>
                  <a:lnTo>
                    <a:pt x="2704" y="2029"/>
                  </a:lnTo>
                  <a:lnTo>
                    <a:pt x="2707" y="1872"/>
                  </a:lnTo>
                  <a:lnTo>
                    <a:pt x="2707" y="1842"/>
                  </a:lnTo>
                  <a:lnTo>
                    <a:pt x="2707" y="1805"/>
                  </a:lnTo>
                  <a:lnTo>
                    <a:pt x="2710" y="1390"/>
                  </a:lnTo>
                  <a:lnTo>
                    <a:pt x="2710" y="1345"/>
                  </a:lnTo>
                  <a:lnTo>
                    <a:pt x="2710" y="1308"/>
                  </a:lnTo>
                  <a:lnTo>
                    <a:pt x="2710" y="1221"/>
                  </a:lnTo>
                  <a:lnTo>
                    <a:pt x="2713" y="1312"/>
                  </a:lnTo>
                  <a:lnTo>
                    <a:pt x="2713" y="1348"/>
                  </a:lnTo>
                  <a:lnTo>
                    <a:pt x="2716" y="1708"/>
                  </a:lnTo>
                  <a:lnTo>
                    <a:pt x="2716" y="1742"/>
                  </a:lnTo>
                  <a:lnTo>
                    <a:pt x="2716" y="1772"/>
                  </a:lnTo>
                  <a:lnTo>
                    <a:pt x="2719" y="1941"/>
                  </a:lnTo>
                  <a:lnTo>
                    <a:pt x="2719" y="1954"/>
                  </a:lnTo>
                  <a:lnTo>
                    <a:pt x="2722" y="2038"/>
                  </a:lnTo>
                  <a:lnTo>
                    <a:pt x="2725" y="2081"/>
                  </a:lnTo>
                  <a:lnTo>
                    <a:pt x="2728" y="2093"/>
                  </a:lnTo>
                  <a:lnTo>
                    <a:pt x="2731" y="2081"/>
                  </a:lnTo>
                  <a:lnTo>
                    <a:pt x="2731" y="2078"/>
                  </a:lnTo>
                  <a:lnTo>
                    <a:pt x="2734" y="2023"/>
                  </a:lnTo>
                  <a:lnTo>
                    <a:pt x="2734" y="2011"/>
                  </a:lnTo>
                  <a:lnTo>
                    <a:pt x="2734" y="1999"/>
                  </a:lnTo>
                  <a:lnTo>
                    <a:pt x="2737" y="1796"/>
                  </a:lnTo>
                  <a:lnTo>
                    <a:pt x="2737" y="1760"/>
                  </a:lnTo>
                  <a:lnTo>
                    <a:pt x="2737" y="1717"/>
                  </a:lnTo>
                  <a:lnTo>
                    <a:pt x="2740" y="1269"/>
                  </a:lnTo>
                  <a:lnTo>
                    <a:pt x="2740" y="1227"/>
                  </a:lnTo>
                  <a:lnTo>
                    <a:pt x="2740" y="1187"/>
                  </a:lnTo>
                  <a:lnTo>
                    <a:pt x="2743" y="1106"/>
                  </a:lnTo>
                  <a:lnTo>
                    <a:pt x="2743" y="1209"/>
                  </a:lnTo>
                  <a:lnTo>
                    <a:pt x="2743" y="1248"/>
                  </a:lnTo>
                  <a:lnTo>
                    <a:pt x="2746" y="1672"/>
                  </a:lnTo>
                  <a:lnTo>
                    <a:pt x="2746" y="1717"/>
                  </a:lnTo>
                  <a:lnTo>
                    <a:pt x="2746" y="1757"/>
                  </a:lnTo>
                  <a:lnTo>
                    <a:pt x="2749" y="1990"/>
                  </a:lnTo>
                  <a:lnTo>
                    <a:pt x="2749" y="2002"/>
                  </a:lnTo>
                  <a:lnTo>
                    <a:pt x="2749" y="2014"/>
                  </a:lnTo>
                  <a:lnTo>
                    <a:pt x="2752" y="2038"/>
                  </a:lnTo>
                  <a:lnTo>
                    <a:pt x="2752" y="2029"/>
                  </a:lnTo>
                  <a:lnTo>
                    <a:pt x="2755" y="1935"/>
                  </a:lnTo>
                  <a:lnTo>
                    <a:pt x="2755" y="1929"/>
                  </a:lnTo>
                  <a:lnTo>
                    <a:pt x="2758" y="1899"/>
                  </a:lnTo>
                  <a:lnTo>
                    <a:pt x="2758" y="1908"/>
                  </a:lnTo>
                  <a:lnTo>
                    <a:pt x="2761" y="1981"/>
                  </a:lnTo>
                  <a:lnTo>
                    <a:pt x="2764" y="2038"/>
                  </a:lnTo>
                  <a:lnTo>
                    <a:pt x="2767" y="2075"/>
                  </a:lnTo>
                  <a:lnTo>
                    <a:pt x="2770" y="2096"/>
                  </a:lnTo>
                  <a:lnTo>
                    <a:pt x="2774" y="2105"/>
                  </a:lnTo>
                  <a:lnTo>
                    <a:pt x="2777" y="2105"/>
                  </a:lnTo>
                  <a:lnTo>
                    <a:pt x="2780" y="2108"/>
                  </a:lnTo>
                  <a:lnTo>
                    <a:pt x="2783" y="2108"/>
                  </a:lnTo>
                  <a:lnTo>
                    <a:pt x="2786" y="2108"/>
                  </a:lnTo>
                  <a:lnTo>
                    <a:pt x="2792" y="2108"/>
                  </a:lnTo>
                  <a:lnTo>
                    <a:pt x="2795" y="2102"/>
                  </a:lnTo>
                  <a:lnTo>
                    <a:pt x="2798" y="2093"/>
                  </a:lnTo>
                  <a:lnTo>
                    <a:pt x="2801" y="2072"/>
                  </a:lnTo>
                  <a:lnTo>
                    <a:pt x="2804" y="2048"/>
                  </a:lnTo>
                  <a:lnTo>
                    <a:pt x="2804" y="2044"/>
                  </a:lnTo>
                  <a:lnTo>
                    <a:pt x="2807" y="2054"/>
                  </a:lnTo>
                  <a:lnTo>
                    <a:pt x="2810" y="2087"/>
                  </a:lnTo>
                  <a:lnTo>
                    <a:pt x="2813" y="2099"/>
                  </a:lnTo>
                  <a:lnTo>
                    <a:pt x="2816" y="2093"/>
                  </a:lnTo>
                  <a:lnTo>
                    <a:pt x="2819" y="2087"/>
                  </a:lnTo>
                  <a:lnTo>
                    <a:pt x="2822" y="2069"/>
                  </a:lnTo>
                  <a:lnTo>
                    <a:pt x="2822" y="2066"/>
                  </a:lnTo>
                  <a:lnTo>
                    <a:pt x="2825" y="2069"/>
                  </a:lnTo>
                  <a:lnTo>
                    <a:pt x="2828" y="2084"/>
                  </a:lnTo>
                  <a:lnTo>
                    <a:pt x="2828" y="2087"/>
                  </a:lnTo>
                  <a:lnTo>
                    <a:pt x="2831" y="2081"/>
                  </a:lnTo>
                  <a:lnTo>
                    <a:pt x="2831" y="2078"/>
                  </a:lnTo>
                  <a:lnTo>
                    <a:pt x="2834" y="2017"/>
                  </a:lnTo>
                  <a:lnTo>
                    <a:pt x="2834" y="2005"/>
                  </a:lnTo>
                  <a:lnTo>
                    <a:pt x="2834" y="1993"/>
                  </a:lnTo>
                  <a:lnTo>
                    <a:pt x="2837" y="1787"/>
                  </a:lnTo>
                  <a:lnTo>
                    <a:pt x="2837" y="1757"/>
                  </a:lnTo>
                  <a:lnTo>
                    <a:pt x="2840" y="1439"/>
                  </a:lnTo>
                  <a:lnTo>
                    <a:pt x="2840" y="1415"/>
                  </a:lnTo>
                  <a:lnTo>
                    <a:pt x="2840" y="1393"/>
                  </a:lnTo>
                  <a:lnTo>
                    <a:pt x="2843" y="1336"/>
                  </a:lnTo>
                  <a:lnTo>
                    <a:pt x="2843" y="1366"/>
                  </a:lnTo>
                  <a:lnTo>
                    <a:pt x="2846" y="1511"/>
                  </a:lnTo>
                  <a:lnTo>
                    <a:pt x="2846" y="1517"/>
                  </a:lnTo>
                  <a:lnTo>
                    <a:pt x="2846" y="1524"/>
                  </a:lnTo>
                  <a:lnTo>
                    <a:pt x="2849" y="1454"/>
                  </a:lnTo>
                  <a:lnTo>
                    <a:pt x="2849" y="1442"/>
                  </a:lnTo>
                  <a:lnTo>
                    <a:pt x="2849" y="1430"/>
                  </a:lnTo>
                  <a:lnTo>
                    <a:pt x="2852" y="1375"/>
                  </a:lnTo>
                  <a:lnTo>
                    <a:pt x="2852" y="1384"/>
                  </a:lnTo>
                  <a:lnTo>
                    <a:pt x="2852" y="1393"/>
                  </a:lnTo>
                  <a:lnTo>
                    <a:pt x="2855" y="1560"/>
                  </a:lnTo>
                  <a:lnTo>
                    <a:pt x="2855" y="1584"/>
                  </a:lnTo>
                  <a:lnTo>
                    <a:pt x="2855" y="1608"/>
                  </a:lnTo>
                  <a:lnTo>
                    <a:pt x="2858" y="1766"/>
                  </a:lnTo>
                  <a:lnTo>
                    <a:pt x="2858" y="1772"/>
                  </a:lnTo>
                  <a:lnTo>
                    <a:pt x="2858" y="1775"/>
                  </a:lnTo>
                  <a:lnTo>
                    <a:pt x="2861" y="1633"/>
                  </a:lnTo>
                  <a:lnTo>
                    <a:pt x="2861" y="1602"/>
                  </a:lnTo>
                  <a:lnTo>
                    <a:pt x="2861" y="1569"/>
                  </a:lnTo>
                  <a:lnTo>
                    <a:pt x="2864" y="1372"/>
                  </a:lnTo>
                  <a:lnTo>
                    <a:pt x="2864" y="1372"/>
                  </a:lnTo>
                  <a:lnTo>
                    <a:pt x="2864" y="1381"/>
                  </a:lnTo>
                  <a:lnTo>
                    <a:pt x="2867" y="1645"/>
                  </a:lnTo>
                  <a:lnTo>
                    <a:pt x="2867" y="1684"/>
                  </a:lnTo>
                  <a:lnTo>
                    <a:pt x="2867" y="1723"/>
                  </a:lnTo>
                  <a:lnTo>
                    <a:pt x="2870" y="1969"/>
                  </a:lnTo>
                  <a:lnTo>
                    <a:pt x="2870" y="1984"/>
                  </a:lnTo>
                  <a:lnTo>
                    <a:pt x="2870" y="1999"/>
                  </a:lnTo>
                  <a:lnTo>
                    <a:pt x="2873" y="2063"/>
                  </a:lnTo>
                  <a:lnTo>
                    <a:pt x="2873" y="2066"/>
                  </a:lnTo>
                  <a:lnTo>
                    <a:pt x="2876" y="2084"/>
                  </a:lnTo>
                  <a:lnTo>
                    <a:pt x="2879" y="2087"/>
                  </a:lnTo>
                  <a:lnTo>
                    <a:pt x="2883" y="2087"/>
                  </a:lnTo>
                  <a:lnTo>
                    <a:pt x="2886" y="2084"/>
                  </a:lnTo>
                  <a:lnTo>
                    <a:pt x="2889" y="2078"/>
                  </a:lnTo>
                  <a:lnTo>
                    <a:pt x="2892" y="2078"/>
                  </a:lnTo>
                  <a:lnTo>
                    <a:pt x="2895" y="2054"/>
                  </a:lnTo>
                  <a:lnTo>
                    <a:pt x="2901" y="1987"/>
                  </a:lnTo>
                  <a:lnTo>
                    <a:pt x="2901" y="1978"/>
                  </a:lnTo>
                  <a:lnTo>
                    <a:pt x="2901" y="1820"/>
                  </a:lnTo>
                  <a:lnTo>
                    <a:pt x="2904" y="1790"/>
                  </a:lnTo>
                  <a:lnTo>
                    <a:pt x="2904" y="1757"/>
                  </a:lnTo>
                  <a:lnTo>
                    <a:pt x="2904" y="1348"/>
                  </a:lnTo>
                  <a:lnTo>
                    <a:pt x="2907" y="1296"/>
                  </a:lnTo>
                  <a:lnTo>
                    <a:pt x="2907" y="1248"/>
                  </a:lnTo>
                  <a:lnTo>
                    <a:pt x="2910" y="1012"/>
                  </a:lnTo>
                  <a:lnTo>
                    <a:pt x="2910" y="1021"/>
                  </a:lnTo>
                  <a:lnTo>
                    <a:pt x="2910" y="1033"/>
                  </a:lnTo>
                  <a:lnTo>
                    <a:pt x="2913" y="1384"/>
                  </a:lnTo>
                  <a:lnTo>
                    <a:pt x="2913" y="1436"/>
                  </a:lnTo>
                  <a:lnTo>
                    <a:pt x="2913" y="1487"/>
                  </a:lnTo>
                  <a:lnTo>
                    <a:pt x="2916" y="1866"/>
                  </a:lnTo>
                  <a:lnTo>
                    <a:pt x="2916" y="1893"/>
                  </a:lnTo>
                  <a:lnTo>
                    <a:pt x="2916" y="1920"/>
                  </a:lnTo>
                  <a:lnTo>
                    <a:pt x="2919" y="2057"/>
                  </a:lnTo>
                  <a:lnTo>
                    <a:pt x="2919" y="2066"/>
                  </a:lnTo>
                  <a:lnTo>
                    <a:pt x="2922" y="2099"/>
                  </a:lnTo>
                  <a:lnTo>
                    <a:pt x="2925" y="2108"/>
                  </a:lnTo>
                  <a:lnTo>
                    <a:pt x="2928" y="2108"/>
                  </a:lnTo>
                  <a:lnTo>
                    <a:pt x="2931" y="2108"/>
                  </a:lnTo>
                  <a:lnTo>
                    <a:pt x="2934" y="2108"/>
                  </a:lnTo>
                  <a:lnTo>
                    <a:pt x="2937" y="2105"/>
                  </a:lnTo>
                  <a:lnTo>
                    <a:pt x="2940" y="2102"/>
                  </a:lnTo>
                  <a:lnTo>
                    <a:pt x="2943" y="2105"/>
                  </a:lnTo>
                  <a:lnTo>
                    <a:pt x="2946" y="2108"/>
                  </a:lnTo>
                  <a:lnTo>
                    <a:pt x="2949" y="2111"/>
                  </a:lnTo>
                  <a:lnTo>
                    <a:pt x="2952" y="2108"/>
                  </a:lnTo>
                  <a:lnTo>
                    <a:pt x="2955" y="2108"/>
                  </a:lnTo>
                  <a:lnTo>
                    <a:pt x="2958" y="2108"/>
                  </a:lnTo>
                  <a:lnTo>
                    <a:pt x="2961" y="2108"/>
                  </a:lnTo>
                  <a:lnTo>
                    <a:pt x="2964" y="2108"/>
                  </a:lnTo>
                  <a:lnTo>
                    <a:pt x="2967" y="2108"/>
                  </a:lnTo>
                  <a:lnTo>
                    <a:pt x="2970" y="2108"/>
                  </a:lnTo>
                  <a:lnTo>
                    <a:pt x="2973" y="2108"/>
                  </a:lnTo>
                  <a:lnTo>
                    <a:pt x="2976" y="2108"/>
                  </a:lnTo>
                  <a:lnTo>
                    <a:pt x="2979" y="2108"/>
                  </a:lnTo>
                  <a:lnTo>
                    <a:pt x="2982" y="2099"/>
                  </a:lnTo>
                  <a:lnTo>
                    <a:pt x="2985" y="2078"/>
                  </a:lnTo>
                  <a:lnTo>
                    <a:pt x="2988" y="2060"/>
                  </a:lnTo>
                  <a:lnTo>
                    <a:pt x="2991" y="2051"/>
                  </a:lnTo>
                  <a:lnTo>
                    <a:pt x="2995" y="2066"/>
                  </a:lnTo>
                  <a:lnTo>
                    <a:pt x="2998" y="2090"/>
                  </a:lnTo>
                  <a:lnTo>
                    <a:pt x="3001" y="2105"/>
                  </a:lnTo>
                  <a:lnTo>
                    <a:pt x="3007" y="2099"/>
                  </a:lnTo>
                  <a:lnTo>
                    <a:pt x="3010" y="2084"/>
                  </a:lnTo>
                  <a:lnTo>
                    <a:pt x="3013" y="2072"/>
                  </a:lnTo>
                  <a:lnTo>
                    <a:pt x="3016" y="2081"/>
                  </a:lnTo>
                  <a:lnTo>
                    <a:pt x="3019" y="2087"/>
                  </a:lnTo>
                  <a:lnTo>
                    <a:pt x="3022" y="2090"/>
                  </a:lnTo>
                  <a:lnTo>
                    <a:pt x="3025" y="2087"/>
                  </a:lnTo>
                  <a:lnTo>
                    <a:pt x="3028" y="2069"/>
                  </a:lnTo>
                  <a:lnTo>
                    <a:pt x="3031" y="2008"/>
                  </a:lnTo>
                  <a:lnTo>
                    <a:pt x="3034" y="1935"/>
                  </a:lnTo>
                  <a:lnTo>
                    <a:pt x="3034" y="1929"/>
                  </a:lnTo>
                  <a:lnTo>
                    <a:pt x="3034" y="1926"/>
                  </a:lnTo>
                  <a:lnTo>
                    <a:pt x="3037" y="1963"/>
                  </a:lnTo>
                  <a:lnTo>
                    <a:pt x="3037" y="1972"/>
                  </a:lnTo>
                  <a:lnTo>
                    <a:pt x="3040" y="2060"/>
                  </a:lnTo>
                  <a:lnTo>
                    <a:pt x="3043" y="2093"/>
                  </a:lnTo>
                  <a:lnTo>
                    <a:pt x="3046" y="2096"/>
                  </a:lnTo>
                  <a:lnTo>
                    <a:pt x="3049" y="2099"/>
                  </a:lnTo>
                  <a:lnTo>
                    <a:pt x="3052" y="2096"/>
                  </a:lnTo>
                  <a:lnTo>
                    <a:pt x="3055" y="2090"/>
                  </a:lnTo>
                  <a:lnTo>
                    <a:pt x="3058" y="2057"/>
                  </a:lnTo>
                  <a:lnTo>
                    <a:pt x="3058" y="2048"/>
                  </a:lnTo>
                  <a:lnTo>
                    <a:pt x="3058" y="2038"/>
                  </a:lnTo>
                  <a:lnTo>
                    <a:pt x="3061" y="1887"/>
                  </a:lnTo>
                  <a:lnTo>
                    <a:pt x="3061" y="1857"/>
                  </a:lnTo>
                  <a:lnTo>
                    <a:pt x="3061" y="1826"/>
                  </a:lnTo>
                  <a:lnTo>
                    <a:pt x="3064" y="1430"/>
                  </a:lnTo>
                  <a:lnTo>
                    <a:pt x="3064" y="1378"/>
                  </a:lnTo>
                  <a:lnTo>
                    <a:pt x="3064" y="1324"/>
                  </a:lnTo>
                  <a:lnTo>
                    <a:pt x="3067" y="954"/>
                  </a:lnTo>
                  <a:lnTo>
                    <a:pt x="3067" y="933"/>
                  </a:lnTo>
                  <a:lnTo>
                    <a:pt x="3067" y="909"/>
                  </a:lnTo>
                  <a:lnTo>
                    <a:pt x="3070" y="1048"/>
                  </a:lnTo>
                  <a:lnTo>
                    <a:pt x="3070" y="1084"/>
                  </a:lnTo>
                  <a:lnTo>
                    <a:pt x="3070" y="1124"/>
                  </a:lnTo>
                  <a:lnTo>
                    <a:pt x="3073" y="1569"/>
                  </a:lnTo>
                  <a:lnTo>
                    <a:pt x="3073" y="1611"/>
                  </a:lnTo>
                  <a:lnTo>
                    <a:pt x="3076" y="1887"/>
                  </a:lnTo>
                  <a:lnTo>
                    <a:pt x="3076" y="1908"/>
                  </a:lnTo>
                  <a:lnTo>
                    <a:pt x="3076" y="1926"/>
                  </a:lnTo>
                  <a:lnTo>
                    <a:pt x="3079" y="2032"/>
                  </a:lnTo>
                  <a:lnTo>
                    <a:pt x="3079" y="2038"/>
                  </a:lnTo>
                  <a:lnTo>
                    <a:pt x="3079" y="2041"/>
                  </a:lnTo>
                  <a:lnTo>
                    <a:pt x="3082" y="2057"/>
                  </a:lnTo>
                  <a:lnTo>
                    <a:pt x="3082" y="2054"/>
                  </a:lnTo>
                  <a:lnTo>
                    <a:pt x="3085" y="2038"/>
                  </a:lnTo>
                  <a:lnTo>
                    <a:pt x="3088" y="2054"/>
                  </a:lnTo>
                  <a:lnTo>
                    <a:pt x="3091" y="2075"/>
                  </a:lnTo>
                  <a:lnTo>
                    <a:pt x="3094" y="2069"/>
                  </a:lnTo>
                  <a:lnTo>
                    <a:pt x="3097" y="2078"/>
                  </a:lnTo>
                  <a:lnTo>
                    <a:pt x="3100" y="2093"/>
                  </a:lnTo>
                  <a:lnTo>
                    <a:pt x="3104" y="2081"/>
                  </a:lnTo>
                  <a:lnTo>
                    <a:pt x="3107" y="2011"/>
                  </a:lnTo>
                  <a:lnTo>
                    <a:pt x="3113" y="1896"/>
                  </a:lnTo>
                  <a:lnTo>
                    <a:pt x="3113" y="1887"/>
                  </a:lnTo>
                  <a:lnTo>
                    <a:pt x="3113" y="1866"/>
                  </a:lnTo>
                  <a:lnTo>
                    <a:pt x="3116" y="1881"/>
                  </a:lnTo>
                  <a:lnTo>
                    <a:pt x="3119" y="1996"/>
                  </a:lnTo>
                  <a:lnTo>
                    <a:pt x="3119" y="2008"/>
                  </a:lnTo>
                  <a:lnTo>
                    <a:pt x="3119" y="2069"/>
                  </a:lnTo>
                  <a:lnTo>
                    <a:pt x="3122" y="2075"/>
                  </a:lnTo>
                  <a:lnTo>
                    <a:pt x="3125" y="2087"/>
                  </a:lnTo>
                  <a:lnTo>
                    <a:pt x="3128" y="2087"/>
                  </a:lnTo>
                  <a:lnTo>
                    <a:pt x="3131" y="2096"/>
                  </a:lnTo>
                  <a:lnTo>
                    <a:pt x="3134" y="2108"/>
                  </a:lnTo>
                  <a:lnTo>
                    <a:pt x="3137" y="2111"/>
                  </a:lnTo>
                  <a:lnTo>
                    <a:pt x="3140" y="2111"/>
                  </a:lnTo>
                  <a:lnTo>
                    <a:pt x="3143" y="2114"/>
                  </a:lnTo>
                  <a:lnTo>
                    <a:pt x="3146" y="2111"/>
                  </a:lnTo>
                  <a:lnTo>
                    <a:pt x="3149" y="2108"/>
                  </a:lnTo>
                  <a:lnTo>
                    <a:pt x="3152" y="2099"/>
                  </a:lnTo>
                  <a:lnTo>
                    <a:pt x="3155" y="2078"/>
                  </a:lnTo>
                  <a:lnTo>
                    <a:pt x="3155" y="2075"/>
                  </a:lnTo>
                  <a:lnTo>
                    <a:pt x="3158" y="2011"/>
                  </a:lnTo>
                  <a:lnTo>
                    <a:pt x="3158" y="1999"/>
                  </a:lnTo>
                  <a:lnTo>
                    <a:pt x="3158" y="1987"/>
                  </a:lnTo>
                  <a:lnTo>
                    <a:pt x="3161" y="1802"/>
                  </a:lnTo>
                  <a:lnTo>
                    <a:pt x="3161" y="1778"/>
                  </a:lnTo>
                  <a:lnTo>
                    <a:pt x="3161" y="1754"/>
                  </a:lnTo>
                  <a:lnTo>
                    <a:pt x="3164" y="1645"/>
                  </a:lnTo>
                  <a:lnTo>
                    <a:pt x="3164" y="1651"/>
                  </a:lnTo>
                  <a:lnTo>
                    <a:pt x="3164" y="1657"/>
                  </a:lnTo>
                  <a:lnTo>
                    <a:pt x="3167" y="1835"/>
                  </a:lnTo>
                  <a:lnTo>
                    <a:pt x="3167" y="1860"/>
                  </a:lnTo>
                  <a:lnTo>
                    <a:pt x="3167" y="1884"/>
                  </a:lnTo>
                  <a:lnTo>
                    <a:pt x="3170" y="2035"/>
                  </a:lnTo>
                  <a:lnTo>
                    <a:pt x="3170" y="2044"/>
                  </a:lnTo>
                  <a:lnTo>
                    <a:pt x="3170" y="2054"/>
                  </a:lnTo>
                  <a:lnTo>
                    <a:pt x="3173" y="2087"/>
                  </a:lnTo>
                  <a:lnTo>
                    <a:pt x="3176" y="2078"/>
                  </a:lnTo>
                  <a:lnTo>
                    <a:pt x="3179" y="2075"/>
                  </a:lnTo>
                  <a:lnTo>
                    <a:pt x="3179" y="2078"/>
                  </a:lnTo>
                  <a:lnTo>
                    <a:pt x="3182" y="2096"/>
                  </a:lnTo>
                  <a:lnTo>
                    <a:pt x="3185" y="2102"/>
                  </a:lnTo>
                  <a:lnTo>
                    <a:pt x="3188" y="2078"/>
                  </a:lnTo>
                  <a:lnTo>
                    <a:pt x="3188" y="2072"/>
                  </a:lnTo>
                  <a:lnTo>
                    <a:pt x="3191" y="1993"/>
                  </a:lnTo>
                  <a:lnTo>
                    <a:pt x="3191" y="1978"/>
                  </a:lnTo>
                  <a:lnTo>
                    <a:pt x="3191" y="1960"/>
                  </a:lnTo>
                  <a:lnTo>
                    <a:pt x="3194" y="1723"/>
                  </a:lnTo>
                  <a:lnTo>
                    <a:pt x="3194" y="1687"/>
                  </a:lnTo>
                  <a:lnTo>
                    <a:pt x="3197" y="1327"/>
                  </a:lnTo>
                  <a:lnTo>
                    <a:pt x="3197" y="1299"/>
                  </a:lnTo>
                  <a:lnTo>
                    <a:pt x="3197" y="1278"/>
                  </a:lnTo>
                  <a:lnTo>
                    <a:pt x="3200" y="1227"/>
                  </a:lnTo>
                  <a:lnTo>
                    <a:pt x="3200" y="1281"/>
                  </a:lnTo>
                  <a:lnTo>
                    <a:pt x="3200" y="1302"/>
                  </a:lnTo>
                  <a:lnTo>
                    <a:pt x="3203" y="1584"/>
                  </a:lnTo>
                  <a:lnTo>
                    <a:pt x="3203" y="1614"/>
                  </a:lnTo>
                  <a:lnTo>
                    <a:pt x="3206" y="1842"/>
                  </a:lnTo>
                  <a:lnTo>
                    <a:pt x="3206" y="1863"/>
                  </a:lnTo>
                  <a:lnTo>
                    <a:pt x="3206" y="1884"/>
                  </a:lnTo>
                  <a:lnTo>
                    <a:pt x="3209" y="2017"/>
                  </a:lnTo>
                  <a:lnTo>
                    <a:pt x="3209" y="2026"/>
                  </a:lnTo>
                  <a:lnTo>
                    <a:pt x="3213" y="2035"/>
                  </a:lnTo>
                  <a:lnTo>
                    <a:pt x="3213" y="2087"/>
                  </a:lnTo>
                  <a:lnTo>
                    <a:pt x="3216" y="2099"/>
                  </a:lnTo>
                  <a:lnTo>
                    <a:pt x="3222" y="2099"/>
                  </a:lnTo>
                  <a:lnTo>
                    <a:pt x="3225" y="2102"/>
                  </a:lnTo>
                  <a:lnTo>
                    <a:pt x="3228" y="2102"/>
                  </a:lnTo>
                  <a:lnTo>
                    <a:pt x="3231" y="2105"/>
                  </a:lnTo>
                  <a:lnTo>
                    <a:pt x="3234" y="2105"/>
                  </a:lnTo>
                  <a:lnTo>
                    <a:pt x="3237" y="2105"/>
                  </a:lnTo>
                  <a:lnTo>
                    <a:pt x="3240" y="2105"/>
                  </a:lnTo>
                  <a:lnTo>
                    <a:pt x="3243" y="2096"/>
                  </a:lnTo>
                  <a:lnTo>
                    <a:pt x="3246" y="2096"/>
                  </a:lnTo>
                  <a:lnTo>
                    <a:pt x="3249" y="2099"/>
                  </a:lnTo>
                  <a:lnTo>
                    <a:pt x="3252" y="2096"/>
                  </a:lnTo>
                  <a:lnTo>
                    <a:pt x="3255" y="2096"/>
                  </a:lnTo>
                  <a:lnTo>
                    <a:pt x="3258" y="2099"/>
                  </a:lnTo>
                  <a:lnTo>
                    <a:pt x="3261" y="2105"/>
                  </a:lnTo>
                  <a:lnTo>
                    <a:pt x="3264" y="2105"/>
                  </a:lnTo>
                  <a:lnTo>
                    <a:pt x="3267" y="2096"/>
                  </a:lnTo>
                  <a:lnTo>
                    <a:pt x="3270" y="2087"/>
                  </a:lnTo>
                  <a:lnTo>
                    <a:pt x="3273" y="2090"/>
                  </a:lnTo>
                  <a:lnTo>
                    <a:pt x="3276" y="2105"/>
                  </a:lnTo>
                  <a:lnTo>
                    <a:pt x="3279" y="2108"/>
                  </a:lnTo>
                  <a:lnTo>
                    <a:pt x="3282" y="2105"/>
                  </a:lnTo>
                  <a:lnTo>
                    <a:pt x="3285" y="2102"/>
                  </a:lnTo>
                  <a:lnTo>
                    <a:pt x="3288" y="2102"/>
                  </a:lnTo>
                  <a:lnTo>
                    <a:pt x="3291" y="2093"/>
                  </a:lnTo>
                  <a:lnTo>
                    <a:pt x="3294" y="2063"/>
                  </a:lnTo>
                  <a:lnTo>
                    <a:pt x="3297" y="1981"/>
                  </a:lnTo>
                  <a:lnTo>
                    <a:pt x="3297" y="1972"/>
                  </a:lnTo>
                  <a:lnTo>
                    <a:pt x="3300" y="1929"/>
                  </a:lnTo>
                  <a:lnTo>
                    <a:pt x="3300" y="1929"/>
                  </a:lnTo>
                  <a:lnTo>
                    <a:pt x="3303" y="1972"/>
                  </a:lnTo>
                  <a:lnTo>
                    <a:pt x="3306" y="1978"/>
                  </a:lnTo>
                  <a:lnTo>
                    <a:pt x="3306" y="1923"/>
                  </a:lnTo>
                  <a:lnTo>
                    <a:pt x="3306" y="1905"/>
                  </a:lnTo>
                  <a:lnTo>
                    <a:pt x="3306" y="1884"/>
                  </a:lnTo>
                  <a:lnTo>
                    <a:pt x="3309" y="1490"/>
                  </a:lnTo>
                  <a:lnTo>
                    <a:pt x="3309" y="1430"/>
                  </a:lnTo>
                  <a:lnTo>
                    <a:pt x="3309" y="1366"/>
                  </a:lnTo>
                  <a:lnTo>
                    <a:pt x="3312" y="981"/>
                  </a:lnTo>
                  <a:lnTo>
                    <a:pt x="3312" y="978"/>
                  </a:lnTo>
                  <a:lnTo>
                    <a:pt x="3312" y="984"/>
                  </a:lnTo>
                  <a:lnTo>
                    <a:pt x="3315" y="1333"/>
                  </a:lnTo>
                  <a:lnTo>
                    <a:pt x="3315" y="1387"/>
                  </a:lnTo>
                  <a:lnTo>
                    <a:pt x="3318" y="1442"/>
                  </a:lnTo>
                  <a:lnTo>
                    <a:pt x="3318" y="1854"/>
                  </a:lnTo>
                  <a:lnTo>
                    <a:pt x="3318" y="1887"/>
                  </a:lnTo>
                  <a:lnTo>
                    <a:pt x="3322" y="1914"/>
                  </a:lnTo>
                  <a:lnTo>
                    <a:pt x="3322" y="2060"/>
                  </a:lnTo>
                  <a:lnTo>
                    <a:pt x="3322" y="2069"/>
                  </a:lnTo>
                  <a:lnTo>
                    <a:pt x="3325" y="2075"/>
                  </a:lnTo>
                  <a:lnTo>
                    <a:pt x="3328" y="2102"/>
                  </a:lnTo>
                  <a:lnTo>
                    <a:pt x="3331" y="2108"/>
                  </a:lnTo>
                  <a:lnTo>
                    <a:pt x="3334" y="2102"/>
                  </a:lnTo>
                  <a:lnTo>
                    <a:pt x="3337" y="2078"/>
                  </a:lnTo>
                  <a:lnTo>
                    <a:pt x="3340" y="2020"/>
                  </a:lnTo>
                  <a:lnTo>
                    <a:pt x="3340" y="2017"/>
                  </a:lnTo>
                  <a:lnTo>
                    <a:pt x="3340" y="1996"/>
                  </a:lnTo>
                  <a:lnTo>
                    <a:pt x="3343" y="1999"/>
                  </a:lnTo>
                  <a:lnTo>
                    <a:pt x="3346" y="2048"/>
                  </a:lnTo>
                  <a:lnTo>
                    <a:pt x="3349" y="2078"/>
                  </a:lnTo>
                  <a:lnTo>
                    <a:pt x="3352" y="2090"/>
                  </a:lnTo>
                  <a:lnTo>
                    <a:pt x="3355" y="2105"/>
                  </a:lnTo>
                  <a:lnTo>
                    <a:pt x="3358" y="2108"/>
                  </a:lnTo>
                  <a:lnTo>
                    <a:pt x="3361" y="2111"/>
                  </a:lnTo>
                  <a:lnTo>
                    <a:pt x="3364" y="2105"/>
                  </a:lnTo>
                  <a:lnTo>
                    <a:pt x="3367" y="2093"/>
                  </a:lnTo>
                  <a:lnTo>
                    <a:pt x="3370" y="2084"/>
                  </a:lnTo>
                  <a:lnTo>
                    <a:pt x="3373" y="2087"/>
                  </a:lnTo>
                  <a:lnTo>
                    <a:pt x="3376" y="2093"/>
                  </a:lnTo>
                  <a:lnTo>
                    <a:pt x="3379" y="2078"/>
                  </a:lnTo>
                  <a:lnTo>
                    <a:pt x="3382" y="2069"/>
                  </a:lnTo>
                  <a:lnTo>
                    <a:pt x="3382" y="2069"/>
                  </a:lnTo>
                  <a:lnTo>
                    <a:pt x="3385" y="2087"/>
                  </a:lnTo>
                  <a:lnTo>
                    <a:pt x="3388" y="2093"/>
                  </a:lnTo>
                  <a:lnTo>
                    <a:pt x="3391" y="2087"/>
                  </a:lnTo>
                  <a:lnTo>
                    <a:pt x="3394" y="2090"/>
                  </a:lnTo>
                  <a:lnTo>
                    <a:pt x="3397" y="2099"/>
                  </a:lnTo>
                  <a:lnTo>
                    <a:pt x="3400" y="2102"/>
                  </a:lnTo>
                  <a:lnTo>
                    <a:pt x="3403" y="2096"/>
                  </a:lnTo>
                  <a:lnTo>
                    <a:pt x="3406" y="2084"/>
                  </a:lnTo>
                  <a:lnTo>
                    <a:pt x="3409" y="2066"/>
                  </a:lnTo>
                  <a:lnTo>
                    <a:pt x="3412" y="2057"/>
                  </a:lnTo>
                  <a:lnTo>
                    <a:pt x="3415" y="2060"/>
                  </a:lnTo>
                  <a:lnTo>
                    <a:pt x="3418" y="2075"/>
                  </a:lnTo>
                  <a:lnTo>
                    <a:pt x="3421" y="2090"/>
                  </a:lnTo>
                  <a:lnTo>
                    <a:pt x="3424" y="2093"/>
                  </a:lnTo>
                  <a:lnTo>
                    <a:pt x="3427" y="2096"/>
                  </a:lnTo>
                  <a:lnTo>
                    <a:pt x="3434" y="2102"/>
                  </a:lnTo>
                  <a:lnTo>
                    <a:pt x="3437" y="2099"/>
                  </a:lnTo>
                  <a:lnTo>
                    <a:pt x="3440" y="2099"/>
                  </a:lnTo>
                  <a:lnTo>
                    <a:pt x="3443" y="2099"/>
                  </a:lnTo>
                  <a:lnTo>
                    <a:pt x="3446" y="2102"/>
                  </a:lnTo>
                  <a:lnTo>
                    <a:pt x="3449" y="2099"/>
                  </a:lnTo>
                  <a:lnTo>
                    <a:pt x="3452" y="2093"/>
                  </a:lnTo>
                  <a:lnTo>
                    <a:pt x="3455" y="2087"/>
                  </a:lnTo>
                  <a:lnTo>
                    <a:pt x="3458" y="2093"/>
                  </a:lnTo>
                  <a:lnTo>
                    <a:pt x="3461" y="2093"/>
                  </a:lnTo>
                  <a:lnTo>
                    <a:pt x="3464" y="2087"/>
                  </a:lnTo>
                  <a:lnTo>
                    <a:pt x="3467" y="2081"/>
                  </a:lnTo>
                  <a:lnTo>
                    <a:pt x="3470" y="2078"/>
                  </a:lnTo>
                  <a:lnTo>
                    <a:pt x="3473" y="2084"/>
                  </a:lnTo>
                  <a:lnTo>
                    <a:pt x="3476" y="2090"/>
                  </a:lnTo>
                  <a:lnTo>
                    <a:pt x="3479" y="2075"/>
                  </a:lnTo>
                  <a:lnTo>
                    <a:pt x="3482" y="2029"/>
                  </a:lnTo>
                  <a:lnTo>
                    <a:pt x="3482" y="2023"/>
                  </a:lnTo>
                  <a:lnTo>
                    <a:pt x="3482" y="2014"/>
                  </a:lnTo>
                  <a:lnTo>
                    <a:pt x="3485" y="1881"/>
                  </a:lnTo>
                  <a:lnTo>
                    <a:pt x="3485" y="1860"/>
                  </a:lnTo>
                  <a:lnTo>
                    <a:pt x="3485" y="1839"/>
                  </a:lnTo>
                  <a:lnTo>
                    <a:pt x="3488" y="1684"/>
                  </a:lnTo>
                  <a:lnTo>
                    <a:pt x="3488" y="1675"/>
                  </a:lnTo>
                  <a:lnTo>
                    <a:pt x="3488" y="1669"/>
                  </a:lnTo>
                  <a:lnTo>
                    <a:pt x="3491" y="1754"/>
                  </a:lnTo>
                  <a:lnTo>
                    <a:pt x="3491" y="1772"/>
                  </a:lnTo>
                  <a:lnTo>
                    <a:pt x="3494" y="1957"/>
                  </a:lnTo>
                  <a:lnTo>
                    <a:pt x="3494" y="1969"/>
                  </a:lnTo>
                  <a:lnTo>
                    <a:pt x="3494" y="1981"/>
                  </a:lnTo>
                  <a:lnTo>
                    <a:pt x="3497" y="2041"/>
                  </a:lnTo>
                  <a:lnTo>
                    <a:pt x="3497" y="2044"/>
                  </a:lnTo>
                  <a:lnTo>
                    <a:pt x="3497" y="2044"/>
                  </a:lnTo>
                  <a:lnTo>
                    <a:pt x="3500" y="2029"/>
                  </a:lnTo>
                  <a:lnTo>
                    <a:pt x="3500" y="2026"/>
                  </a:lnTo>
                  <a:lnTo>
                    <a:pt x="3503" y="1957"/>
                  </a:lnTo>
                  <a:lnTo>
                    <a:pt x="3503" y="1945"/>
                  </a:lnTo>
                  <a:lnTo>
                    <a:pt x="3506" y="1766"/>
                  </a:lnTo>
                  <a:lnTo>
                    <a:pt x="3506" y="1751"/>
                  </a:lnTo>
                  <a:lnTo>
                    <a:pt x="3509" y="1681"/>
                  </a:lnTo>
                  <a:lnTo>
                    <a:pt x="3509" y="1684"/>
                  </a:lnTo>
                  <a:lnTo>
                    <a:pt x="3509" y="1690"/>
                  </a:lnTo>
                  <a:lnTo>
                    <a:pt x="3512" y="1817"/>
                  </a:lnTo>
                  <a:lnTo>
                    <a:pt x="3512" y="1839"/>
                  </a:lnTo>
                  <a:lnTo>
                    <a:pt x="3512" y="1857"/>
                  </a:lnTo>
                  <a:lnTo>
                    <a:pt x="3515" y="1993"/>
                  </a:lnTo>
                  <a:lnTo>
                    <a:pt x="3515" y="2005"/>
                  </a:lnTo>
                  <a:lnTo>
                    <a:pt x="3515" y="2014"/>
                  </a:lnTo>
                  <a:lnTo>
                    <a:pt x="3518" y="2069"/>
                  </a:lnTo>
                  <a:lnTo>
                    <a:pt x="3521" y="2081"/>
                  </a:lnTo>
                  <a:lnTo>
                    <a:pt x="3524" y="2081"/>
                  </a:lnTo>
                  <a:lnTo>
                    <a:pt x="3527" y="2078"/>
                  </a:lnTo>
                  <a:lnTo>
                    <a:pt x="3530" y="2075"/>
                  </a:lnTo>
                  <a:lnTo>
                    <a:pt x="3533" y="2054"/>
                  </a:lnTo>
                  <a:lnTo>
                    <a:pt x="3536" y="2051"/>
                  </a:lnTo>
                  <a:lnTo>
                    <a:pt x="3536" y="1975"/>
                  </a:lnTo>
                  <a:lnTo>
                    <a:pt x="3536" y="1963"/>
                  </a:lnTo>
                  <a:lnTo>
                    <a:pt x="3539" y="1948"/>
                  </a:lnTo>
                  <a:lnTo>
                    <a:pt x="3539" y="1733"/>
                  </a:lnTo>
                  <a:lnTo>
                    <a:pt x="3543" y="1702"/>
                  </a:lnTo>
                  <a:lnTo>
                    <a:pt x="3543" y="1366"/>
                  </a:lnTo>
                  <a:lnTo>
                    <a:pt x="3546" y="1339"/>
                  </a:lnTo>
                  <a:lnTo>
                    <a:pt x="3546" y="1312"/>
                  </a:lnTo>
                  <a:lnTo>
                    <a:pt x="3546" y="1199"/>
                  </a:lnTo>
                  <a:lnTo>
                    <a:pt x="3549" y="1206"/>
                  </a:lnTo>
                  <a:lnTo>
                    <a:pt x="3549" y="1212"/>
                  </a:lnTo>
                  <a:lnTo>
                    <a:pt x="3552" y="1408"/>
                  </a:lnTo>
                  <a:lnTo>
                    <a:pt x="3552" y="1439"/>
                  </a:lnTo>
                  <a:lnTo>
                    <a:pt x="3555" y="1739"/>
                  </a:lnTo>
                  <a:lnTo>
                    <a:pt x="3555" y="1766"/>
                  </a:lnTo>
                  <a:lnTo>
                    <a:pt x="3555" y="1790"/>
                  </a:lnTo>
                  <a:lnTo>
                    <a:pt x="3558" y="1941"/>
                  </a:lnTo>
                  <a:lnTo>
                    <a:pt x="3558" y="1951"/>
                  </a:lnTo>
                  <a:lnTo>
                    <a:pt x="3558" y="1969"/>
                  </a:lnTo>
                  <a:lnTo>
                    <a:pt x="3561" y="1948"/>
                  </a:lnTo>
                  <a:lnTo>
                    <a:pt x="3561" y="1938"/>
                  </a:lnTo>
                  <a:lnTo>
                    <a:pt x="3561" y="1923"/>
                  </a:lnTo>
                  <a:lnTo>
                    <a:pt x="3564" y="1651"/>
                  </a:lnTo>
                  <a:lnTo>
                    <a:pt x="3564" y="1593"/>
                  </a:lnTo>
                  <a:lnTo>
                    <a:pt x="3564" y="1530"/>
                  </a:lnTo>
                  <a:lnTo>
                    <a:pt x="3567" y="676"/>
                  </a:lnTo>
                  <a:lnTo>
                    <a:pt x="3567" y="569"/>
                  </a:lnTo>
                  <a:lnTo>
                    <a:pt x="3567" y="463"/>
                  </a:lnTo>
                  <a:lnTo>
                    <a:pt x="3570" y="0"/>
                  </a:lnTo>
                  <a:lnTo>
                    <a:pt x="3570" y="24"/>
                  </a:lnTo>
                  <a:lnTo>
                    <a:pt x="3570" y="61"/>
                  </a:lnTo>
                  <a:lnTo>
                    <a:pt x="3573" y="791"/>
                  </a:lnTo>
                  <a:lnTo>
                    <a:pt x="3573" y="891"/>
                  </a:lnTo>
                  <a:lnTo>
                    <a:pt x="3573" y="987"/>
                  </a:lnTo>
                  <a:lnTo>
                    <a:pt x="3576" y="1669"/>
                  </a:lnTo>
                  <a:lnTo>
                    <a:pt x="3576" y="1720"/>
                  </a:lnTo>
                  <a:lnTo>
                    <a:pt x="3576" y="1763"/>
                  </a:lnTo>
                  <a:lnTo>
                    <a:pt x="3579" y="1990"/>
                  </a:lnTo>
                  <a:lnTo>
                    <a:pt x="3579" y="2002"/>
                  </a:lnTo>
                  <a:lnTo>
                    <a:pt x="3579" y="2011"/>
                  </a:lnTo>
                  <a:lnTo>
                    <a:pt x="3582" y="2057"/>
                  </a:lnTo>
                  <a:lnTo>
                    <a:pt x="3585" y="2054"/>
                  </a:lnTo>
                  <a:lnTo>
                    <a:pt x="3588" y="2051"/>
                  </a:lnTo>
                  <a:lnTo>
                    <a:pt x="3591" y="2054"/>
                  </a:lnTo>
                  <a:lnTo>
                    <a:pt x="3594" y="2063"/>
                  </a:lnTo>
                  <a:lnTo>
                    <a:pt x="3597" y="2078"/>
                  </a:lnTo>
                  <a:lnTo>
                    <a:pt x="3600" y="2090"/>
                  </a:lnTo>
                  <a:lnTo>
                    <a:pt x="3603" y="2090"/>
                  </a:lnTo>
                  <a:lnTo>
                    <a:pt x="3606" y="2078"/>
                  </a:lnTo>
                  <a:lnTo>
                    <a:pt x="3609" y="2051"/>
                  </a:lnTo>
                  <a:lnTo>
                    <a:pt x="3612" y="2038"/>
                  </a:lnTo>
                  <a:lnTo>
                    <a:pt x="3615" y="2048"/>
                  </a:lnTo>
                  <a:lnTo>
                    <a:pt x="3618" y="2060"/>
                  </a:lnTo>
                  <a:lnTo>
                    <a:pt x="3621" y="2072"/>
                  </a:lnTo>
                  <a:lnTo>
                    <a:pt x="3624" y="2081"/>
                  </a:lnTo>
                  <a:lnTo>
                    <a:pt x="3627" y="2087"/>
                  </a:lnTo>
                  <a:lnTo>
                    <a:pt x="3630" y="2087"/>
                  </a:lnTo>
                  <a:lnTo>
                    <a:pt x="3633" y="2066"/>
                  </a:lnTo>
                  <a:lnTo>
                    <a:pt x="3633" y="2060"/>
                  </a:lnTo>
                  <a:lnTo>
                    <a:pt x="3636" y="1951"/>
                  </a:lnTo>
                  <a:lnTo>
                    <a:pt x="3636" y="1929"/>
                  </a:lnTo>
                  <a:lnTo>
                    <a:pt x="3639" y="1905"/>
                  </a:lnTo>
                  <a:lnTo>
                    <a:pt x="3639" y="1584"/>
                  </a:lnTo>
                  <a:lnTo>
                    <a:pt x="3639" y="1542"/>
                  </a:lnTo>
                  <a:lnTo>
                    <a:pt x="3642" y="1499"/>
                  </a:lnTo>
                  <a:lnTo>
                    <a:pt x="3642" y="1245"/>
                  </a:lnTo>
                  <a:lnTo>
                    <a:pt x="3642" y="1239"/>
                  </a:lnTo>
                  <a:lnTo>
                    <a:pt x="3645" y="1239"/>
                  </a:lnTo>
                  <a:lnTo>
                    <a:pt x="3645" y="1433"/>
                  </a:lnTo>
                  <a:lnTo>
                    <a:pt x="3648" y="1466"/>
                  </a:lnTo>
                  <a:lnTo>
                    <a:pt x="3648" y="1502"/>
                  </a:lnTo>
                  <a:lnTo>
                    <a:pt x="3648" y="1757"/>
                  </a:lnTo>
                  <a:lnTo>
                    <a:pt x="3652" y="1775"/>
                  </a:lnTo>
                  <a:lnTo>
                    <a:pt x="3652" y="1793"/>
                  </a:lnTo>
                  <a:lnTo>
                    <a:pt x="3652" y="1872"/>
                  </a:lnTo>
                  <a:lnTo>
                    <a:pt x="3655" y="1878"/>
                  </a:lnTo>
                  <a:lnTo>
                    <a:pt x="3658" y="1951"/>
                  </a:lnTo>
                  <a:lnTo>
                    <a:pt x="3661" y="2035"/>
                  </a:lnTo>
                  <a:lnTo>
                    <a:pt x="3664" y="2078"/>
                  </a:lnTo>
                  <a:lnTo>
                    <a:pt x="3667" y="2090"/>
                  </a:lnTo>
                  <a:lnTo>
                    <a:pt x="3670" y="2099"/>
                  </a:lnTo>
                  <a:lnTo>
                    <a:pt x="3673" y="2102"/>
                  </a:lnTo>
                  <a:lnTo>
                    <a:pt x="3676" y="2105"/>
                  </a:lnTo>
                  <a:lnTo>
                    <a:pt x="3679" y="2105"/>
                  </a:lnTo>
                  <a:lnTo>
                    <a:pt x="3682" y="2105"/>
                  </a:lnTo>
                  <a:lnTo>
                    <a:pt x="3685" y="2102"/>
                  </a:lnTo>
                  <a:lnTo>
                    <a:pt x="3688" y="2093"/>
                  </a:lnTo>
                  <a:lnTo>
                    <a:pt x="3691" y="2072"/>
                  </a:lnTo>
                  <a:lnTo>
                    <a:pt x="3694" y="2035"/>
                  </a:lnTo>
                  <a:lnTo>
                    <a:pt x="3697" y="2020"/>
                  </a:lnTo>
                  <a:lnTo>
                    <a:pt x="3697" y="2023"/>
                  </a:lnTo>
                  <a:lnTo>
                    <a:pt x="3700" y="2054"/>
                  </a:lnTo>
                  <a:lnTo>
                    <a:pt x="3703" y="2078"/>
                  </a:lnTo>
                  <a:lnTo>
                    <a:pt x="3706" y="2078"/>
                  </a:lnTo>
                  <a:lnTo>
                    <a:pt x="3709" y="2072"/>
                  </a:lnTo>
                  <a:lnTo>
                    <a:pt x="3712" y="2069"/>
                  </a:lnTo>
                  <a:lnTo>
                    <a:pt x="3715" y="2081"/>
                  </a:lnTo>
                  <a:lnTo>
                    <a:pt x="3718" y="2087"/>
                  </a:lnTo>
                  <a:lnTo>
                    <a:pt x="3721" y="2081"/>
                  </a:lnTo>
                  <a:lnTo>
                    <a:pt x="3724" y="2078"/>
                  </a:lnTo>
                  <a:lnTo>
                    <a:pt x="3727" y="2060"/>
                  </a:lnTo>
                  <a:lnTo>
                    <a:pt x="3727" y="2057"/>
                  </a:lnTo>
                  <a:lnTo>
                    <a:pt x="3730" y="1984"/>
                  </a:lnTo>
                  <a:lnTo>
                    <a:pt x="3730" y="1969"/>
                  </a:lnTo>
                  <a:lnTo>
                    <a:pt x="3730" y="1954"/>
                  </a:lnTo>
                  <a:lnTo>
                    <a:pt x="3733" y="1742"/>
                  </a:lnTo>
                  <a:lnTo>
                    <a:pt x="3733" y="1714"/>
                  </a:lnTo>
                  <a:lnTo>
                    <a:pt x="3733" y="1687"/>
                  </a:lnTo>
                  <a:lnTo>
                    <a:pt x="3736" y="1524"/>
                  </a:lnTo>
                  <a:lnTo>
                    <a:pt x="3736" y="1521"/>
                  </a:lnTo>
                  <a:lnTo>
                    <a:pt x="3736" y="1521"/>
                  </a:lnTo>
                  <a:lnTo>
                    <a:pt x="3739" y="1675"/>
                  </a:lnTo>
                  <a:lnTo>
                    <a:pt x="3739" y="1702"/>
                  </a:lnTo>
                  <a:lnTo>
                    <a:pt x="3739" y="1729"/>
                  </a:lnTo>
                  <a:lnTo>
                    <a:pt x="3742" y="1945"/>
                  </a:lnTo>
                  <a:lnTo>
                    <a:pt x="3742" y="1960"/>
                  </a:lnTo>
                  <a:lnTo>
                    <a:pt x="3745" y="1975"/>
                  </a:lnTo>
                  <a:lnTo>
                    <a:pt x="3745" y="2060"/>
                  </a:lnTo>
                  <a:lnTo>
                    <a:pt x="3745" y="2063"/>
                  </a:lnTo>
                  <a:lnTo>
                    <a:pt x="3748" y="2090"/>
                  </a:lnTo>
                  <a:lnTo>
                    <a:pt x="3751" y="2099"/>
                  </a:lnTo>
                  <a:lnTo>
                    <a:pt x="3757" y="2102"/>
                  </a:lnTo>
                  <a:lnTo>
                    <a:pt x="3760" y="2105"/>
                  </a:lnTo>
                  <a:lnTo>
                    <a:pt x="3764" y="2105"/>
                  </a:lnTo>
                  <a:lnTo>
                    <a:pt x="3767" y="2099"/>
                  </a:lnTo>
                  <a:lnTo>
                    <a:pt x="3770" y="2090"/>
                  </a:lnTo>
                  <a:lnTo>
                    <a:pt x="3773" y="2081"/>
                  </a:lnTo>
                  <a:lnTo>
                    <a:pt x="3776" y="2087"/>
                  </a:lnTo>
                  <a:lnTo>
                    <a:pt x="3779" y="2090"/>
                  </a:lnTo>
                  <a:lnTo>
                    <a:pt x="3782" y="2093"/>
                  </a:lnTo>
                  <a:lnTo>
                    <a:pt x="3785" y="2093"/>
                  </a:lnTo>
                  <a:lnTo>
                    <a:pt x="3788" y="2078"/>
                  </a:lnTo>
                  <a:lnTo>
                    <a:pt x="3791" y="2029"/>
                  </a:lnTo>
                  <a:lnTo>
                    <a:pt x="3794" y="2002"/>
                  </a:lnTo>
                  <a:lnTo>
                    <a:pt x="3794" y="2005"/>
                  </a:lnTo>
                  <a:lnTo>
                    <a:pt x="3797" y="2035"/>
                  </a:lnTo>
                  <a:lnTo>
                    <a:pt x="3797" y="2041"/>
                  </a:lnTo>
                  <a:lnTo>
                    <a:pt x="3800" y="2017"/>
                  </a:lnTo>
                  <a:lnTo>
                    <a:pt x="3800" y="2011"/>
                  </a:lnTo>
                  <a:lnTo>
                    <a:pt x="3800" y="2002"/>
                  </a:lnTo>
                  <a:lnTo>
                    <a:pt x="3803" y="1857"/>
                  </a:lnTo>
                  <a:lnTo>
                    <a:pt x="3803" y="1835"/>
                  </a:lnTo>
                  <a:lnTo>
                    <a:pt x="3803" y="1817"/>
                  </a:lnTo>
                  <a:lnTo>
                    <a:pt x="3806" y="1708"/>
                  </a:lnTo>
                  <a:lnTo>
                    <a:pt x="3806" y="1708"/>
                  </a:lnTo>
                  <a:lnTo>
                    <a:pt x="3806" y="1711"/>
                  </a:lnTo>
                  <a:lnTo>
                    <a:pt x="3809" y="1842"/>
                  </a:lnTo>
                  <a:lnTo>
                    <a:pt x="3809" y="1863"/>
                  </a:lnTo>
                  <a:lnTo>
                    <a:pt x="3809" y="1884"/>
                  </a:lnTo>
                  <a:lnTo>
                    <a:pt x="3812" y="2023"/>
                  </a:lnTo>
                  <a:lnTo>
                    <a:pt x="3812" y="2032"/>
                  </a:lnTo>
                  <a:lnTo>
                    <a:pt x="3812" y="2041"/>
                  </a:lnTo>
                  <a:lnTo>
                    <a:pt x="3815" y="2081"/>
                  </a:lnTo>
                  <a:lnTo>
                    <a:pt x="3815" y="2084"/>
                  </a:lnTo>
                  <a:lnTo>
                    <a:pt x="3818" y="2075"/>
                  </a:lnTo>
                  <a:lnTo>
                    <a:pt x="3821" y="2057"/>
                  </a:lnTo>
                  <a:lnTo>
                    <a:pt x="3821" y="2054"/>
                  </a:lnTo>
                  <a:lnTo>
                    <a:pt x="3824" y="2063"/>
                  </a:lnTo>
                  <a:lnTo>
                    <a:pt x="3827" y="2087"/>
                  </a:lnTo>
                  <a:lnTo>
                    <a:pt x="3830" y="2099"/>
                  </a:lnTo>
                  <a:lnTo>
                    <a:pt x="3833" y="2096"/>
                  </a:lnTo>
                  <a:lnTo>
                    <a:pt x="3836" y="2087"/>
                  </a:lnTo>
                  <a:lnTo>
                    <a:pt x="3839" y="2087"/>
                  </a:lnTo>
                  <a:lnTo>
                    <a:pt x="3842" y="2096"/>
                  </a:lnTo>
                  <a:lnTo>
                    <a:pt x="3845" y="2093"/>
                  </a:lnTo>
                  <a:lnTo>
                    <a:pt x="3848" y="2078"/>
                  </a:lnTo>
                  <a:lnTo>
                    <a:pt x="3851" y="2057"/>
                  </a:lnTo>
                  <a:lnTo>
                    <a:pt x="3854" y="2051"/>
                  </a:lnTo>
                  <a:lnTo>
                    <a:pt x="3854" y="2054"/>
                  </a:lnTo>
                  <a:lnTo>
                    <a:pt x="3857" y="2078"/>
                  </a:lnTo>
                  <a:lnTo>
                    <a:pt x="3863" y="2099"/>
                  </a:lnTo>
                  <a:lnTo>
                    <a:pt x="3866" y="2108"/>
                  </a:lnTo>
                  <a:lnTo>
                    <a:pt x="3869" y="2105"/>
                  </a:lnTo>
                  <a:lnTo>
                    <a:pt x="3873" y="2099"/>
                  </a:lnTo>
                  <a:lnTo>
                    <a:pt x="3876" y="2090"/>
                  </a:lnTo>
                  <a:lnTo>
                    <a:pt x="3879" y="2093"/>
                  </a:lnTo>
                  <a:lnTo>
                    <a:pt x="3882" y="2102"/>
                  </a:lnTo>
                  <a:lnTo>
                    <a:pt x="3885" y="2105"/>
                  </a:lnTo>
                  <a:lnTo>
                    <a:pt x="3888" y="2102"/>
                  </a:lnTo>
                  <a:lnTo>
                    <a:pt x="3891" y="2099"/>
                  </a:lnTo>
                  <a:lnTo>
                    <a:pt x="3894" y="2105"/>
                  </a:lnTo>
                  <a:lnTo>
                    <a:pt x="3897" y="2108"/>
                  </a:lnTo>
                  <a:lnTo>
                    <a:pt x="3900" y="2108"/>
                  </a:lnTo>
                  <a:lnTo>
                    <a:pt x="3903" y="2108"/>
                  </a:lnTo>
                  <a:lnTo>
                    <a:pt x="3906" y="2111"/>
                  </a:lnTo>
                  <a:lnTo>
                    <a:pt x="3909" y="2111"/>
                  </a:lnTo>
                  <a:lnTo>
                    <a:pt x="3912" y="2108"/>
                  </a:lnTo>
                  <a:lnTo>
                    <a:pt x="3915" y="2105"/>
                  </a:lnTo>
                  <a:lnTo>
                    <a:pt x="3918" y="2096"/>
                  </a:lnTo>
                  <a:lnTo>
                    <a:pt x="3921" y="2054"/>
                  </a:lnTo>
                  <a:lnTo>
                    <a:pt x="3921" y="2048"/>
                  </a:lnTo>
                  <a:lnTo>
                    <a:pt x="3924" y="1929"/>
                  </a:lnTo>
                  <a:lnTo>
                    <a:pt x="3924" y="1911"/>
                  </a:lnTo>
                  <a:lnTo>
                    <a:pt x="3927" y="1693"/>
                  </a:lnTo>
                  <a:lnTo>
                    <a:pt x="3927" y="1678"/>
                  </a:lnTo>
                  <a:lnTo>
                    <a:pt x="3930" y="1639"/>
                  </a:lnTo>
                  <a:lnTo>
                    <a:pt x="3930" y="1678"/>
                  </a:lnTo>
                  <a:lnTo>
                    <a:pt x="3930" y="1693"/>
                  </a:lnTo>
                  <a:lnTo>
                    <a:pt x="3933" y="1899"/>
                  </a:lnTo>
                  <a:lnTo>
                    <a:pt x="3933" y="1914"/>
                  </a:lnTo>
                  <a:lnTo>
                    <a:pt x="3936" y="2008"/>
                  </a:lnTo>
                  <a:lnTo>
                    <a:pt x="3936" y="2017"/>
                  </a:lnTo>
                  <a:lnTo>
                    <a:pt x="3939" y="2060"/>
                  </a:lnTo>
                  <a:lnTo>
                    <a:pt x="3942" y="2072"/>
                  </a:lnTo>
                  <a:lnTo>
                    <a:pt x="3945" y="2078"/>
                  </a:lnTo>
                  <a:lnTo>
                    <a:pt x="3948" y="2087"/>
                  </a:lnTo>
                  <a:lnTo>
                    <a:pt x="3951" y="2096"/>
                  </a:lnTo>
                  <a:lnTo>
                    <a:pt x="3954" y="2102"/>
                  </a:lnTo>
                  <a:lnTo>
                    <a:pt x="3957" y="2102"/>
                  </a:lnTo>
                  <a:lnTo>
                    <a:pt x="3960" y="2102"/>
                  </a:lnTo>
                  <a:lnTo>
                    <a:pt x="3963" y="2099"/>
                  </a:lnTo>
                  <a:lnTo>
                    <a:pt x="3969" y="2099"/>
                  </a:lnTo>
                  <a:lnTo>
                    <a:pt x="3972" y="2105"/>
                  </a:lnTo>
                  <a:lnTo>
                    <a:pt x="3975" y="2108"/>
                  </a:lnTo>
                  <a:lnTo>
                    <a:pt x="3978" y="2102"/>
                  </a:lnTo>
                  <a:lnTo>
                    <a:pt x="3982" y="2093"/>
                  </a:lnTo>
                  <a:lnTo>
                    <a:pt x="3985" y="2081"/>
                  </a:lnTo>
                  <a:lnTo>
                    <a:pt x="3988" y="2075"/>
                  </a:lnTo>
                  <a:lnTo>
                    <a:pt x="3991" y="2069"/>
                  </a:lnTo>
                  <a:lnTo>
                    <a:pt x="3994" y="2069"/>
                  </a:lnTo>
                  <a:lnTo>
                    <a:pt x="3997" y="2057"/>
                  </a:lnTo>
                  <a:lnTo>
                    <a:pt x="4000" y="2023"/>
                  </a:lnTo>
                  <a:lnTo>
                    <a:pt x="4000" y="2017"/>
                  </a:lnTo>
                  <a:lnTo>
                    <a:pt x="4003" y="2026"/>
                  </a:lnTo>
                  <a:lnTo>
                    <a:pt x="4006" y="2060"/>
                  </a:lnTo>
                  <a:lnTo>
                    <a:pt x="4009" y="2081"/>
                  </a:lnTo>
                  <a:lnTo>
                    <a:pt x="4012" y="2093"/>
                  </a:lnTo>
                  <a:lnTo>
                    <a:pt x="4015" y="2099"/>
                  </a:lnTo>
                  <a:lnTo>
                    <a:pt x="4018" y="2102"/>
                  </a:lnTo>
                  <a:lnTo>
                    <a:pt x="4021" y="2108"/>
                  </a:lnTo>
                  <a:lnTo>
                    <a:pt x="4024" y="2108"/>
                  </a:lnTo>
                  <a:lnTo>
                    <a:pt x="4027" y="2096"/>
                  </a:lnTo>
                  <a:lnTo>
                    <a:pt x="4030" y="2048"/>
                  </a:lnTo>
                  <a:lnTo>
                    <a:pt x="4030" y="2038"/>
                  </a:lnTo>
                  <a:lnTo>
                    <a:pt x="4033" y="1896"/>
                  </a:lnTo>
                  <a:lnTo>
                    <a:pt x="4033" y="1884"/>
                  </a:lnTo>
                  <a:lnTo>
                    <a:pt x="4036" y="1826"/>
                  </a:lnTo>
                  <a:lnTo>
                    <a:pt x="4036" y="1829"/>
                  </a:lnTo>
                  <a:lnTo>
                    <a:pt x="4036" y="1835"/>
                  </a:lnTo>
                  <a:lnTo>
                    <a:pt x="4039" y="1948"/>
                  </a:lnTo>
                  <a:lnTo>
                    <a:pt x="4042" y="2057"/>
                  </a:lnTo>
                  <a:lnTo>
                    <a:pt x="4042" y="2063"/>
                  </a:lnTo>
                  <a:lnTo>
                    <a:pt x="4045" y="2099"/>
                  </a:lnTo>
                  <a:lnTo>
                    <a:pt x="4048" y="2102"/>
                  </a:lnTo>
                  <a:lnTo>
                    <a:pt x="4051" y="2084"/>
                  </a:lnTo>
                  <a:lnTo>
                    <a:pt x="4054" y="2057"/>
                  </a:lnTo>
                  <a:lnTo>
                    <a:pt x="4057" y="2054"/>
                  </a:lnTo>
                  <a:lnTo>
                    <a:pt x="4057" y="2063"/>
                  </a:lnTo>
                  <a:lnTo>
                    <a:pt x="4060" y="2093"/>
                  </a:lnTo>
                  <a:lnTo>
                    <a:pt x="4063" y="2108"/>
                  </a:lnTo>
                  <a:lnTo>
                    <a:pt x="4066" y="2108"/>
                  </a:lnTo>
                  <a:lnTo>
                    <a:pt x="4069" y="2105"/>
                  </a:lnTo>
                  <a:lnTo>
                    <a:pt x="4072" y="2108"/>
                  </a:lnTo>
                  <a:lnTo>
                    <a:pt x="4078" y="2108"/>
                  </a:lnTo>
                  <a:lnTo>
                    <a:pt x="4081" y="2111"/>
                  </a:lnTo>
                  <a:lnTo>
                    <a:pt x="4084" y="2111"/>
                  </a:lnTo>
                  <a:lnTo>
                    <a:pt x="4087" y="2105"/>
                  </a:lnTo>
                  <a:lnTo>
                    <a:pt x="4091" y="2093"/>
                  </a:lnTo>
                  <a:lnTo>
                    <a:pt x="4094" y="2063"/>
                  </a:lnTo>
                  <a:lnTo>
                    <a:pt x="4097" y="2044"/>
                  </a:lnTo>
                  <a:lnTo>
                    <a:pt x="4100" y="2066"/>
                  </a:lnTo>
                  <a:lnTo>
                    <a:pt x="4103" y="2090"/>
                  </a:lnTo>
                  <a:lnTo>
                    <a:pt x="4106" y="2078"/>
                  </a:lnTo>
                  <a:lnTo>
                    <a:pt x="4106" y="2075"/>
                  </a:lnTo>
                  <a:lnTo>
                    <a:pt x="4109" y="2020"/>
                  </a:lnTo>
                  <a:lnTo>
                    <a:pt x="4109" y="2008"/>
                  </a:lnTo>
                  <a:lnTo>
                    <a:pt x="4109" y="1996"/>
                  </a:lnTo>
                  <a:lnTo>
                    <a:pt x="4112" y="1784"/>
                  </a:lnTo>
                  <a:lnTo>
                    <a:pt x="4112" y="1742"/>
                  </a:lnTo>
                  <a:lnTo>
                    <a:pt x="4112" y="1696"/>
                  </a:lnTo>
                  <a:lnTo>
                    <a:pt x="4115" y="1142"/>
                  </a:lnTo>
                  <a:lnTo>
                    <a:pt x="4115" y="1075"/>
                  </a:lnTo>
                  <a:lnTo>
                    <a:pt x="4115" y="1009"/>
                  </a:lnTo>
                  <a:lnTo>
                    <a:pt x="4118" y="721"/>
                  </a:lnTo>
                  <a:lnTo>
                    <a:pt x="4118" y="736"/>
                  </a:lnTo>
                  <a:lnTo>
                    <a:pt x="4118" y="757"/>
                  </a:lnTo>
                  <a:lnTo>
                    <a:pt x="4121" y="1215"/>
                  </a:lnTo>
                  <a:lnTo>
                    <a:pt x="4121" y="1278"/>
                  </a:lnTo>
                  <a:lnTo>
                    <a:pt x="4121" y="1342"/>
                  </a:lnTo>
                  <a:lnTo>
                    <a:pt x="4124" y="1805"/>
                  </a:lnTo>
                  <a:lnTo>
                    <a:pt x="4124" y="1842"/>
                  </a:lnTo>
                  <a:lnTo>
                    <a:pt x="4124" y="1875"/>
                  </a:lnTo>
                  <a:lnTo>
                    <a:pt x="4127" y="2041"/>
                  </a:lnTo>
                  <a:lnTo>
                    <a:pt x="4127" y="2054"/>
                  </a:lnTo>
                  <a:lnTo>
                    <a:pt x="4127" y="2060"/>
                  </a:lnTo>
                  <a:lnTo>
                    <a:pt x="4130" y="2099"/>
                  </a:lnTo>
                  <a:lnTo>
                    <a:pt x="4133" y="2105"/>
                  </a:lnTo>
                  <a:lnTo>
                    <a:pt x="4136" y="2099"/>
                  </a:lnTo>
                  <a:lnTo>
                    <a:pt x="4139" y="2099"/>
                  </a:lnTo>
                  <a:lnTo>
                    <a:pt x="4142" y="2105"/>
                  </a:lnTo>
                  <a:lnTo>
                    <a:pt x="4145" y="2111"/>
                  </a:lnTo>
                  <a:lnTo>
                    <a:pt x="4148" y="2114"/>
                  </a:lnTo>
                  <a:lnTo>
                    <a:pt x="4151" y="2114"/>
                  </a:lnTo>
                  <a:lnTo>
                    <a:pt x="4154" y="2114"/>
                  </a:lnTo>
                  <a:lnTo>
                    <a:pt x="4157" y="2111"/>
                  </a:lnTo>
                  <a:lnTo>
                    <a:pt x="4160" y="2108"/>
                  </a:lnTo>
                  <a:lnTo>
                    <a:pt x="4163" y="2108"/>
                  </a:lnTo>
                  <a:lnTo>
                    <a:pt x="4166" y="2108"/>
                  </a:lnTo>
                  <a:lnTo>
                    <a:pt x="4169" y="2099"/>
                  </a:lnTo>
                  <a:lnTo>
                    <a:pt x="4172" y="2087"/>
                  </a:lnTo>
                  <a:lnTo>
                    <a:pt x="4175" y="2093"/>
                  </a:lnTo>
                  <a:lnTo>
                    <a:pt x="4178" y="2108"/>
                  </a:lnTo>
                  <a:lnTo>
                    <a:pt x="4184" y="2111"/>
                  </a:lnTo>
                  <a:lnTo>
                    <a:pt x="4187" y="2114"/>
                  </a:lnTo>
                  <a:lnTo>
                    <a:pt x="4190" y="2111"/>
                  </a:lnTo>
                  <a:lnTo>
                    <a:pt x="4193" y="2105"/>
                  </a:lnTo>
                  <a:lnTo>
                    <a:pt x="4196" y="2099"/>
                  </a:lnTo>
                  <a:lnTo>
                    <a:pt x="4199" y="2099"/>
                  </a:lnTo>
                  <a:lnTo>
                    <a:pt x="4203" y="2108"/>
                  </a:lnTo>
                  <a:lnTo>
                    <a:pt x="4206" y="2114"/>
                  </a:lnTo>
                  <a:lnTo>
                    <a:pt x="4209" y="2114"/>
                  </a:lnTo>
                  <a:lnTo>
                    <a:pt x="4212" y="2114"/>
                  </a:lnTo>
                  <a:lnTo>
                    <a:pt x="4215" y="2114"/>
                  </a:lnTo>
                  <a:lnTo>
                    <a:pt x="4218" y="2108"/>
                  </a:lnTo>
                  <a:lnTo>
                    <a:pt x="4221" y="2090"/>
                  </a:lnTo>
                  <a:lnTo>
                    <a:pt x="4224" y="2051"/>
                  </a:lnTo>
                  <a:lnTo>
                    <a:pt x="4227" y="1972"/>
                  </a:lnTo>
                  <a:lnTo>
                    <a:pt x="4230" y="1899"/>
                  </a:lnTo>
                  <a:lnTo>
                    <a:pt x="4230" y="1893"/>
                  </a:lnTo>
                  <a:lnTo>
                    <a:pt x="4233" y="1905"/>
                  </a:lnTo>
                  <a:lnTo>
                    <a:pt x="4233" y="1911"/>
                  </a:lnTo>
                  <a:lnTo>
                    <a:pt x="4236" y="1878"/>
                  </a:lnTo>
                  <a:lnTo>
                    <a:pt x="4236" y="1863"/>
                  </a:lnTo>
                  <a:lnTo>
                    <a:pt x="4236" y="1848"/>
                  </a:lnTo>
                  <a:lnTo>
                    <a:pt x="4239" y="1587"/>
                  </a:lnTo>
                  <a:lnTo>
                    <a:pt x="4239" y="1551"/>
                  </a:lnTo>
                  <a:lnTo>
                    <a:pt x="4239" y="1517"/>
                  </a:lnTo>
                  <a:lnTo>
                    <a:pt x="4242" y="1351"/>
                  </a:lnTo>
                  <a:lnTo>
                    <a:pt x="4242" y="1357"/>
                  </a:lnTo>
                  <a:lnTo>
                    <a:pt x="4242" y="1366"/>
                  </a:lnTo>
                  <a:lnTo>
                    <a:pt x="4245" y="1614"/>
                  </a:lnTo>
                  <a:lnTo>
                    <a:pt x="4245" y="1651"/>
                  </a:lnTo>
                  <a:lnTo>
                    <a:pt x="4245" y="1687"/>
                  </a:lnTo>
                  <a:lnTo>
                    <a:pt x="4248" y="1948"/>
                  </a:lnTo>
                  <a:lnTo>
                    <a:pt x="4248" y="1966"/>
                  </a:lnTo>
                  <a:lnTo>
                    <a:pt x="4248" y="1984"/>
                  </a:lnTo>
                  <a:lnTo>
                    <a:pt x="4251" y="2081"/>
                  </a:lnTo>
                  <a:lnTo>
                    <a:pt x="4251" y="2084"/>
                  </a:lnTo>
                  <a:lnTo>
                    <a:pt x="4254" y="2108"/>
                  </a:lnTo>
                  <a:lnTo>
                    <a:pt x="4257" y="2111"/>
                  </a:lnTo>
                  <a:lnTo>
                    <a:pt x="4260" y="2111"/>
                  </a:lnTo>
                  <a:lnTo>
                    <a:pt x="4263" y="2105"/>
                  </a:lnTo>
                  <a:lnTo>
                    <a:pt x="4266" y="2105"/>
                  </a:lnTo>
                  <a:lnTo>
                    <a:pt x="4269" y="2111"/>
                  </a:lnTo>
                  <a:lnTo>
                    <a:pt x="4272" y="2114"/>
                  </a:lnTo>
                  <a:lnTo>
                    <a:pt x="4275" y="2117"/>
                  </a:lnTo>
                  <a:lnTo>
                    <a:pt x="4278" y="2114"/>
                  </a:lnTo>
                  <a:lnTo>
                    <a:pt x="4281" y="2108"/>
                  </a:lnTo>
                  <a:lnTo>
                    <a:pt x="4284" y="2105"/>
                  </a:lnTo>
                  <a:lnTo>
                    <a:pt x="4290" y="2111"/>
                  </a:lnTo>
                  <a:lnTo>
                    <a:pt x="4293" y="2117"/>
                  </a:lnTo>
                  <a:lnTo>
                    <a:pt x="4296" y="2120"/>
                  </a:lnTo>
                  <a:lnTo>
                    <a:pt x="4299" y="2120"/>
                  </a:lnTo>
                  <a:lnTo>
                    <a:pt x="4302" y="2120"/>
                  </a:lnTo>
                  <a:lnTo>
                    <a:pt x="4305" y="2120"/>
                  </a:lnTo>
                  <a:lnTo>
                    <a:pt x="4308" y="2120"/>
                  </a:lnTo>
                  <a:lnTo>
                    <a:pt x="4312" y="2117"/>
                  </a:lnTo>
                  <a:lnTo>
                    <a:pt x="4315" y="2117"/>
                  </a:lnTo>
                  <a:lnTo>
                    <a:pt x="4318" y="2120"/>
                  </a:lnTo>
                  <a:lnTo>
                    <a:pt x="4321" y="2120"/>
                  </a:lnTo>
                  <a:lnTo>
                    <a:pt x="4324" y="2114"/>
                  </a:lnTo>
                  <a:lnTo>
                    <a:pt x="4327" y="2108"/>
                  </a:lnTo>
                  <a:lnTo>
                    <a:pt x="4330" y="2111"/>
                  </a:lnTo>
                  <a:lnTo>
                    <a:pt x="4333" y="2117"/>
                  </a:lnTo>
                  <a:lnTo>
                    <a:pt x="4336" y="2120"/>
                  </a:lnTo>
                  <a:lnTo>
                    <a:pt x="4339" y="2120"/>
                  </a:lnTo>
                  <a:lnTo>
                    <a:pt x="4342" y="2120"/>
                  </a:lnTo>
                  <a:lnTo>
                    <a:pt x="4345" y="2120"/>
                  </a:lnTo>
                  <a:lnTo>
                    <a:pt x="4348" y="2120"/>
                  </a:lnTo>
                  <a:lnTo>
                    <a:pt x="4351" y="2117"/>
                  </a:lnTo>
                  <a:lnTo>
                    <a:pt x="4354" y="2114"/>
                  </a:lnTo>
                  <a:lnTo>
                    <a:pt x="4357" y="2111"/>
                  </a:lnTo>
                  <a:lnTo>
                    <a:pt x="4360" y="2111"/>
                  </a:lnTo>
                  <a:lnTo>
                    <a:pt x="4363" y="2114"/>
                  </a:lnTo>
                  <a:lnTo>
                    <a:pt x="4366" y="2117"/>
                  </a:lnTo>
                  <a:lnTo>
                    <a:pt x="4369" y="2117"/>
                  </a:lnTo>
                  <a:lnTo>
                    <a:pt x="4372" y="2114"/>
                  </a:lnTo>
                  <a:lnTo>
                    <a:pt x="4375" y="2117"/>
                  </a:lnTo>
                  <a:lnTo>
                    <a:pt x="4378" y="2117"/>
                  </a:lnTo>
                  <a:lnTo>
                    <a:pt x="4381" y="2114"/>
                  </a:lnTo>
                  <a:lnTo>
                    <a:pt x="4384" y="2108"/>
                  </a:lnTo>
                  <a:lnTo>
                    <a:pt x="4387" y="2105"/>
                  </a:lnTo>
                  <a:lnTo>
                    <a:pt x="4390" y="2111"/>
                  </a:lnTo>
                  <a:lnTo>
                    <a:pt x="4393" y="2117"/>
                  </a:lnTo>
                  <a:lnTo>
                    <a:pt x="4399" y="2117"/>
                  </a:lnTo>
                  <a:lnTo>
                    <a:pt x="4402" y="2117"/>
                  </a:lnTo>
                  <a:lnTo>
                    <a:pt x="4405" y="2117"/>
                  </a:lnTo>
                  <a:lnTo>
                    <a:pt x="4408" y="2117"/>
                  </a:lnTo>
                  <a:lnTo>
                    <a:pt x="4411" y="2120"/>
                  </a:lnTo>
                  <a:lnTo>
                    <a:pt x="4414" y="2120"/>
                  </a:lnTo>
                  <a:lnTo>
                    <a:pt x="4417" y="2120"/>
                  </a:lnTo>
                  <a:lnTo>
                    <a:pt x="4421" y="2120"/>
                  </a:lnTo>
                  <a:lnTo>
                    <a:pt x="4424" y="2120"/>
                  </a:lnTo>
                  <a:lnTo>
                    <a:pt x="4427" y="2120"/>
                  </a:lnTo>
                  <a:lnTo>
                    <a:pt x="4430" y="2117"/>
                  </a:lnTo>
                  <a:lnTo>
                    <a:pt x="4433" y="2108"/>
                  </a:lnTo>
                  <a:lnTo>
                    <a:pt x="4436" y="2090"/>
                  </a:lnTo>
                  <a:lnTo>
                    <a:pt x="4439" y="2072"/>
                  </a:lnTo>
                  <a:lnTo>
                    <a:pt x="4442" y="2081"/>
                  </a:lnTo>
                  <a:lnTo>
                    <a:pt x="4445" y="2102"/>
                  </a:lnTo>
                  <a:lnTo>
                    <a:pt x="4448" y="2117"/>
                  </a:lnTo>
                  <a:lnTo>
                    <a:pt x="4451" y="2120"/>
                  </a:lnTo>
                  <a:lnTo>
                    <a:pt x="4454" y="2120"/>
                  </a:lnTo>
                  <a:lnTo>
                    <a:pt x="4457" y="2120"/>
                  </a:lnTo>
                  <a:lnTo>
                    <a:pt x="4460" y="2117"/>
                  </a:lnTo>
                  <a:lnTo>
                    <a:pt x="4463" y="2117"/>
                  </a:lnTo>
                  <a:lnTo>
                    <a:pt x="4466" y="2117"/>
                  </a:lnTo>
                  <a:lnTo>
                    <a:pt x="4469" y="2120"/>
                  </a:lnTo>
                  <a:lnTo>
                    <a:pt x="4472" y="2120"/>
                  </a:lnTo>
                  <a:lnTo>
                    <a:pt x="4475" y="2120"/>
                  </a:lnTo>
                  <a:lnTo>
                    <a:pt x="4478" y="2120"/>
                  </a:lnTo>
                  <a:lnTo>
                    <a:pt x="4481" y="2120"/>
                  </a:lnTo>
                  <a:lnTo>
                    <a:pt x="4484" y="2120"/>
                  </a:lnTo>
                  <a:lnTo>
                    <a:pt x="4487" y="2120"/>
                  </a:lnTo>
                  <a:lnTo>
                    <a:pt x="4490" y="2120"/>
                  </a:lnTo>
                  <a:lnTo>
                    <a:pt x="4493" y="2120"/>
                  </a:lnTo>
                  <a:lnTo>
                    <a:pt x="4496" y="2120"/>
                  </a:lnTo>
                  <a:lnTo>
                    <a:pt x="4499" y="2120"/>
                  </a:lnTo>
                  <a:lnTo>
                    <a:pt x="4505" y="2120"/>
                  </a:lnTo>
                  <a:lnTo>
                    <a:pt x="4508" y="2120"/>
                  </a:lnTo>
                  <a:lnTo>
                    <a:pt x="4511" y="2120"/>
                  </a:lnTo>
                  <a:lnTo>
                    <a:pt x="4514" y="2120"/>
                  </a:lnTo>
                  <a:lnTo>
                    <a:pt x="4517" y="2120"/>
                  </a:lnTo>
                  <a:lnTo>
                    <a:pt x="4520" y="2120"/>
                  </a:lnTo>
                  <a:lnTo>
                    <a:pt x="4523" y="2120"/>
                  </a:lnTo>
                  <a:lnTo>
                    <a:pt x="4526" y="2120"/>
                  </a:lnTo>
                  <a:lnTo>
                    <a:pt x="4529" y="2120"/>
                  </a:lnTo>
                  <a:lnTo>
                    <a:pt x="4533" y="2120"/>
                  </a:lnTo>
                  <a:lnTo>
                    <a:pt x="4536" y="2120"/>
                  </a:lnTo>
                  <a:lnTo>
                    <a:pt x="4539" y="2120"/>
                  </a:lnTo>
                  <a:lnTo>
                    <a:pt x="4542" y="2120"/>
                  </a:lnTo>
                  <a:lnTo>
                    <a:pt x="4545" y="2117"/>
                  </a:lnTo>
                  <a:lnTo>
                    <a:pt x="4548" y="2117"/>
                  </a:lnTo>
                  <a:lnTo>
                    <a:pt x="4551" y="2111"/>
                  </a:lnTo>
                  <a:lnTo>
                    <a:pt x="4554" y="2108"/>
                  </a:lnTo>
                  <a:lnTo>
                    <a:pt x="4557" y="2087"/>
                  </a:lnTo>
                  <a:lnTo>
                    <a:pt x="4560" y="2032"/>
                  </a:lnTo>
                  <a:lnTo>
                    <a:pt x="4563" y="1984"/>
                  </a:lnTo>
                  <a:lnTo>
                    <a:pt x="4563" y="1984"/>
                  </a:lnTo>
                  <a:lnTo>
                    <a:pt x="4566" y="2014"/>
                  </a:lnTo>
                  <a:lnTo>
                    <a:pt x="4569" y="2069"/>
                  </a:lnTo>
                  <a:lnTo>
                    <a:pt x="4572" y="2081"/>
                  </a:lnTo>
                  <a:lnTo>
                    <a:pt x="4572" y="2081"/>
                  </a:lnTo>
                  <a:lnTo>
                    <a:pt x="4575" y="2063"/>
                  </a:lnTo>
                  <a:lnTo>
                    <a:pt x="4578" y="2054"/>
                  </a:lnTo>
                  <a:lnTo>
                    <a:pt x="4578" y="2057"/>
                  </a:lnTo>
                  <a:lnTo>
                    <a:pt x="4581" y="2075"/>
                  </a:lnTo>
                  <a:lnTo>
                    <a:pt x="4584" y="2084"/>
                  </a:lnTo>
                  <a:lnTo>
                    <a:pt x="4587" y="2057"/>
                  </a:lnTo>
                  <a:lnTo>
                    <a:pt x="4587" y="2051"/>
                  </a:lnTo>
                  <a:lnTo>
                    <a:pt x="4587" y="2041"/>
                  </a:lnTo>
                  <a:lnTo>
                    <a:pt x="4590" y="1887"/>
                  </a:lnTo>
                  <a:lnTo>
                    <a:pt x="4590" y="1857"/>
                  </a:lnTo>
                  <a:lnTo>
                    <a:pt x="4590" y="1823"/>
                  </a:lnTo>
                  <a:lnTo>
                    <a:pt x="4593" y="1402"/>
                  </a:lnTo>
                  <a:lnTo>
                    <a:pt x="4593" y="1351"/>
                  </a:lnTo>
                  <a:lnTo>
                    <a:pt x="4593" y="1299"/>
                  </a:lnTo>
                  <a:lnTo>
                    <a:pt x="4596" y="1039"/>
                  </a:lnTo>
                  <a:lnTo>
                    <a:pt x="4596" y="1042"/>
                  </a:lnTo>
                  <a:lnTo>
                    <a:pt x="4596" y="1051"/>
                  </a:lnTo>
                  <a:lnTo>
                    <a:pt x="4599" y="1360"/>
                  </a:lnTo>
                  <a:lnTo>
                    <a:pt x="4599" y="1405"/>
                  </a:lnTo>
                  <a:lnTo>
                    <a:pt x="4602" y="1454"/>
                  </a:lnTo>
                  <a:lnTo>
                    <a:pt x="4602" y="1826"/>
                  </a:lnTo>
                  <a:lnTo>
                    <a:pt x="4602" y="1857"/>
                  </a:lnTo>
                  <a:lnTo>
                    <a:pt x="4605" y="1884"/>
                  </a:lnTo>
                  <a:lnTo>
                    <a:pt x="4605" y="2041"/>
                  </a:lnTo>
                  <a:lnTo>
                    <a:pt x="4605" y="2051"/>
                  </a:lnTo>
                  <a:lnTo>
                    <a:pt x="4608" y="2060"/>
                  </a:lnTo>
                  <a:lnTo>
                    <a:pt x="4611" y="2099"/>
                  </a:lnTo>
                  <a:lnTo>
                    <a:pt x="4614" y="2111"/>
                  </a:lnTo>
                  <a:lnTo>
                    <a:pt x="4617" y="2114"/>
                  </a:lnTo>
                  <a:lnTo>
                    <a:pt x="4620" y="2114"/>
                  </a:lnTo>
                  <a:lnTo>
                    <a:pt x="4623" y="2117"/>
                  </a:lnTo>
                  <a:lnTo>
                    <a:pt x="4626" y="2117"/>
                  </a:lnTo>
                  <a:lnTo>
                    <a:pt x="4629" y="2117"/>
                  </a:lnTo>
                  <a:lnTo>
                    <a:pt x="4632" y="2117"/>
                  </a:lnTo>
                  <a:lnTo>
                    <a:pt x="4635" y="2117"/>
                  </a:lnTo>
                  <a:lnTo>
                    <a:pt x="4638" y="2117"/>
                  </a:lnTo>
                  <a:lnTo>
                    <a:pt x="4642" y="2117"/>
                  </a:lnTo>
                  <a:lnTo>
                    <a:pt x="4645" y="2117"/>
                  </a:lnTo>
                  <a:lnTo>
                    <a:pt x="4648" y="2117"/>
                  </a:lnTo>
                  <a:lnTo>
                    <a:pt x="4651" y="2117"/>
                  </a:lnTo>
                  <a:lnTo>
                    <a:pt x="4654" y="2117"/>
                  </a:lnTo>
                  <a:lnTo>
                    <a:pt x="4657" y="2114"/>
                  </a:lnTo>
                  <a:lnTo>
                    <a:pt x="4660" y="2111"/>
                  </a:lnTo>
                  <a:lnTo>
                    <a:pt x="4663" y="2108"/>
                  </a:lnTo>
                  <a:lnTo>
                    <a:pt x="4666" y="2111"/>
                  </a:lnTo>
                  <a:lnTo>
                    <a:pt x="4669" y="2117"/>
                  </a:lnTo>
                  <a:lnTo>
                    <a:pt x="4672" y="2120"/>
                  </a:lnTo>
                  <a:lnTo>
                    <a:pt x="4675" y="2117"/>
                  </a:lnTo>
                  <a:lnTo>
                    <a:pt x="4678" y="2114"/>
                  </a:lnTo>
                  <a:lnTo>
                    <a:pt x="4681" y="2105"/>
                  </a:lnTo>
                  <a:lnTo>
                    <a:pt x="4684" y="2081"/>
                  </a:lnTo>
                  <a:lnTo>
                    <a:pt x="4687" y="2044"/>
                  </a:lnTo>
                  <a:lnTo>
                    <a:pt x="4690" y="2026"/>
                  </a:lnTo>
                  <a:lnTo>
                    <a:pt x="4690" y="2026"/>
                  </a:lnTo>
                  <a:lnTo>
                    <a:pt x="4693" y="2057"/>
                  </a:lnTo>
                  <a:lnTo>
                    <a:pt x="4696" y="2096"/>
                  </a:lnTo>
                  <a:lnTo>
                    <a:pt x="4699" y="2114"/>
                  </a:lnTo>
                  <a:lnTo>
                    <a:pt x="4702" y="2120"/>
                  </a:lnTo>
                  <a:lnTo>
                    <a:pt x="4705" y="2120"/>
                  </a:lnTo>
                  <a:lnTo>
                    <a:pt x="4708" y="2120"/>
                  </a:lnTo>
                  <a:lnTo>
                    <a:pt x="4711" y="2123"/>
                  </a:lnTo>
                  <a:lnTo>
                    <a:pt x="4714" y="2123"/>
                  </a:lnTo>
                  <a:lnTo>
                    <a:pt x="4720" y="2123"/>
                  </a:lnTo>
                  <a:lnTo>
                    <a:pt x="4723" y="2123"/>
                  </a:lnTo>
                  <a:lnTo>
                    <a:pt x="4726" y="2123"/>
                  </a:lnTo>
                  <a:lnTo>
                    <a:pt x="4729" y="2123"/>
                  </a:lnTo>
                  <a:lnTo>
                    <a:pt x="4732" y="2123"/>
                  </a:lnTo>
                  <a:lnTo>
                    <a:pt x="4735" y="2123"/>
                  </a:lnTo>
                  <a:lnTo>
                    <a:pt x="4738" y="2123"/>
                  </a:lnTo>
                  <a:lnTo>
                    <a:pt x="4741" y="2120"/>
                  </a:lnTo>
                  <a:lnTo>
                    <a:pt x="4744" y="2120"/>
                  </a:lnTo>
                  <a:lnTo>
                    <a:pt x="4747" y="2114"/>
                  </a:lnTo>
                  <a:lnTo>
                    <a:pt x="4751" y="2108"/>
                  </a:lnTo>
                  <a:lnTo>
                    <a:pt x="4754" y="2102"/>
                  </a:lnTo>
                  <a:lnTo>
                    <a:pt x="4757" y="2111"/>
                  </a:lnTo>
                  <a:lnTo>
                    <a:pt x="4760" y="2117"/>
                  </a:lnTo>
                  <a:lnTo>
                    <a:pt x="4763" y="2120"/>
                  </a:lnTo>
                  <a:lnTo>
                    <a:pt x="4766" y="2120"/>
                  </a:lnTo>
                  <a:lnTo>
                    <a:pt x="4769" y="2120"/>
                  </a:lnTo>
                  <a:lnTo>
                    <a:pt x="4772" y="2120"/>
                  </a:lnTo>
                  <a:lnTo>
                    <a:pt x="4775" y="2120"/>
                  </a:lnTo>
                  <a:lnTo>
                    <a:pt x="4778" y="2120"/>
                  </a:lnTo>
                  <a:lnTo>
                    <a:pt x="4781" y="2120"/>
                  </a:lnTo>
                  <a:lnTo>
                    <a:pt x="4784" y="2120"/>
                  </a:lnTo>
                  <a:lnTo>
                    <a:pt x="4787" y="2120"/>
                  </a:lnTo>
                  <a:lnTo>
                    <a:pt x="4790" y="2120"/>
                  </a:lnTo>
                  <a:lnTo>
                    <a:pt x="4793" y="2120"/>
                  </a:lnTo>
                  <a:lnTo>
                    <a:pt x="4796" y="2120"/>
                  </a:lnTo>
                  <a:lnTo>
                    <a:pt x="4799" y="2120"/>
                  </a:lnTo>
                  <a:lnTo>
                    <a:pt x="4802" y="2120"/>
                  </a:lnTo>
                  <a:lnTo>
                    <a:pt x="4805" y="2123"/>
                  </a:lnTo>
                  <a:lnTo>
                    <a:pt x="4808" y="2123"/>
                  </a:lnTo>
                  <a:lnTo>
                    <a:pt x="4811" y="2120"/>
                  </a:lnTo>
                  <a:lnTo>
                    <a:pt x="4814" y="2120"/>
                  </a:lnTo>
                  <a:lnTo>
                    <a:pt x="4817" y="2120"/>
                  </a:lnTo>
                  <a:lnTo>
                    <a:pt x="4820" y="2120"/>
                  </a:lnTo>
                  <a:lnTo>
                    <a:pt x="4826" y="2117"/>
                  </a:lnTo>
                  <a:lnTo>
                    <a:pt x="4829" y="2120"/>
                  </a:lnTo>
                  <a:lnTo>
                    <a:pt x="4832" y="2120"/>
                  </a:lnTo>
                  <a:lnTo>
                    <a:pt x="4835" y="2120"/>
                  </a:lnTo>
                  <a:lnTo>
                    <a:pt x="4838" y="2120"/>
                  </a:lnTo>
                  <a:lnTo>
                    <a:pt x="4841" y="2120"/>
                  </a:lnTo>
                  <a:lnTo>
                    <a:pt x="4844" y="2120"/>
                  </a:lnTo>
                  <a:lnTo>
                    <a:pt x="4847" y="2120"/>
                  </a:lnTo>
                  <a:lnTo>
                    <a:pt x="4850" y="2120"/>
                  </a:lnTo>
                  <a:lnTo>
                    <a:pt x="4853" y="2120"/>
                  </a:lnTo>
                  <a:lnTo>
                    <a:pt x="4856" y="2120"/>
                  </a:lnTo>
                  <a:lnTo>
                    <a:pt x="4860" y="2120"/>
                  </a:lnTo>
                  <a:lnTo>
                    <a:pt x="4863" y="2120"/>
                  </a:lnTo>
                  <a:lnTo>
                    <a:pt x="4863" y="2120"/>
                  </a:lnTo>
                </a:path>
              </a:pathLst>
            </a:custGeom>
            <a:noFill/>
            <a:ln w="3">
              <a:solidFill>
                <a:srgbClr val="00FF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62" name="Freeform 54"/>
            <p:cNvSpPr>
              <a:spLocks/>
            </p:cNvSpPr>
            <p:nvPr/>
          </p:nvSpPr>
          <p:spPr bwMode="auto">
            <a:xfrm>
              <a:off x="935038" y="1757363"/>
              <a:ext cx="7720013" cy="3419475"/>
            </a:xfrm>
            <a:custGeom>
              <a:avLst/>
              <a:gdLst/>
              <a:ahLst/>
              <a:cxnLst>
                <a:cxn ang="0">
                  <a:pos x="79" y="2099"/>
                </a:cxn>
                <a:cxn ang="0">
                  <a:pos x="185" y="2126"/>
                </a:cxn>
                <a:cxn ang="0">
                  <a:pos x="294" y="2123"/>
                </a:cxn>
                <a:cxn ang="0">
                  <a:pos x="400" y="2048"/>
                </a:cxn>
                <a:cxn ang="0">
                  <a:pos x="500" y="2123"/>
                </a:cxn>
                <a:cxn ang="0">
                  <a:pos x="609" y="2081"/>
                </a:cxn>
                <a:cxn ang="0">
                  <a:pos x="715" y="2117"/>
                </a:cxn>
                <a:cxn ang="0">
                  <a:pos x="818" y="2117"/>
                </a:cxn>
                <a:cxn ang="0">
                  <a:pos x="893" y="1990"/>
                </a:cxn>
                <a:cxn ang="0">
                  <a:pos x="993" y="2111"/>
                </a:cxn>
                <a:cxn ang="0">
                  <a:pos x="1042" y="2075"/>
                </a:cxn>
                <a:cxn ang="0">
                  <a:pos x="1102" y="2096"/>
                </a:cxn>
                <a:cxn ang="0">
                  <a:pos x="1199" y="2108"/>
                </a:cxn>
                <a:cxn ang="0">
                  <a:pos x="1275" y="2090"/>
                </a:cxn>
                <a:cxn ang="0">
                  <a:pos x="1345" y="1954"/>
                </a:cxn>
                <a:cxn ang="0">
                  <a:pos x="1390" y="2105"/>
                </a:cxn>
                <a:cxn ang="0">
                  <a:pos x="1441" y="1936"/>
                </a:cxn>
                <a:cxn ang="0">
                  <a:pos x="1544" y="2087"/>
                </a:cxn>
                <a:cxn ang="0">
                  <a:pos x="1638" y="2102"/>
                </a:cxn>
                <a:cxn ang="0">
                  <a:pos x="1732" y="2096"/>
                </a:cxn>
                <a:cxn ang="0">
                  <a:pos x="1832" y="1875"/>
                </a:cxn>
                <a:cxn ang="0">
                  <a:pos x="1892" y="1817"/>
                </a:cxn>
                <a:cxn ang="0">
                  <a:pos x="1959" y="1384"/>
                </a:cxn>
                <a:cxn ang="0">
                  <a:pos x="2017" y="1954"/>
                </a:cxn>
                <a:cxn ang="0">
                  <a:pos x="2083" y="2093"/>
                </a:cxn>
                <a:cxn ang="0">
                  <a:pos x="2165" y="1221"/>
                </a:cxn>
                <a:cxn ang="0">
                  <a:pos x="2216" y="1766"/>
                </a:cxn>
                <a:cxn ang="0">
                  <a:pos x="2259" y="1454"/>
                </a:cxn>
                <a:cxn ang="0">
                  <a:pos x="2310" y="2014"/>
                </a:cxn>
                <a:cxn ang="0">
                  <a:pos x="2368" y="1824"/>
                </a:cxn>
                <a:cxn ang="0">
                  <a:pos x="2453" y="2057"/>
                </a:cxn>
                <a:cxn ang="0">
                  <a:pos x="2501" y="1933"/>
                </a:cxn>
                <a:cxn ang="0">
                  <a:pos x="2540" y="1463"/>
                </a:cxn>
                <a:cxn ang="0">
                  <a:pos x="2619" y="2066"/>
                </a:cxn>
                <a:cxn ang="0">
                  <a:pos x="2701" y="2063"/>
                </a:cxn>
                <a:cxn ang="0">
                  <a:pos x="2749" y="1999"/>
                </a:cxn>
                <a:cxn ang="0">
                  <a:pos x="2834" y="1978"/>
                </a:cxn>
                <a:cxn ang="0">
                  <a:pos x="2873" y="2029"/>
                </a:cxn>
                <a:cxn ang="0">
                  <a:pos x="2940" y="2081"/>
                </a:cxn>
                <a:cxn ang="0">
                  <a:pos x="3040" y="2042"/>
                </a:cxn>
                <a:cxn ang="0">
                  <a:pos x="3097" y="2066"/>
                </a:cxn>
                <a:cxn ang="0">
                  <a:pos x="3170" y="2042"/>
                </a:cxn>
                <a:cxn ang="0">
                  <a:pos x="3237" y="2084"/>
                </a:cxn>
                <a:cxn ang="0">
                  <a:pos x="3315" y="1342"/>
                </a:cxn>
                <a:cxn ang="0">
                  <a:pos x="3400" y="2081"/>
                </a:cxn>
                <a:cxn ang="0">
                  <a:pos x="3491" y="1836"/>
                </a:cxn>
                <a:cxn ang="0">
                  <a:pos x="3543" y="1230"/>
                </a:cxn>
                <a:cxn ang="0">
                  <a:pos x="3585" y="2033"/>
                </a:cxn>
                <a:cxn ang="0">
                  <a:pos x="3661" y="2033"/>
                </a:cxn>
                <a:cxn ang="0">
                  <a:pos x="3739" y="1784"/>
                </a:cxn>
                <a:cxn ang="0">
                  <a:pos x="3812" y="2042"/>
                </a:cxn>
                <a:cxn ang="0">
                  <a:pos x="3915" y="2084"/>
                </a:cxn>
                <a:cxn ang="0">
                  <a:pos x="3997" y="2026"/>
                </a:cxn>
                <a:cxn ang="0">
                  <a:pos x="4081" y="2093"/>
                </a:cxn>
                <a:cxn ang="0">
                  <a:pos x="4145" y="2096"/>
                </a:cxn>
                <a:cxn ang="0">
                  <a:pos x="4239" y="1451"/>
                </a:cxn>
                <a:cxn ang="0">
                  <a:pos x="4327" y="2087"/>
                </a:cxn>
                <a:cxn ang="0">
                  <a:pos x="4436" y="2066"/>
                </a:cxn>
                <a:cxn ang="0">
                  <a:pos x="4545" y="2099"/>
                </a:cxn>
                <a:cxn ang="0">
                  <a:pos x="4605" y="2020"/>
                </a:cxn>
                <a:cxn ang="0">
                  <a:pos x="4705" y="2099"/>
                </a:cxn>
                <a:cxn ang="0">
                  <a:pos x="4814" y="2102"/>
                </a:cxn>
              </a:cxnLst>
              <a:rect l="0" t="0" r="r" b="b"/>
              <a:pathLst>
                <a:path w="4863" h="2154">
                  <a:moveTo>
                    <a:pt x="0" y="2154"/>
                  </a:moveTo>
                  <a:lnTo>
                    <a:pt x="3" y="2151"/>
                  </a:lnTo>
                  <a:lnTo>
                    <a:pt x="9" y="2148"/>
                  </a:lnTo>
                  <a:lnTo>
                    <a:pt x="12" y="2142"/>
                  </a:lnTo>
                  <a:lnTo>
                    <a:pt x="15" y="2126"/>
                  </a:lnTo>
                  <a:lnTo>
                    <a:pt x="18" y="2105"/>
                  </a:lnTo>
                  <a:lnTo>
                    <a:pt x="18" y="2102"/>
                  </a:lnTo>
                  <a:lnTo>
                    <a:pt x="21" y="2111"/>
                  </a:lnTo>
                  <a:lnTo>
                    <a:pt x="24" y="2117"/>
                  </a:lnTo>
                  <a:lnTo>
                    <a:pt x="28" y="2099"/>
                  </a:lnTo>
                  <a:lnTo>
                    <a:pt x="31" y="2051"/>
                  </a:lnTo>
                  <a:lnTo>
                    <a:pt x="34" y="1981"/>
                  </a:lnTo>
                  <a:lnTo>
                    <a:pt x="37" y="1908"/>
                  </a:lnTo>
                  <a:lnTo>
                    <a:pt x="37" y="1899"/>
                  </a:lnTo>
                  <a:lnTo>
                    <a:pt x="40" y="1778"/>
                  </a:lnTo>
                  <a:lnTo>
                    <a:pt x="40" y="1769"/>
                  </a:lnTo>
                  <a:lnTo>
                    <a:pt x="43" y="1730"/>
                  </a:lnTo>
                  <a:lnTo>
                    <a:pt x="43" y="1733"/>
                  </a:lnTo>
                  <a:lnTo>
                    <a:pt x="43" y="1736"/>
                  </a:lnTo>
                  <a:lnTo>
                    <a:pt x="46" y="1820"/>
                  </a:lnTo>
                  <a:lnTo>
                    <a:pt x="46" y="1836"/>
                  </a:lnTo>
                  <a:lnTo>
                    <a:pt x="49" y="1978"/>
                  </a:lnTo>
                  <a:lnTo>
                    <a:pt x="52" y="2060"/>
                  </a:lnTo>
                  <a:lnTo>
                    <a:pt x="55" y="2099"/>
                  </a:lnTo>
                  <a:lnTo>
                    <a:pt x="58" y="2108"/>
                  </a:lnTo>
                  <a:lnTo>
                    <a:pt x="61" y="2105"/>
                  </a:lnTo>
                  <a:lnTo>
                    <a:pt x="64" y="2099"/>
                  </a:lnTo>
                  <a:lnTo>
                    <a:pt x="67" y="2054"/>
                  </a:lnTo>
                  <a:lnTo>
                    <a:pt x="67" y="2045"/>
                  </a:lnTo>
                  <a:lnTo>
                    <a:pt x="70" y="1957"/>
                  </a:lnTo>
                  <a:lnTo>
                    <a:pt x="70" y="1954"/>
                  </a:lnTo>
                  <a:lnTo>
                    <a:pt x="70" y="1948"/>
                  </a:lnTo>
                  <a:lnTo>
                    <a:pt x="73" y="1993"/>
                  </a:lnTo>
                  <a:lnTo>
                    <a:pt x="76" y="2069"/>
                  </a:lnTo>
                  <a:lnTo>
                    <a:pt x="79" y="2099"/>
                  </a:lnTo>
                  <a:lnTo>
                    <a:pt x="82" y="2108"/>
                  </a:lnTo>
                  <a:lnTo>
                    <a:pt x="85" y="2111"/>
                  </a:lnTo>
                  <a:lnTo>
                    <a:pt x="88" y="2102"/>
                  </a:lnTo>
                  <a:lnTo>
                    <a:pt x="91" y="2075"/>
                  </a:lnTo>
                  <a:lnTo>
                    <a:pt x="94" y="2069"/>
                  </a:lnTo>
                  <a:lnTo>
                    <a:pt x="94" y="2075"/>
                  </a:lnTo>
                  <a:lnTo>
                    <a:pt x="97" y="2099"/>
                  </a:lnTo>
                  <a:lnTo>
                    <a:pt x="100" y="2111"/>
                  </a:lnTo>
                  <a:lnTo>
                    <a:pt x="103" y="2117"/>
                  </a:lnTo>
                  <a:lnTo>
                    <a:pt x="106" y="2117"/>
                  </a:lnTo>
                  <a:lnTo>
                    <a:pt x="109" y="2117"/>
                  </a:lnTo>
                  <a:lnTo>
                    <a:pt x="115" y="2120"/>
                  </a:lnTo>
                  <a:lnTo>
                    <a:pt x="118" y="2120"/>
                  </a:lnTo>
                  <a:lnTo>
                    <a:pt x="121" y="2120"/>
                  </a:lnTo>
                  <a:lnTo>
                    <a:pt x="124" y="2114"/>
                  </a:lnTo>
                  <a:lnTo>
                    <a:pt x="127" y="2099"/>
                  </a:lnTo>
                  <a:lnTo>
                    <a:pt x="130" y="2057"/>
                  </a:lnTo>
                  <a:lnTo>
                    <a:pt x="133" y="2023"/>
                  </a:lnTo>
                  <a:lnTo>
                    <a:pt x="137" y="2051"/>
                  </a:lnTo>
                  <a:lnTo>
                    <a:pt x="140" y="2099"/>
                  </a:lnTo>
                  <a:lnTo>
                    <a:pt x="143" y="2120"/>
                  </a:lnTo>
                  <a:lnTo>
                    <a:pt x="146" y="2123"/>
                  </a:lnTo>
                  <a:lnTo>
                    <a:pt x="149" y="2123"/>
                  </a:lnTo>
                  <a:lnTo>
                    <a:pt x="152" y="2123"/>
                  </a:lnTo>
                  <a:lnTo>
                    <a:pt x="155" y="2123"/>
                  </a:lnTo>
                  <a:lnTo>
                    <a:pt x="158" y="2123"/>
                  </a:lnTo>
                  <a:lnTo>
                    <a:pt x="161" y="2123"/>
                  </a:lnTo>
                  <a:lnTo>
                    <a:pt x="164" y="2123"/>
                  </a:lnTo>
                  <a:lnTo>
                    <a:pt x="167" y="2123"/>
                  </a:lnTo>
                  <a:lnTo>
                    <a:pt x="170" y="2123"/>
                  </a:lnTo>
                  <a:lnTo>
                    <a:pt x="173" y="2123"/>
                  </a:lnTo>
                  <a:lnTo>
                    <a:pt x="176" y="2123"/>
                  </a:lnTo>
                  <a:lnTo>
                    <a:pt x="179" y="2126"/>
                  </a:lnTo>
                  <a:lnTo>
                    <a:pt x="182" y="2126"/>
                  </a:lnTo>
                  <a:lnTo>
                    <a:pt x="185" y="2126"/>
                  </a:lnTo>
                  <a:lnTo>
                    <a:pt x="188" y="2126"/>
                  </a:lnTo>
                  <a:lnTo>
                    <a:pt x="191" y="2126"/>
                  </a:lnTo>
                  <a:lnTo>
                    <a:pt x="194" y="2123"/>
                  </a:lnTo>
                  <a:lnTo>
                    <a:pt x="197" y="2123"/>
                  </a:lnTo>
                  <a:lnTo>
                    <a:pt x="200" y="2123"/>
                  </a:lnTo>
                  <a:lnTo>
                    <a:pt x="203" y="2123"/>
                  </a:lnTo>
                  <a:lnTo>
                    <a:pt x="206" y="2123"/>
                  </a:lnTo>
                  <a:lnTo>
                    <a:pt x="209" y="2126"/>
                  </a:lnTo>
                  <a:lnTo>
                    <a:pt x="212" y="2126"/>
                  </a:lnTo>
                  <a:lnTo>
                    <a:pt x="215" y="2126"/>
                  </a:lnTo>
                  <a:lnTo>
                    <a:pt x="218" y="2126"/>
                  </a:lnTo>
                  <a:lnTo>
                    <a:pt x="224" y="2126"/>
                  </a:lnTo>
                  <a:lnTo>
                    <a:pt x="227" y="2126"/>
                  </a:lnTo>
                  <a:lnTo>
                    <a:pt x="230" y="2123"/>
                  </a:lnTo>
                  <a:lnTo>
                    <a:pt x="233" y="2123"/>
                  </a:lnTo>
                  <a:lnTo>
                    <a:pt x="236" y="2123"/>
                  </a:lnTo>
                  <a:lnTo>
                    <a:pt x="239" y="2123"/>
                  </a:lnTo>
                  <a:lnTo>
                    <a:pt x="242" y="2123"/>
                  </a:lnTo>
                  <a:lnTo>
                    <a:pt x="246" y="2123"/>
                  </a:lnTo>
                  <a:lnTo>
                    <a:pt x="249" y="2123"/>
                  </a:lnTo>
                  <a:lnTo>
                    <a:pt x="252" y="2126"/>
                  </a:lnTo>
                  <a:lnTo>
                    <a:pt x="255" y="2126"/>
                  </a:lnTo>
                  <a:lnTo>
                    <a:pt x="258" y="2126"/>
                  </a:lnTo>
                  <a:lnTo>
                    <a:pt x="261" y="2126"/>
                  </a:lnTo>
                  <a:lnTo>
                    <a:pt x="264" y="2123"/>
                  </a:lnTo>
                  <a:lnTo>
                    <a:pt x="267" y="2123"/>
                  </a:lnTo>
                  <a:lnTo>
                    <a:pt x="270" y="2120"/>
                  </a:lnTo>
                  <a:lnTo>
                    <a:pt x="273" y="2117"/>
                  </a:lnTo>
                  <a:lnTo>
                    <a:pt x="276" y="2120"/>
                  </a:lnTo>
                  <a:lnTo>
                    <a:pt x="279" y="2123"/>
                  </a:lnTo>
                  <a:lnTo>
                    <a:pt x="282" y="2126"/>
                  </a:lnTo>
                  <a:lnTo>
                    <a:pt x="285" y="2126"/>
                  </a:lnTo>
                  <a:lnTo>
                    <a:pt x="288" y="2126"/>
                  </a:lnTo>
                  <a:lnTo>
                    <a:pt x="291" y="2123"/>
                  </a:lnTo>
                  <a:lnTo>
                    <a:pt x="294" y="2123"/>
                  </a:lnTo>
                  <a:lnTo>
                    <a:pt x="297" y="2123"/>
                  </a:lnTo>
                  <a:lnTo>
                    <a:pt x="300" y="2123"/>
                  </a:lnTo>
                  <a:lnTo>
                    <a:pt x="303" y="2123"/>
                  </a:lnTo>
                  <a:lnTo>
                    <a:pt x="306" y="2126"/>
                  </a:lnTo>
                  <a:lnTo>
                    <a:pt x="309" y="2123"/>
                  </a:lnTo>
                  <a:lnTo>
                    <a:pt x="312" y="2123"/>
                  </a:lnTo>
                  <a:lnTo>
                    <a:pt x="315" y="2120"/>
                  </a:lnTo>
                  <a:lnTo>
                    <a:pt x="318" y="2114"/>
                  </a:lnTo>
                  <a:lnTo>
                    <a:pt x="321" y="2108"/>
                  </a:lnTo>
                  <a:lnTo>
                    <a:pt x="324" y="2111"/>
                  </a:lnTo>
                  <a:lnTo>
                    <a:pt x="330" y="2120"/>
                  </a:lnTo>
                  <a:lnTo>
                    <a:pt x="333" y="2123"/>
                  </a:lnTo>
                  <a:lnTo>
                    <a:pt x="336" y="2123"/>
                  </a:lnTo>
                  <a:lnTo>
                    <a:pt x="339" y="2123"/>
                  </a:lnTo>
                  <a:lnTo>
                    <a:pt x="342" y="2123"/>
                  </a:lnTo>
                  <a:lnTo>
                    <a:pt x="345" y="2123"/>
                  </a:lnTo>
                  <a:lnTo>
                    <a:pt x="348" y="2123"/>
                  </a:lnTo>
                  <a:lnTo>
                    <a:pt x="351" y="2123"/>
                  </a:lnTo>
                  <a:lnTo>
                    <a:pt x="354" y="2123"/>
                  </a:lnTo>
                  <a:lnTo>
                    <a:pt x="358" y="2123"/>
                  </a:lnTo>
                  <a:lnTo>
                    <a:pt x="361" y="2123"/>
                  </a:lnTo>
                  <a:lnTo>
                    <a:pt x="364" y="2120"/>
                  </a:lnTo>
                  <a:lnTo>
                    <a:pt x="367" y="2114"/>
                  </a:lnTo>
                  <a:lnTo>
                    <a:pt x="370" y="2099"/>
                  </a:lnTo>
                  <a:lnTo>
                    <a:pt x="373" y="2069"/>
                  </a:lnTo>
                  <a:lnTo>
                    <a:pt x="376" y="2026"/>
                  </a:lnTo>
                  <a:lnTo>
                    <a:pt x="379" y="2014"/>
                  </a:lnTo>
                  <a:lnTo>
                    <a:pt x="379" y="2014"/>
                  </a:lnTo>
                  <a:lnTo>
                    <a:pt x="382" y="2054"/>
                  </a:lnTo>
                  <a:lnTo>
                    <a:pt x="385" y="2096"/>
                  </a:lnTo>
                  <a:lnTo>
                    <a:pt x="388" y="2114"/>
                  </a:lnTo>
                  <a:lnTo>
                    <a:pt x="391" y="2117"/>
                  </a:lnTo>
                  <a:lnTo>
                    <a:pt x="394" y="2105"/>
                  </a:lnTo>
                  <a:lnTo>
                    <a:pt x="397" y="2081"/>
                  </a:lnTo>
                  <a:lnTo>
                    <a:pt x="400" y="2048"/>
                  </a:lnTo>
                  <a:lnTo>
                    <a:pt x="403" y="2026"/>
                  </a:lnTo>
                  <a:lnTo>
                    <a:pt x="406" y="2048"/>
                  </a:lnTo>
                  <a:lnTo>
                    <a:pt x="409" y="2087"/>
                  </a:lnTo>
                  <a:lnTo>
                    <a:pt x="412" y="2114"/>
                  </a:lnTo>
                  <a:lnTo>
                    <a:pt x="415" y="2123"/>
                  </a:lnTo>
                  <a:lnTo>
                    <a:pt x="418" y="2123"/>
                  </a:lnTo>
                  <a:lnTo>
                    <a:pt x="421" y="2123"/>
                  </a:lnTo>
                  <a:lnTo>
                    <a:pt x="424" y="2114"/>
                  </a:lnTo>
                  <a:lnTo>
                    <a:pt x="427" y="2105"/>
                  </a:lnTo>
                  <a:lnTo>
                    <a:pt x="430" y="2096"/>
                  </a:lnTo>
                  <a:lnTo>
                    <a:pt x="436" y="2096"/>
                  </a:lnTo>
                  <a:lnTo>
                    <a:pt x="439" y="2108"/>
                  </a:lnTo>
                  <a:lnTo>
                    <a:pt x="442" y="2120"/>
                  </a:lnTo>
                  <a:lnTo>
                    <a:pt x="445" y="2129"/>
                  </a:lnTo>
                  <a:lnTo>
                    <a:pt x="448" y="2129"/>
                  </a:lnTo>
                  <a:lnTo>
                    <a:pt x="451" y="2129"/>
                  </a:lnTo>
                  <a:lnTo>
                    <a:pt x="454" y="2129"/>
                  </a:lnTo>
                  <a:lnTo>
                    <a:pt x="457" y="2129"/>
                  </a:lnTo>
                  <a:lnTo>
                    <a:pt x="460" y="2129"/>
                  </a:lnTo>
                  <a:lnTo>
                    <a:pt x="463" y="2126"/>
                  </a:lnTo>
                  <a:lnTo>
                    <a:pt x="467" y="2114"/>
                  </a:lnTo>
                  <a:lnTo>
                    <a:pt x="470" y="2090"/>
                  </a:lnTo>
                  <a:lnTo>
                    <a:pt x="473" y="2039"/>
                  </a:lnTo>
                  <a:lnTo>
                    <a:pt x="476" y="1939"/>
                  </a:lnTo>
                  <a:lnTo>
                    <a:pt x="479" y="1830"/>
                  </a:lnTo>
                  <a:lnTo>
                    <a:pt x="479" y="1824"/>
                  </a:lnTo>
                  <a:lnTo>
                    <a:pt x="479" y="1808"/>
                  </a:lnTo>
                  <a:lnTo>
                    <a:pt x="482" y="1827"/>
                  </a:lnTo>
                  <a:lnTo>
                    <a:pt x="482" y="1833"/>
                  </a:lnTo>
                  <a:lnTo>
                    <a:pt x="485" y="1936"/>
                  </a:lnTo>
                  <a:lnTo>
                    <a:pt x="488" y="2045"/>
                  </a:lnTo>
                  <a:lnTo>
                    <a:pt x="491" y="2102"/>
                  </a:lnTo>
                  <a:lnTo>
                    <a:pt x="494" y="2120"/>
                  </a:lnTo>
                  <a:lnTo>
                    <a:pt x="497" y="2123"/>
                  </a:lnTo>
                  <a:lnTo>
                    <a:pt x="500" y="2123"/>
                  </a:lnTo>
                  <a:lnTo>
                    <a:pt x="503" y="2123"/>
                  </a:lnTo>
                  <a:lnTo>
                    <a:pt x="506" y="2123"/>
                  </a:lnTo>
                  <a:lnTo>
                    <a:pt x="509" y="2123"/>
                  </a:lnTo>
                  <a:lnTo>
                    <a:pt x="512" y="2120"/>
                  </a:lnTo>
                  <a:lnTo>
                    <a:pt x="515" y="2117"/>
                  </a:lnTo>
                  <a:lnTo>
                    <a:pt x="518" y="2117"/>
                  </a:lnTo>
                  <a:lnTo>
                    <a:pt x="521" y="2120"/>
                  </a:lnTo>
                  <a:lnTo>
                    <a:pt x="524" y="2120"/>
                  </a:lnTo>
                  <a:lnTo>
                    <a:pt x="527" y="2120"/>
                  </a:lnTo>
                  <a:lnTo>
                    <a:pt x="530" y="2117"/>
                  </a:lnTo>
                  <a:lnTo>
                    <a:pt x="533" y="2117"/>
                  </a:lnTo>
                  <a:lnTo>
                    <a:pt x="536" y="2117"/>
                  </a:lnTo>
                  <a:lnTo>
                    <a:pt x="539" y="2114"/>
                  </a:lnTo>
                  <a:lnTo>
                    <a:pt x="545" y="2114"/>
                  </a:lnTo>
                  <a:lnTo>
                    <a:pt x="548" y="2114"/>
                  </a:lnTo>
                  <a:lnTo>
                    <a:pt x="551" y="2111"/>
                  </a:lnTo>
                  <a:lnTo>
                    <a:pt x="554" y="2111"/>
                  </a:lnTo>
                  <a:lnTo>
                    <a:pt x="557" y="2108"/>
                  </a:lnTo>
                  <a:lnTo>
                    <a:pt x="560" y="2108"/>
                  </a:lnTo>
                  <a:lnTo>
                    <a:pt x="563" y="2111"/>
                  </a:lnTo>
                  <a:lnTo>
                    <a:pt x="566" y="2111"/>
                  </a:lnTo>
                  <a:lnTo>
                    <a:pt x="569" y="2111"/>
                  </a:lnTo>
                  <a:lnTo>
                    <a:pt x="572" y="2111"/>
                  </a:lnTo>
                  <a:lnTo>
                    <a:pt x="576" y="2114"/>
                  </a:lnTo>
                  <a:lnTo>
                    <a:pt x="579" y="2114"/>
                  </a:lnTo>
                  <a:lnTo>
                    <a:pt x="582" y="2114"/>
                  </a:lnTo>
                  <a:lnTo>
                    <a:pt x="585" y="2111"/>
                  </a:lnTo>
                  <a:lnTo>
                    <a:pt x="588" y="2111"/>
                  </a:lnTo>
                  <a:lnTo>
                    <a:pt x="591" y="2108"/>
                  </a:lnTo>
                  <a:lnTo>
                    <a:pt x="594" y="2105"/>
                  </a:lnTo>
                  <a:lnTo>
                    <a:pt x="597" y="2102"/>
                  </a:lnTo>
                  <a:lnTo>
                    <a:pt x="600" y="2093"/>
                  </a:lnTo>
                  <a:lnTo>
                    <a:pt x="603" y="2078"/>
                  </a:lnTo>
                  <a:lnTo>
                    <a:pt x="606" y="2072"/>
                  </a:lnTo>
                  <a:lnTo>
                    <a:pt x="609" y="2081"/>
                  </a:lnTo>
                  <a:lnTo>
                    <a:pt x="612" y="2087"/>
                  </a:lnTo>
                  <a:lnTo>
                    <a:pt x="615" y="2078"/>
                  </a:lnTo>
                  <a:lnTo>
                    <a:pt x="618" y="2060"/>
                  </a:lnTo>
                  <a:lnTo>
                    <a:pt x="621" y="2054"/>
                  </a:lnTo>
                  <a:lnTo>
                    <a:pt x="621" y="2054"/>
                  </a:lnTo>
                  <a:lnTo>
                    <a:pt x="624" y="2078"/>
                  </a:lnTo>
                  <a:lnTo>
                    <a:pt x="627" y="2102"/>
                  </a:lnTo>
                  <a:lnTo>
                    <a:pt x="630" y="2114"/>
                  </a:lnTo>
                  <a:lnTo>
                    <a:pt x="633" y="2117"/>
                  </a:lnTo>
                  <a:lnTo>
                    <a:pt x="636" y="2120"/>
                  </a:lnTo>
                  <a:lnTo>
                    <a:pt x="639" y="2120"/>
                  </a:lnTo>
                  <a:lnTo>
                    <a:pt x="642" y="2120"/>
                  </a:lnTo>
                  <a:lnTo>
                    <a:pt x="645" y="2117"/>
                  </a:lnTo>
                  <a:lnTo>
                    <a:pt x="651" y="2117"/>
                  </a:lnTo>
                  <a:lnTo>
                    <a:pt x="654" y="2114"/>
                  </a:lnTo>
                  <a:lnTo>
                    <a:pt x="657" y="2114"/>
                  </a:lnTo>
                  <a:lnTo>
                    <a:pt x="660" y="2114"/>
                  </a:lnTo>
                  <a:lnTo>
                    <a:pt x="663" y="2111"/>
                  </a:lnTo>
                  <a:lnTo>
                    <a:pt x="666" y="2108"/>
                  </a:lnTo>
                  <a:lnTo>
                    <a:pt x="669" y="2108"/>
                  </a:lnTo>
                  <a:lnTo>
                    <a:pt x="672" y="2114"/>
                  </a:lnTo>
                  <a:lnTo>
                    <a:pt x="675" y="2114"/>
                  </a:lnTo>
                  <a:lnTo>
                    <a:pt x="678" y="2111"/>
                  </a:lnTo>
                  <a:lnTo>
                    <a:pt x="681" y="2105"/>
                  </a:lnTo>
                  <a:lnTo>
                    <a:pt x="684" y="2102"/>
                  </a:lnTo>
                  <a:lnTo>
                    <a:pt x="688" y="2105"/>
                  </a:lnTo>
                  <a:lnTo>
                    <a:pt x="691" y="2111"/>
                  </a:lnTo>
                  <a:lnTo>
                    <a:pt x="694" y="2114"/>
                  </a:lnTo>
                  <a:lnTo>
                    <a:pt x="697" y="2114"/>
                  </a:lnTo>
                  <a:lnTo>
                    <a:pt x="700" y="2114"/>
                  </a:lnTo>
                  <a:lnTo>
                    <a:pt x="703" y="2114"/>
                  </a:lnTo>
                  <a:lnTo>
                    <a:pt x="706" y="2114"/>
                  </a:lnTo>
                  <a:lnTo>
                    <a:pt x="709" y="2117"/>
                  </a:lnTo>
                  <a:lnTo>
                    <a:pt x="712" y="2117"/>
                  </a:lnTo>
                  <a:lnTo>
                    <a:pt x="715" y="2117"/>
                  </a:lnTo>
                  <a:lnTo>
                    <a:pt x="718" y="2117"/>
                  </a:lnTo>
                  <a:lnTo>
                    <a:pt x="721" y="2117"/>
                  </a:lnTo>
                  <a:lnTo>
                    <a:pt x="724" y="2114"/>
                  </a:lnTo>
                  <a:lnTo>
                    <a:pt x="727" y="2108"/>
                  </a:lnTo>
                  <a:lnTo>
                    <a:pt x="730" y="2105"/>
                  </a:lnTo>
                  <a:lnTo>
                    <a:pt x="733" y="2108"/>
                  </a:lnTo>
                  <a:lnTo>
                    <a:pt x="736" y="2111"/>
                  </a:lnTo>
                  <a:lnTo>
                    <a:pt x="739" y="2117"/>
                  </a:lnTo>
                  <a:lnTo>
                    <a:pt x="742" y="2117"/>
                  </a:lnTo>
                  <a:lnTo>
                    <a:pt x="745" y="2117"/>
                  </a:lnTo>
                  <a:lnTo>
                    <a:pt x="748" y="2117"/>
                  </a:lnTo>
                  <a:lnTo>
                    <a:pt x="751" y="2117"/>
                  </a:lnTo>
                  <a:lnTo>
                    <a:pt x="757" y="2120"/>
                  </a:lnTo>
                  <a:lnTo>
                    <a:pt x="760" y="2120"/>
                  </a:lnTo>
                  <a:lnTo>
                    <a:pt x="763" y="2120"/>
                  </a:lnTo>
                  <a:lnTo>
                    <a:pt x="766" y="2120"/>
                  </a:lnTo>
                  <a:lnTo>
                    <a:pt x="769" y="2117"/>
                  </a:lnTo>
                  <a:lnTo>
                    <a:pt x="772" y="2114"/>
                  </a:lnTo>
                  <a:lnTo>
                    <a:pt x="775" y="2099"/>
                  </a:lnTo>
                  <a:lnTo>
                    <a:pt x="778" y="2069"/>
                  </a:lnTo>
                  <a:lnTo>
                    <a:pt x="781" y="2017"/>
                  </a:lnTo>
                  <a:lnTo>
                    <a:pt x="784" y="1942"/>
                  </a:lnTo>
                  <a:lnTo>
                    <a:pt x="787" y="1860"/>
                  </a:lnTo>
                  <a:lnTo>
                    <a:pt x="790" y="1787"/>
                  </a:lnTo>
                  <a:lnTo>
                    <a:pt x="790" y="1784"/>
                  </a:lnTo>
                  <a:lnTo>
                    <a:pt x="790" y="1769"/>
                  </a:lnTo>
                  <a:lnTo>
                    <a:pt x="793" y="1775"/>
                  </a:lnTo>
                  <a:lnTo>
                    <a:pt x="797" y="1836"/>
                  </a:lnTo>
                  <a:lnTo>
                    <a:pt x="800" y="1920"/>
                  </a:lnTo>
                  <a:lnTo>
                    <a:pt x="803" y="1978"/>
                  </a:lnTo>
                  <a:lnTo>
                    <a:pt x="806" y="2026"/>
                  </a:lnTo>
                  <a:lnTo>
                    <a:pt x="809" y="2063"/>
                  </a:lnTo>
                  <a:lnTo>
                    <a:pt x="812" y="2090"/>
                  </a:lnTo>
                  <a:lnTo>
                    <a:pt x="815" y="2111"/>
                  </a:lnTo>
                  <a:lnTo>
                    <a:pt x="818" y="2117"/>
                  </a:lnTo>
                  <a:lnTo>
                    <a:pt x="821" y="2120"/>
                  </a:lnTo>
                  <a:lnTo>
                    <a:pt x="824" y="2120"/>
                  </a:lnTo>
                  <a:lnTo>
                    <a:pt x="827" y="2120"/>
                  </a:lnTo>
                  <a:lnTo>
                    <a:pt x="830" y="2120"/>
                  </a:lnTo>
                  <a:lnTo>
                    <a:pt x="833" y="2120"/>
                  </a:lnTo>
                  <a:lnTo>
                    <a:pt x="836" y="2120"/>
                  </a:lnTo>
                  <a:lnTo>
                    <a:pt x="839" y="2120"/>
                  </a:lnTo>
                  <a:lnTo>
                    <a:pt x="842" y="2120"/>
                  </a:lnTo>
                  <a:lnTo>
                    <a:pt x="845" y="2120"/>
                  </a:lnTo>
                  <a:lnTo>
                    <a:pt x="848" y="2117"/>
                  </a:lnTo>
                  <a:lnTo>
                    <a:pt x="851" y="2111"/>
                  </a:lnTo>
                  <a:lnTo>
                    <a:pt x="854" y="2093"/>
                  </a:lnTo>
                  <a:lnTo>
                    <a:pt x="857" y="2060"/>
                  </a:lnTo>
                  <a:lnTo>
                    <a:pt x="860" y="2048"/>
                  </a:lnTo>
                  <a:lnTo>
                    <a:pt x="860" y="2048"/>
                  </a:lnTo>
                  <a:lnTo>
                    <a:pt x="866" y="2075"/>
                  </a:lnTo>
                  <a:lnTo>
                    <a:pt x="869" y="2105"/>
                  </a:lnTo>
                  <a:lnTo>
                    <a:pt x="872" y="2111"/>
                  </a:lnTo>
                  <a:lnTo>
                    <a:pt x="875" y="2099"/>
                  </a:lnTo>
                  <a:lnTo>
                    <a:pt x="878" y="2051"/>
                  </a:lnTo>
                  <a:lnTo>
                    <a:pt x="878" y="2042"/>
                  </a:lnTo>
                  <a:lnTo>
                    <a:pt x="881" y="1933"/>
                  </a:lnTo>
                  <a:lnTo>
                    <a:pt x="881" y="1914"/>
                  </a:lnTo>
                  <a:lnTo>
                    <a:pt x="881" y="1893"/>
                  </a:lnTo>
                  <a:lnTo>
                    <a:pt x="884" y="1624"/>
                  </a:lnTo>
                  <a:lnTo>
                    <a:pt x="884" y="1596"/>
                  </a:lnTo>
                  <a:lnTo>
                    <a:pt x="887" y="1457"/>
                  </a:lnTo>
                  <a:lnTo>
                    <a:pt x="887" y="1463"/>
                  </a:lnTo>
                  <a:lnTo>
                    <a:pt x="887" y="1472"/>
                  </a:lnTo>
                  <a:lnTo>
                    <a:pt x="890" y="1690"/>
                  </a:lnTo>
                  <a:lnTo>
                    <a:pt x="890" y="1721"/>
                  </a:lnTo>
                  <a:lnTo>
                    <a:pt x="890" y="1751"/>
                  </a:lnTo>
                  <a:lnTo>
                    <a:pt x="893" y="1963"/>
                  </a:lnTo>
                  <a:lnTo>
                    <a:pt x="893" y="1978"/>
                  </a:lnTo>
                  <a:lnTo>
                    <a:pt x="893" y="1990"/>
                  </a:lnTo>
                  <a:lnTo>
                    <a:pt x="896" y="2066"/>
                  </a:lnTo>
                  <a:lnTo>
                    <a:pt x="896" y="2072"/>
                  </a:lnTo>
                  <a:lnTo>
                    <a:pt x="899" y="2102"/>
                  </a:lnTo>
                  <a:lnTo>
                    <a:pt x="902" y="2114"/>
                  </a:lnTo>
                  <a:lnTo>
                    <a:pt x="906" y="2114"/>
                  </a:lnTo>
                  <a:lnTo>
                    <a:pt x="909" y="2111"/>
                  </a:lnTo>
                  <a:lnTo>
                    <a:pt x="912" y="2099"/>
                  </a:lnTo>
                  <a:lnTo>
                    <a:pt x="915" y="2072"/>
                  </a:lnTo>
                  <a:lnTo>
                    <a:pt x="918" y="2023"/>
                  </a:lnTo>
                  <a:lnTo>
                    <a:pt x="921" y="2002"/>
                  </a:lnTo>
                  <a:lnTo>
                    <a:pt x="921" y="2005"/>
                  </a:lnTo>
                  <a:lnTo>
                    <a:pt x="924" y="2051"/>
                  </a:lnTo>
                  <a:lnTo>
                    <a:pt x="927" y="2096"/>
                  </a:lnTo>
                  <a:lnTo>
                    <a:pt x="930" y="2108"/>
                  </a:lnTo>
                  <a:lnTo>
                    <a:pt x="933" y="2108"/>
                  </a:lnTo>
                  <a:lnTo>
                    <a:pt x="936" y="2108"/>
                  </a:lnTo>
                  <a:lnTo>
                    <a:pt x="939" y="2102"/>
                  </a:lnTo>
                  <a:lnTo>
                    <a:pt x="942" y="2081"/>
                  </a:lnTo>
                  <a:lnTo>
                    <a:pt x="945" y="2026"/>
                  </a:lnTo>
                  <a:lnTo>
                    <a:pt x="948" y="1987"/>
                  </a:lnTo>
                  <a:lnTo>
                    <a:pt x="948" y="1987"/>
                  </a:lnTo>
                  <a:lnTo>
                    <a:pt x="951" y="2039"/>
                  </a:lnTo>
                  <a:lnTo>
                    <a:pt x="954" y="2078"/>
                  </a:lnTo>
                  <a:lnTo>
                    <a:pt x="957" y="2096"/>
                  </a:lnTo>
                  <a:lnTo>
                    <a:pt x="960" y="2108"/>
                  </a:lnTo>
                  <a:lnTo>
                    <a:pt x="963" y="2111"/>
                  </a:lnTo>
                  <a:lnTo>
                    <a:pt x="966" y="2111"/>
                  </a:lnTo>
                  <a:lnTo>
                    <a:pt x="972" y="2111"/>
                  </a:lnTo>
                  <a:lnTo>
                    <a:pt x="975" y="2111"/>
                  </a:lnTo>
                  <a:lnTo>
                    <a:pt x="978" y="2111"/>
                  </a:lnTo>
                  <a:lnTo>
                    <a:pt x="981" y="2111"/>
                  </a:lnTo>
                  <a:lnTo>
                    <a:pt x="984" y="2111"/>
                  </a:lnTo>
                  <a:lnTo>
                    <a:pt x="987" y="2111"/>
                  </a:lnTo>
                  <a:lnTo>
                    <a:pt x="990" y="2111"/>
                  </a:lnTo>
                  <a:lnTo>
                    <a:pt x="993" y="2111"/>
                  </a:lnTo>
                  <a:lnTo>
                    <a:pt x="996" y="2111"/>
                  </a:lnTo>
                  <a:lnTo>
                    <a:pt x="999" y="2108"/>
                  </a:lnTo>
                  <a:lnTo>
                    <a:pt x="1002" y="2096"/>
                  </a:lnTo>
                  <a:lnTo>
                    <a:pt x="1005" y="2051"/>
                  </a:lnTo>
                  <a:lnTo>
                    <a:pt x="1008" y="1945"/>
                  </a:lnTo>
                  <a:lnTo>
                    <a:pt x="1008" y="1933"/>
                  </a:lnTo>
                  <a:lnTo>
                    <a:pt x="1011" y="1884"/>
                  </a:lnTo>
                  <a:lnTo>
                    <a:pt x="1011" y="1884"/>
                  </a:lnTo>
                  <a:lnTo>
                    <a:pt x="1011" y="1887"/>
                  </a:lnTo>
                  <a:lnTo>
                    <a:pt x="1015" y="1972"/>
                  </a:lnTo>
                  <a:lnTo>
                    <a:pt x="1018" y="2060"/>
                  </a:lnTo>
                  <a:lnTo>
                    <a:pt x="1018" y="2066"/>
                  </a:lnTo>
                  <a:lnTo>
                    <a:pt x="1018" y="2069"/>
                  </a:lnTo>
                  <a:lnTo>
                    <a:pt x="1021" y="2084"/>
                  </a:lnTo>
                  <a:lnTo>
                    <a:pt x="1021" y="2081"/>
                  </a:lnTo>
                  <a:lnTo>
                    <a:pt x="1021" y="2078"/>
                  </a:lnTo>
                  <a:lnTo>
                    <a:pt x="1024" y="2029"/>
                  </a:lnTo>
                  <a:lnTo>
                    <a:pt x="1024" y="2020"/>
                  </a:lnTo>
                  <a:lnTo>
                    <a:pt x="1024" y="2011"/>
                  </a:lnTo>
                  <a:lnTo>
                    <a:pt x="1027" y="1866"/>
                  </a:lnTo>
                  <a:lnTo>
                    <a:pt x="1027" y="1842"/>
                  </a:lnTo>
                  <a:lnTo>
                    <a:pt x="1027" y="1817"/>
                  </a:lnTo>
                  <a:lnTo>
                    <a:pt x="1030" y="1636"/>
                  </a:lnTo>
                  <a:lnTo>
                    <a:pt x="1030" y="1630"/>
                  </a:lnTo>
                  <a:lnTo>
                    <a:pt x="1030" y="1627"/>
                  </a:lnTo>
                  <a:lnTo>
                    <a:pt x="1033" y="1760"/>
                  </a:lnTo>
                  <a:lnTo>
                    <a:pt x="1033" y="1787"/>
                  </a:lnTo>
                  <a:lnTo>
                    <a:pt x="1033" y="1814"/>
                  </a:lnTo>
                  <a:lnTo>
                    <a:pt x="1036" y="2002"/>
                  </a:lnTo>
                  <a:lnTo>
                    <a:pt x="1036" y="2014"/>
                  </a:lnTo>
                  <a:lnTo>
                    <a:pt x="1036" y="2026"/>
                  </a:lnTo>
                  <a:lnTo>
                    <a:pt x="1039" y="2075"/>
                  </a:lnTo>
                  <a:lnTo>
                    <a:pt x="1039" y="2075"/>
                  </a:lnTo>
                  <a:lnTo>
                    <a:pt x="1042" y="2078"/>
                  </a:lnTo>
                  <a:lnTo>
                    <a:pt x="1042" y="2075"/>
                  </a:lnTo>
                  <a:lnTo>
                    <a:pt x="1045" y="2063"/>
                  </a:lnTo>
                  <a:lnTo>
                    <a:pt x="1048" y="2081"/>
                  </a:lnTo>
                  <a:lnTo>
                    <a:pt x="1051" y="2102"/>
                  </a:lnTo>
                  <a:lnTo>
                    <a:pt x="1054" y="2108"/>
                  </a:lnTo>
                  <a:lnTo>
                    <a:pt x="1057" y="2102"/>
                  </a:lnTo>
                  <a:lnTo>
                    <a:pt x="1060" y="2072"/>
                  </a:lnTo>
                  <a:lnTo>
                    <a:pt x="1060" y="2066"/>
                  </a:lnTo>
                  <a:lnTo>
                    <a:pt x="1063" y="1963"/>
                  </a:lnTo>
                  <a:lnTo>
                    <a:pt x="1063" y="1945"/>
                  </a:lnTo>
                  <a:lnTo>
                    <a:pt x="1063" y="1920"/>
                  </a:lnTo>
                  <a:lnTo>
                    <a:pt x="1066" y="1554"/>
                  </a:lnTo>
                  <a:lnTo>
                    <a:pt x="1066" y="1496"/>
                  </a:lnTo>
                  <a:lnTo>
                    <a:pt x="1069" y="1439"/>
                  </a:lnTo>
                  <a:lnTo>
                    <a:pt x="1069" y="1015"/>
                  </a:lnTo>
                  <a:lnTo>
                    <a:pt x="1069" y="1000"/>
                  </a:lnTo>
                  <a:lnTo>
                    <a:pt x="1072" y="994"/>
                  </a:lnTo>
                  <a:lnTo>
                    <a:pt x="1072" y="1284"/>
                  </a:lnTo>
                  <a:lnTo>
                    <a:pt x="1072" y="1342"/>
                  </a:lnTo>
                  <a:lnTo>
                    <a:pt x="1075" y="1400"/>
                  </a:lnTo>
                  <a:lnTo>
                    <a:pt x="1075" y="1854"/>
                  </a:lnTo>
                  <a:lnTo>
                    <a:pt x="1078" y="1887"/>
                  </a:lnTo>
                  <a:lnTo>
                    <a:pt x="1078" y="1917"/>
                  </a:lnTo>
                  <a:lnTo>
                    <a:pt x="1078" y="2057"/>
                  </a:lnTo>
                  <a:lnTo>
                    <a:pt x="1081" y="2063"/>
                  </a:lnTo>
                  <a:lnTo>
                    <a:pt x="1081" y="2066"/>
                  </a:lnTo>
                  <a:lnTo>
                    <a:pt x="1081" y="2078"/>
                  </a:lnTo>
                  <a:lnTo>
                    <a:pt x="1084" y="2078"/>
                  </a:lnTo>
                  <a:lnTo>
                    <a:pt x="1087" y="2069"/>
                  </a:lnTo>
                  <a:lnTo>
                    <a:pt x="1090" y="2066"/>
                  </a:lnTo>
                  <a:lnTo>
                    <a:pt x="1093" y="2026"/>
                  </a:lnTo>
                  <a:lnTo>
                    <a:pt x="1093" y="2023"/>
                  </a:lnTo>
                  <a:lnTo>
                    <a:pt x="1093" y="2002"/>
                  </a:lnTo>
                  <a:lnTo>
                    <a:pt x="1096" y="2011"/>
                  </a:lnTo>
                  <a:lnTo>
                    <a:pt x="1099" y="2072"/>
                  </a:lnTo>
                  <a:lnTo>
                    <a:pt x="1102" y="2096"/>
                  </a:lnTo>
                  <a:lnTo>
                    <a:pt x="1105" y="2108"/>
                  </a:lnTo>
                  <a:lnTo>
                    <a:pt x="1108" y="2111"/>
                  </a:lnTo>
                  <a:lnTo>
                    <a:pt x="1111" y="2111"/>
                  </a:lnTo>
                  <a:lnTo>
                    <a:pt x="1114" y="2111"/>
                  </a:lnTo>
                  <a:lnTo>
                    <a:pt x="1117" y="2102"/>
                  </a:lnTo>
                  <a:lnTo>
                    <a:pt x="1120" y="2096"/>
                  </a:lnTo>
                  <a:lnTo>
                    <a:pt x="1123" y="2102"/>
                  </a:lnTo>
                  <a:lnTo>
                    <a:pt x="1127" y="2108"/>
                  </a:lnTo>
                  <a:lnTo>
                    <a:pt x="1130" y="2108"/>
                  </a:lnTo>
                  <a:lnTo>
                    <a:pt x="1133" y="2108"/>
                  </a:lnTo>
                  <a:lnTo>
                    <a:pt x="1136" y="2111"/>
                  </a:lnTo>
                  <a:lnTo>
                    <a:pt x="1139" y="2111"/>
                  </a:lnTo>
                  <a:lnTo>
                    <a:pt x="1142" y="2111"/>
                  </a:lnTo>
                  <a:lnTo>
                    <a:pt x="1145" y="2111"/>
                  </a:lnTo>
                  <a:lnTo>
                    <a:pt x="1148" y="2111"/>
                  </a:lnTo>
                  <a:lnTo>
                    <a:pt x="1151" y="2111"/>
                  </a:lnTo>
                  <a:lnTo>
                    <a:pt x="1154" y="2111"/>
                  </a:lnTo>
                  <a:lnTo>
                    <a:pt x="1157" y="2105"/>
                  </a:lnTo>
                  <a:lnTo>
                    <a:pt x="1160" y="2093"/>
                  </a:lnTo>
                  <a:lnTo>
                    <a:pt x="1163" y="2057"/>
                  </a:lnTo>
                  <a:lnTo>
                    <a:pt x="1166" y="1969"/>
                  </a:lnTo>
                  <a:lnTo>
                    <a:pt x="1166" y="1960"/>
                  </a:lnTo>
                  <a:lnTo>
                    <a:pt x="1169" y="1914"/>
                  </a:lnTo>
                  <a:lnTo>
                    <a:pt x="1169" y="1917"/>
                  </a:lnTo>
                  <a:lnTo>
                    <a:pt x="1169" y="1920"/>
                  </a:lnTo>
                  <a:lnTo>
                    <a:pt x="1172" y="2011"/>
                  </a:lnTo>
                  <a:lnTo>
                    <a:pt x="1175" y="2084"/>
                  </a:lnTo>
                  <a:lnTo>
                    <a:pt x="1175" y="2090"/>
                  </a:lnTo>
                  <a:lnTo>
                    <a:pt x="1178" y="2108"/>
                  </a:lnTo>
                  <a:lnTo>
                    <a:pt x="1181" y="2111"/>
                  </a:lnTo>
                  <a:lnTo>
                    <a:pt x="1187" y="2111"/>
                  </a:lnTo>
                  <a:lnTo>
                    <a:pt x="1190" y="2111"/>
                  </a:lnTo>
                  <a:lnTo>
                    <a:pt x="1193" y="2108"/>
                  </a:lnTo>
                  <a:lnTo>
                    <a:pt x="1196" y="2108"/>
                  </a:lnTo>
                  <a:lnTo>
                    <a:pt x="1199" y="2108"/>
                  </a:lnTo>
                  <a:lnTo>
                    <a:pt x="1202" y="2108"/>
                  </a:lnTo>
                  <a:lnTo>
                    <a:pt x="1205" y="2108"/>
                  </a:lnTo>
                  <a:lnTo>
                    <a:pt x="1208" y="2105"/>
                  </a:lnTo>
                  <a:lnTo>
                    <a:pt x="1211" y="2108"/>
                  </a:lnTo>
                  <a:lnTo>
                    <a:pt x="1214" y="2108"/>
                  </a:lnTo>
                  <a:lnTo>
                    <a:pt x="1217" y="2105"/>
                  </a:lnTo>
                  <a:lnTo>
                    <a:pt x="1220" y="2105"/>
                  </a:lnTo>
                  <a:lnTo>
                    <a:pt x="1223" y="2099"/>
                  </a:lnTo>
                  <a:lnTo>
                    <a:pt x="1226" y="2093"/>
                  </a:lnTo>
                  <a:lnTo>
                    <a:pt x="1229" y="2090"/>
                  </a:lnTo>
                  <a:lnTo>
                    <a:pt x="1232" y="2069"/>
                  </a:lnTo>
                  <a:lnTo>
                    <a:pt x="1232" y="2063"/>
                  </a:lnTo>
                  <a:lnTo>
                    <a:pt x="1236" y="1996"/>
                  </a:lnTo>
                  <a:lnTo>
                    <a:pt x="1236" y="1984"/>
                  </a:lnTo>
                  <a:lnTo>
                    <a:pt x="1239" y="1811"/>
                  </a:lnTo>
                  <a:lnTo>
                    <a:pt x="1239" y="1784"/>
                  </a:lnTo>
                  <a:lnTo>
                    <a:pt x="1242" y="1842"/>
                  </a:lnTo>
                  <a:lnTo>
                    <a:pt x="1242" y="1857"/>
                  </a:lnTo>
                  <a:lnTo>
                    <a:pt x="1245" y="2033"/>
                  </a:lnTo>
                  <a:lnTo>
                    <a:pt x="1245" y="2045"/>
                  </a:lnTo>
                  <a:lnTo>
                    <a:pt x="1245" y="2054"/>
                  </a:lnTo>
                  <a:lnTo>
                    <a:pt x="1248" y="2099"/>
                  </a:lnTo>
                  <a:lnTo>
                    <a:pt x="1251" y="2105"/>
                  </a:lnTo>
                  <a:lnTo>
                    <a:pt x="1254" y="2105"/>
                  </a:lnTo>
                  <a:lnTo>
                    <a:pt x="1257" y="2090"/>
                  </a:lnTo>
                  <a:lnTo>
                    <a:pt x="1260" y="2051"/>
                  </a:lnTo>
                  <a:lnTo>
                    <a:pt x="1263" y="1957"/>
                  </a:lnTo>
                  <a:lnTo>
                    <a:pt x="1266" y="1863"/>
                  </a:lnTo>
                  <a:lnTo>
                    <a:pt x="1266" y="1857"/>
                  </a:lnTo>
                  <a:lnTo>
                    <a:pt x="1266" y="1854"/>
                  </a:lnTo>
                  <a:lnTo>
                    <a:pt x="1269" y="1896"/>
                  </a:lnTo>
                  <a:lnTo>
                    <a:pt x="1269" y="1908"/>
                  </a:lnTo>
                  <a:lnTo>
                    <a:pt x="1272" y="2033"/>
                  </a:lnTo>
                  <a:lnTo>
                    <a:pt x="1272" y="2042"/>
                  </a:lnTo>
                  <a:lnTo>
                    <a:pt x="1275" y="2090"/>
                  </a:lnTo>
                  <a:lnTo>
                    <a:pt x="1278" y="2102"/>
                  </a:lnTo>
                  <a:lnTo>
                    <a:pt x="1281" y="2099"/>
                  </a:lnTo>
                  <a:lnTo>
                    <a:pt x="1284" y="2078"/>
                  </a:lnTo>
                  <a:lnTo>
                    <a:pt x="1287" y="2026"/>
                  </a:lnTo>
                  <a:lnTo>
                    <a:pt x="1287" y="2020"/>
                  </a:lnTo>
                  <a:lnTo>
                    <a:pt x="1290" y="2008"/>
                  </a:lnTo>
                  <a:lnTo>
                    <a:pt x="1290" y="1872"/>
                  </a:lnTo>
                  <a:lnTo>
                    <a:pt x="1293" y="1851"/>
                  </a:lnTo>
                  <a:lnTo>
                    <a:pt x="1293" y="1830"/>
                  </a:lnTo>
                  <a:lnTo>
                    <a:pt x="1293" y="1669"/>
                  </a:lnTo>
                  <a:lnTo>
                    <a:pt x="1296" y="1666"/>
                  </a:lnTo>
                  <a:lnTo>
                    <a:pt x="1296" y="1663"/>
                  </a:lnTo>
                  <a:lnTo>
                    <a:pt x="1296" y="1796"/>
                  </a:lnTo>
                  <a:lnTo>
                    <a:pt x="1299" y="1820"/>
                  </a:lnTo>
                  <a:lnTo>
                    <a:pt x="1299" y="1845"/>
                  </a:lnTo>
                  <a:lnTo>
                    <a:pt x="1302" y="2017"/>
                  </a:lnTo>
                  <a:lnTo>
                    <a:pt x="1302" y="2029"/>
                  </a:lnTo>
                  <a:lnTo>
                    <a:pt x="1302" y="2042"/>
                  </a:lnTo>
                  <a:lnTo>
                    <a:pt x="1305" y="2090"/>
                  </a:lnTo>
                  <a:lnTo>
                    <a:pt x="1305" y="2093"/>
                  </a:lnTo>
                  <a:lnTo>
                    <a:pt x="1308" y="2099"/>
                  </a:lnTo>
                  <a:lnTo>
                    <a:pt x="1311" y="2096"/>
                  </a:lnTo>
                  <a:lnTo>
                    <a:pt x="1314" y="2096"/>
                  </a:lnTo>
                  <a:lnTo>
                    <a:pt x="1317" y="2099"/>
                  </a:lnTo>
                  <a:lnTo>
                    <a:pt x="1320" y="2105"/>
                  </a:lnTo>
                  <a:lnTo>
                    <a:pt x="1323" y="2102"/>
                  </a:lnTo>
                  <a:lnTo>
                    <a:pt x="1326" y="2096"/>
                  </a:lnTo>
                  <a:lnTo>
                    <a:pt x="1329" y="2081"/>
                  </a:lnTo>
                  <a:lnTo>
                    <a:pt x="1332" y="2066"/>
                  </a:lnTo>
                  <a:lnTo>
                    <a:pt x="1335" y="2060"/>
                  </a:lnTo>
                  <a:lnTo>
                    <a:pt x="1338" y="2072"/>
                  </a:lnTo>
                  <a:lnTo>
                    <a:pt x="1341" y="2051"/>
                  </a:lnTo>
                  <a:lnTo>
                    <a:pt x="1341" y="2045"/>
                  </a:lnTo>
                  <a:lnTo>
                    <a:pt x="1345" y="1966"/>
                  </a:lnTo>
                  <a:lnTo>
                    <a:pt x="1345" y="1954"/>
                  </a:lnTo>
                  <a:lnTo>
                    <a:pt x="1345" y="1939"/>
                  </a:lnTo>
                  <a:lnTo>
                    <a:pt x="1348" y="1772"/>
                  </a:lnTo>
                  <a:lnTo>
                    <a:pt x="1348" y="1748"/>
                  </a:lnTo>
                  <a:lnTo>
                    <a:pt x="1351" y="1445"/>
                  </a:lnTo>
                  <a:lnTo>
                    <a:pt x="1351" y="1418"/>
                  </a:lnTo>
                  <a:lnTo>
                    <a:pt x="1354" y="1224"/>
                  </a:lnTo>
                  <a:lnTo>
                    <a:pt x="1354" y="1212"/>
                  </a:lnTo>
                  <a:lnTo>
                    <a:pt x="1357" y="1187"/>
                  </a:lnTo>
                  <a:lnTo>
                    <a:pt x="1357" y="1215"/>
                  </a:lnTo>
                  <a:lnTo>
                    <a:pt x="1357" y="1224"/>
                  </a:lnTo>
                  <a:lnTo>
                    <a:pt x="1360" y="1312"/>
                  </a:lnTo>
                  <a:lnTo>
                    <a:pt x="1360" y="1318"/>
                  </a:lnTo>
                  <a:lnTo>
                    <a:pt x="1360" y="1324"/>
                  </a:lnTo>
                  <a:lnTo>
                    <a:pt x="1363" y="1415"/>
                  </a:lnTo>
                  <a:lnTo>
                    <a:pt x="1363" y="1433"/>
                  </a:lnTo>
                  <a:lnTo>
                    <a:pt x="1363" y="1457"/>
                  </a:lnTo>
                  <a:lnTo>
                    <a:pt x="1366" y="1754"/>
                  </a:lnTo>
                  <a:lnTo>
                    <a:pt x="1366" y="1784"/>
                  </a:lnTo>
                  <a:lnTo>
                    <a:pt x="1369" y="1957"/>
                  </a:lnTo>
                  <a:lnTo>
                    <a:pt x="1369" y="1963"/>
                  </a:lnTo>
                  <a:lnTo>
                    <a:pt x="1372" y="1978"/>
                  </a:lnTo>
                  <a:lnTo>
                    <a:pt x="1372" y="1945"/>
                  </a:lnTo>
                  <a:lnTo>
                    <a:pt x="1372" y="1933"/>
                  </a:lnTo>
                  <a:lnTo>
                    <a:pt x="1372" y="1917"/>
                  </a:lnTo>
                  <a:lnTo>
                    <a:pt x="1375" y="1721"/>
                  </a:lnTo>
                  <a:lnTo>
                    <a:pt x="1375" y="1702"/>
                  </a:lnTo>
                  <a:lnTo>
                    <a:pt x="1378" y="1654"/>
                  </a:lnTo>
                  <a:lnTo>
                    <a:pt x="1378" y="1693"/>
                  </a:lnTo>
                  <a:lnTo>
                    <a:pt x="1378" y="1711"/>
                  </a:lnTo>
                  <a:lnTo>
                    <a:pt x="1381" y="1933"/>
                  </a:lnTo>
                  <a:lnTo>
                    <a:pt x="1381" y="1951"/>
                  </a:lnTo>
                  <a:lnTo>
                    <a:pt x="1384" y="2063"/>
                  </a:lnTo>
                  <a:lnTo>
                    <a:pt x="1384" y="2072"/>
                  </a:lnTo>
                  <a:lnTo>
                    <a:pt x="1387" y="2102"/>
                  </a:lnTo>
                  <a:lnTo>
                    <a:pt x="1390" y="2105"/>
                  </a:lnTo>
                  <a:lnTo>
                    <a:pt x="1393" y="2105"/>
                  </a:lnTo>
                  <a:lnTo>
                    <a:pt x="1396" y="2102"/>
                  </a:lnTo>
                  <a:lnTo>
                    <a:pt x="1402" y="2090"/>
                  </a:lnTo>
                  <a:lnTo>
                    <a:pt x="1405" y="2057"/>
                  </a:lnTo>
                  <a:lnTo>
                    <a:pt x="1405" y="2051"/>
                  </a:lnTo>
                  <a:lnTo>
                    <a:pt x="1405" y="1957"/>
                  </a:lnTo>
                  <a:lnTo>
                    <a:pt x="1408" y="1939"/>
                  </a:lnTo>
                  <a:lnTo>
                    <a:pt x="1408" y="1914"/>
                  </a:lnTo>
                  <a:lnTo>
                    <a:pt x="1411" y="1548"/>
                  </a:lnTo>
                  <a:lnTo>
                    <a:pt x="1411" y="1496"/>
                  </a:lnTo>
                  <a:lnTo>
                    <a:pt x="1411" y="1442"/>
                  </a:lnTo>
                  <a:lnTo>
                    <a:pt x="1411" y="1203"/>
                  </a:lnTo>
                  <a:lnTo>
                    <a:pt x="1414" y="1227"/>
                  </a:lnTo>
                  <a:lnTo>
                    <a:pt x="1414" y="1251"/>
                  </a:lnTo>
                  <a:lnTo>
                    <a:pt x="1417" y="1612"/>
                  </a:lnTo>
                  <a:lnTo>
                    <a:pt x="1417" y="1648"/>
                  </a:lnTo>
                  <a:lnTo>
                    <a:pt x="1417" y="1681"/>
                  </a:lnTo>
                  <a:lnTo>
                    <a:pt x="1420" y="1884"/>
                  </a:lnTo>
                  <a:lnTo>
                    <a:pt x="1420" y="1902"/>
                  </a:lnTo>
                  <a:lnTo>
                    <a:pt x="1420" y="1920"/>
                  </a:lnTo>
                  <a:lnTo>
                    <a:pt x="1423" y="2045"/>
                  </a:lnTo>
                  <a:lnTo>
                    <a:pt x="1423" y="2054"/>
                  </a:lnTo>
                  <a:lnTo>
                    <a:pt x="1423" y="2063"/>
                  </a:lnTo>
                  <a:lnTo>
                    <a:pt x="1426" y="2093"/>
                  </a:lnTo>
                  <a:lnTo>
                    <a:pt x="1429" y="2090"/>
                  </a:lnTo>
                  <a:lnTo>
                    <a:pt x="1432" y="2057"/>
                  </a:lnTo>
                  <a:lnTo>
                    <a:pt x="1432" y="2051"/>
                  </a:lnTo>
                  <a:lnTo>
                    <a:pt x="1435" y="1969"/>
                  </a:lnTo>
                  <a:lnTo>
                    <a:pt x="1435" y="1957"/>
                  </a:lnTo>
                  <a:lnTo>
                    <a:pt x="1438" y="1824"/>
                  </a:lnTo>
                  <a:lnTo>
                    <a:pt x="1438" y="1820"/>
                  </a:lnTo>
                  <a:lnTo>
                    <a:pt x="1438" y="1817"/>
                  </a:lnTo>
                  <a:lnTo>
                    <a:pt x="1441" y="1902"/>
                  </a:lnTo>
                  <a:lnTo>
                    <a:pt x="1441" y="1917"/>
                  </a:lnTo>
                  <a:lnTo>
                    <a:pt x="1441" y="1936"/>
                  </a:lnTo>
                  <a:lnTo>
                    <a:pt x="1444" y="2051"/>
                  </a:lnTo>
                  <a:lnTo>
                    <a:pt x="1444" y="2057"/>
                  </a:lnTo>
                  <a:lnTo>
                    <a:pt x="1444" y="2063"/>
                  </a:lnTo>
                  <a:lnTo>
                    <a:pt x="1447" y="2090"/>
                  </a:lnTo>
                  <a:lnTo>
                    <a:pt x="1450" y="2096"/>
                  </a:lnTo>
                  <a:lnTo>
                    <a:pt x="1453" y="2102"/>
                  </a:lnTo>
                  <a:lnTo>
                    <a:pt x="1457" y="2105"/>
                  </a:lnTo>
                  <a:lnTo>
                    <a:pt x="1460" y="2102"/>
                  </a:lnTo>
                  <a:lnTo>
                    <a:pt x="1463" y="2102"/>
                  </a:lnTo>
                  <a:lnTo>
                    <a:pt x="1466" y="2105"/>
                  </a:lnTo>
                  <a:lnTo>
                    <a:pt x="1469" y="2102"/>
                  </a:lnTo>
                  <a:lnTo>
                    <a:pt x="1472" y="2099"/>
                  </a:lnTo>
                  <a:lnTo>
                    <a:pt x="1475" y="2096"/>
                  </a:lnTo>
                  <a:lnTo>
                    <a:pt x="1478" y="2093"/>
                  </a:lnTo>
                  <a:lnTo>
                    <a:pt x="1481" y="2090"/>
                  </a:lnTo>
                  <a:lnTo>
                    <a:pt x="1484" y="2087"/>
                  </a:lnTo>
                  <a:lnTo>
                    <a:pt x="1487" y="2081"/>
                  </a:lnTo>
                  <a:lnTo>
                    <a:pt x="1490" y="2069"/>
                  </a:lnTo>
                  <a:lnTo>
                    <a:pt x="1493" y="2072"/>
                  </a:lnTo>
                  <a:lnTo>
                    <a:pt x="1496" y="2087"/>
                  </a:lnTo>
                  <a:lnTo>
                    <a:pt x="1499" y="2093"/>
                  </a:lnTo>
                  <a:lnTo>
                    <a:pt x="1502" y="2096"/>
                  </a:lnTo>
                  <a:lnTo>
                    <a:pt x="1508" y="2093"/>
                  </a:lnTo>
                  <a:lnTo>
                    <a:pt x="1511" y="2084"/>
                  </a:lnTo>
                  <a:lnTo>
                    <a:pt x="1514" y="2078"/>
                  </a:lnTo>
                  <a:lnTo>
                    <a:pt x="1517" y="2081"/>
                  </a:lnTo>
                  <a:lnTo>
                    <a:pt x="1520" y="2087"/>
                  </a:lnTo>
                  <a:lnTo>
                    <a:pt x="1523" y="2099"/>
                  </a:lnTo>
                  <a:lnTo>
                    <a:pt x="1526" y="2105"/>
                  </a:lnTo>
                  <a:lnTo>
                    <a:pt x="1529" y="2108"/>
                  </a:lnTo>
                  <a:lnTo>
                    <a:pt x="1532" y="2108"/>
                  </a:lnTo>
                  <a:lnTo>
                    <a:pt x="1535" y="2105"/>
                  </a:lnTo>
                  <a:lnTo>
                    <a:pt x="1538" y="2102"/>
                  </a:lnTo>
                  <a:lnTo>
                    <a:pt x="1541" y="2096"/>
                  </a:lnTo>
                  <a:lnTo>
                    <a:pt x="1544" y="2087"/>
                  </a:lnTo>
                  <a:lnTo>
                    <a:pt x="1547" y="2093"/>
                  </a:lnTo>
                  <a:lnTo>
                    <a:pt x="1550" y="2105"/>
                  </a:lnTo>
                  <a:lnTo>
                    <a:pt x="1553" y="2108"/>
                  </a:lnTo>
                  <a:lnTo>
                    <a:pt x="1556" y="2108"/>
                  </a:lnTo>
                  <a:lnTo>
                    <a:pt x="1559" y="2108"/>
                  </a:lnTo>
                  <a:lnTo>
                    <a:pt x="1562" y="2111"/>
                  </a:lnTo>
                  <a:lnTo>
                    <a:pt x="1566" y="2111"/>
                  </a:lnTo>
                  <a:lnTo>
                    <a:pt x="1569" y="2105"/>
                  </a:lnTo>
                  <a:lnTo>
                    <a:pt x="1572" y="2099"/>
                  </a:lnTo>
                  <a:lnTo>
                    <a:pt x="1575" y="2093"/>
                  </a:lnTo>
                  <a:lnTo>
                    <a:pt x="1578" y="2078"/>
                  </a:lnTo>
                  <a:lnTo>
                    <a:pt x="1581" y="2054"/>
                  </a:lnTo>
                  <a:lnTo>
                    <a:pt x="1584" y="2023"/>
                  </a:lnTo>
                  <a:lnTo>
                    <a:pt x="1587" y="2002"/>
                  </a:lnTo>
                  <a:lnTo>
                    <a:pt x="1590" y="1987"/>
                  </a:lnTo>
                  <a:lnTo>
                    <a:pt x="1593" y="1969"/>
                  </a:lnTo>
                  <a:lnTo>
                    <a:pt x="1596" y="1942"/>
                  </a:lnTo>
                  <a:lnTo>
                    <a:pt x="1599" y="1878"/>
                  </a:lnTo>
                  <a:lnTo>
                    <a:pt x="1602" y="1772"/>
                  </a:lnTo>
                  <a:lnTo>
                    <a:pt x="1605" y="1754"/>
                  </a:lnTo>
                  <a:lnTo>
                    <a:pt x="1605" y="1772"/>
                  </a:lnTo>
                  <a:lnTo>
                    <a:pt x="1608" y="1793"/>
                  </a:lnTo>
                  <a:lnTo>
                    <a:pt x="1608" y="1787"/>
                  </a:lnTo>
                  <a:lnTo>
                    <a:pt x="1611" y="1781"/>
                  </a:lnTo>
                  <a:lnTo>
                    <a:pt x="1611" y="1802"/>
                  </a:lnTo>
                  <a:lnTo>
                    <a:pt x="1614" y="1811"/>
                  </a:lnTo>
                  <a:lnTo>
                    <a:pt x="1617" y="1951"/>
                  </a:lnTo>
                  <a:lnTo>
                    <a:pt x="1617" y="1963"/>
                  </a:lnTo>
                  <a:lnTo>
                    <a:pt x="1620" y="2033"/>
                  </a:lnTo>
                  <a:lnTo>
                    <a:pt x="1623" y="2060"/>
                  </a:lnTo>
                  <a:lnTo>
                    <a:pt x="1626" y="2069"/>
                  </a:lnTo>
                  <a:lnTo>
                    <a:pt x="1629" y="2075"/>
                  </a:lnTo>
                  <a:lnTo>
                    <a:pt x="1632" y="2084"/>
                  </a:lnTo>
                  <a:lnTo>
                    <a:pt x="1635" y="2096"/>
                  </a:lnTo>
                  <a:lnTo>
                    <a:pt x="1638" y="2102"/>
                  </a:lnTo>
                  <a:lnTo>
                    <a:pt x="1641" y="2105"/>
                  </a:lnTo>
                  <a:lnTo>
                    <a:pt x="1644" y="2108"/>
                  </a:lnTo>
                  <a:lnTo>
                    <a:pt x="1647" y="2105"/>
                  </a:lnTo>
                  <a:lnTo>
                    <a:pt x="1650" y="2105"/>
                  </a:lnTo>
                  <a:lnTo>
                    <a:pt x="1653" y="2108"/>
                  </a:lnTo>
                  <a:lnTo>
                    <a:pt x="1656" y="2105"/>
                  </a:lnTo>
                  <a:lnTo>
                    <a:pt x="1659" y="2099"/>
                  </a:lnTo>
                  <a:lnTo>
                    <a:pt x="1662" y="2084"/>
                  </a:lnTo>
                  <a:lnTo>
                    <a:pt x="1665" y="2057"/>
                  </a:lnTo>
                  <a:lnTo>
                    <a:pt x="1668" y="1987"/>
                  </a:lnTo>
                  <a:lnTo>
                    <a:pt x="1671" y="1860"/>
                  </a:lnTo>
                  <a:lnTo>
                    <a:pt x="1671" y="1851"/>
                  </a:lnTo>
                  <a:lnTo>
                    <a:pt x="1675" y="1784"/>
                  </a:lnTo>
                  <a:lnTo>
                    <a:pt x="1675" y="1781"/>
                  </a:lnTo>
                  <a:lnTo>
                    <a:pt x="1675" y="1778"/>
                  </a:lnTo>
                  <a:lnTo>
                    <a:pt x="1678" y="1802"/>
                  </a:lnTo>
                  <a:lnTo>
                    <a:pt x="1678" y="1808"/>
                  </a:lnTo>
                  <a:lnTo>
                    <a:pt x="1681" y="1917"/>
                  </a:lnTo>
                  <a:lnTo>
                    <a:pt x="1684" y="2005"/>
                  </a:lnTo>
                  <a:lnTo>
                    <a:pt x="1684" y="2008"/>
                  </a:lnTo>
                  <a:lnTo>
                    <a:pt x="1687" y="2029"/>
                  </a:lnTo>
                  <a:lnTo>
                    <a:pt x="1690" y="2036"/>
                  </a:lnTo>
                  <a:lnTo>
                    <a:pt x="1693" y="2057"/>
                  </a:lnTo>
                  <a:lnTo>
                    <a:pt x="1696" y="2084"/>
                  </a:lnTo>
                  <a:lnTo>
                    <a:pt x="1699" y="2099"/>
                  </a:lnTo>
                  <a:lnTo>
                    <a:pt x="1702" y="2102"/>
                  </a:lnTo>
                  <a:lnTo>
                    <a:pt x="1705" y="2102"/>
                  </a:lnTo>
                  <a:lnTo>
                    <a:pt x="1708" y="2102"/>
                  </a:lnTo>
                  <a:lnTo>
                    <a:pt x="1711" y="2102"/>
                  </a:lnTo>
                  <a:lnTo>
                    <a:pt x="1714" y="2099"/>
                  </a:lnTo>
                  <a:lnTo>
                    <a:pt x="1717" y="2102"/>
                  </a:lnTo>
                  <a:lnTo>
                    <a:pt x="1723" y="2102"/>
                  </a:lnTo>
                  <a:lnTo>
                    <a:pt x="1726" y="2102"/>
                  </a:lnTo>
                  <a:lnTo>
                    <a:pt x="1729" y="2099"/>
                  </a:lnTo>
                  <a:lnTo>
                    <a:pt x="1732" y="2096"/>
                  </a:lnTo>
                  <a:lnTo>
                    <a:pt x="1735" y="2090"/>
                  </a:lnTo>
                  <a:lnTo>
                    <a:pt x="1738" y="2084"/>
                  </a:lnTo>
                  <a:lnTo>
                    <a:pt x="1741" y="2084"/>
                  </a:lnTo>
                  <a:lnTo>
                    <a:pt x="1744" y="2090"/>
                  </a:lnTo>
                  <a:lnTo>
                    <a:pt x="1747" y="2096"/>
                  </a:lnTo>
                  <a:lnTo>
                    <a:pt x="1750" y="2087"/>
                  </a:lnTo>
                  <a:lnTo>
                    <a:pt x="1753" y="2075"/>
                  </a:lnTo>
                  <a:lnTo>
                    <a:pt x="1756" y="2081"/>
                  </a:lnTo>
                  <a:lnTo>
                    <a:pt x="1759" y="2096"/>
                  </a:lnTo>
                  <a:lnTo>
                    <a:pt x="1762" y="2099"/>
                  </a:lnTo>
                  <a:lnTo>
                    <a:pt x="1765" y="2099"/>
                  </a:lnTo>
                  <a:lnTo>
                    <a:pt x="1768" y="2096"/>
                  </a:lnTo>
                  <a:lnTo>
                    <a:pt x="1771" y="2090"/>
                  </a:lnTo>
                  <a:lnTo>
                    <a:pt x="1774" y="2090"/>
                  </a:lnTo>
                  <a:lnTo>
                    <a:pt x="1777" y="2093"/>
                  </a:lnTo>
                  <a:lnTo>
                    <a:pt x="1780" y="2096"/>
                  </a:lnTo>
                  <a:lnTo>
                    <a:pt x="1784" y="2096"/>
                  </a:lnTo>
                  <a:lnTo>
                    <a:pt x="1787" y="2096"/>
                  </a:lnTo>
                  <a:lnTo>
                    <a:pt x="1790" y="2096"/>
                  </a:lnTo>
                  <a:lnTo>
                    <a:pt x="1793" y="2096"/>
                  </a:lnTo>
                  <a:lnTo>
                    <a:pt x="1796" y="2093"/>
                  </a:lnTo>
                  <a:lnTo>
                    <a:pt x="1799" y="2087"/>
                  </a:lnTo>
                  <a:lnTo>
                    <a:pt x="1802" y="2075"/>
                  </a:lnTo>
                  <a:lnTo>
                    <a:pt x="1805" y="2072"/>
                  </a:lnTo>
                  <a:lnTo>
                    <a:pt x="1808" y="2081"/>
                  </a:lnTo>
                  <a:lnTo>
                    <a:pt x="1811" y="2087"/>
                  </a:lnTo>
                  <a:lnTo>
                    <a:pt x="1814" y="2093"/>
                  </a:lnTo>
                  <a:lnTo>
                    <a:pt x="1817" y="2096"/>
                  </a:lnTo>
                  <a:lnTo>
                    <a:pt x="1820" y="2084"/>
                  </a:lnTo>
                  <a:lnTo>
                    <a:pt x="1823" y="2060"/>
                  </a:lnTo>
                  <a:lnTo>
                    <a:pt x="1829" y="2026"/>
                  </a:lnTo>
                  <a:lnTo>
                    <a:pt x="1829" y="2020"/>
                  </a:lnTo>
                  <a:lnTo>
                    <a:pt x="1829" y="1920"/>
                  </a:lnTo>
                  <a:lnTo>
                    <a:pt x="1832" y="1899"/>
                  </a:lnTo>
                  <a:lnTo>
                    <a:pt x="1832" y="1875"/>
                  </a:lnTo>
                  <a:lnTo>
                    <a:pt x="1832" y="1515"/>
                  </a:lnTo>
                  <a:lnTo>
                    <a:pt x="1835" y="1466"/>
                  </a:lnTo>
                  <a:lnTo>
                    <a:pt x="1835" y="1415"/>
                  </a:lnTo>
                  <a:lnTo>
                    <a:pt x="1835" y="1209"/>
                  </a:lnTo>
                  <a:lnTo>
                    <a:pt x="1838" y="1236"/>
                  </a:lnTo>
                  <a:lnTo>
                    <a:pt x="1838" y="1260"/>
                  </a:lnTo>
                  <a:lnTo>
                    <a:pt x="1841" y="1693"/>
                  </a:lnTo>
                  <a:lnTo>
                    <a:pt x="1841" y="1733"/>
                  </a:lnTo>
                  <a:lnTo>
                    <a:pt x="1844" y="1963"/>
                  </a:lnTo>
                  <a:lnTo>
                    <a:pt x="1844" y="1978"/>
                  </a:lnTo>
                  <a:lnTo>
                    <a:pt x="1844" y="1987"/>
                  </a:lnTo>
                  <a:lnTo>
                    <a:pt x="1847" y="2029"/>
                  </a:lnTo>
                  <a:lnTo>
                    <a:pt x="1847" y="2029"/>
                  </a:lnTo>
                  <a:lnTo>
                    <a:pt x="1847" y="2026"/>
                  </a:lnTo>
                  <a:lnTo>
                    <a:pt x="1850" y="1972"/>
                  </a:lnTo>
                  <a:lnTo>
                    <a:pt x="1850" y="1960"/>
                  </a:lnTo>
                  <a:lnTo>
                    <a:pt x="1853" y="1839"/>
                  </a:lnTo>
                  <a:lnTo>
                    <a:pt x="1853" y="1830"/>
                  </a:lnTo>
                  <a:lnTo>
                    <a:pt x="1853" y="1824"/>
                  </a:lnTo>
                  <a:lnTo>
                    <a:pt x="1856" y="1869"/>
                  </a:lnTo>
                  <a:lnTo>
                    <a:pt x="1856" y="1878"/>
                  </a:lnTo>
                  <a:lnTo>
                    <a:pt x="1859" y="1975"/>
                  </a:lnTo>
                  <a:lnTo>
                    <a:pt x="1862" y="2017"/>
                  </a:lnTo>
                  <a:lnTo>
                    <a:pt x="1865" y="2048"/>
                  </a:lnTo>
                  <a:lnTo>
                    <a:pt x="1868" y="2069"/>
                  </a:lnTo>
                  <a:lnTo>
                    <a:pt x="1871" y="2075"/>
                  </a:lnTo>
                  <a:lnTo>
                    <a:pt x="1874" y="2075"/>
                  </a:lnTo>
                  <a:lnTo>
                    <a:pt x="1877" y="2072"/>
                  </a:lnTo>
                  <a:lnTo>
                    <a:pt x="1880" y="2069"/>
                  </a:lnTo>
                  <a:lnTo>
                    <a:pt x="1883" y="2066"/>
                  </a:lnTo>
                  <a:lnTo>
                    <a:pt x="1886" y="2045"/>
                  </a:lnTo>
                  <a:lnTo>
                    <a:pt x="1889" y="1969"/>
                  </a:lnTo>
                  <a:lnTo>
                    <a:pt x="1889" y="1957"/>
                  </a:lnTo>
                  <a:lnTo>
                    <a:pt x="1892" y="1836"/>
                  </a:lnTo>
                  <a:lnTo>
                    <a:pt x="1892" y="1817"/>
                  </a:lnTo>
                  <a:lnTo>
                    <a:pt x="1896" y="1624"/>
                  </a:lnTo>
                  <a:lnTo>
                    <a:pt x="1896" y="1608"/>
                  </a:lnTo>
                  <a:lnTo>
                    <a:pt x="1899" y="1575"/>
                  </a:lnTo>
                  <a:lnTo>
                    <a:pt x="1899" y="1621"/>
                  </a:lnTo>
                  <a:lnTo>
                    <a:pt x="1899" y="1636"/>
                  </a:lnTo>
                  <a:lnTo>
                    <a:pt x="1899" y="1654"/>
                  </a:lnTo>
                  <a:lnTo>
                    <a:pt x="1902" y="1884"/>
                  </a:lnTo>
                  <a:lnTo>
                    <a:pt x="1902" y="1905"/>
                  </a:lnTo>
                  <a:lnTo>
                    <a:pt x="1905" y="2033"/>
                  </a:lnTo>
                  <a:lnTo>
                    <a:pt x="1905" y="2039"/>
                  </a:lnTo>
                  <a:lnTo>
                    <a:pt x="1905" y="2048"/>
                  </a:lnTo>
                  <a:lnTo>
                    <a:pt x="1908" y="2078"/>
                  </a:lnTo>
                  <a:lnTo>
                    <a:pt x="1911" y="2084"/>
                  </a:lnTo>
                  <a:lnTo>
                    <a:pt x="1914" y="2081"/>
                  </a:lnTo>
                  <a:lnTo>
                    <a:pt x="1917" y="2075"/>
                  </a:lnTo>
                  <a:lnTo>
                    <a:pt x="1920" y="2075"/>
                  </a:lnTo>
                  <a:lnTo>
                    <a:pt x="1923" y="2084"/>
                  </a:lnTo>
                  <a:lnTo>
                    <a:pt x="1926" y="2090"/>
                  </a:lnTo>
                  <a:lnTo>
                    <a:pt x="1929" y="2090"/>
                  </a:lnTo>
                  <a:lnTo>
                    <a:pt x="1935" y="2090"/>
                  </a:lnTo>
                  <a:lnTo>
                    <a:pt x="1938" y="2090"/>
                  </a:lnTo>
                  <a:lnTo>
                    <a:pt x="1941" y="2087"/>
                  </a:lnTo>
                  <a:lnTo>
                    <a:pt x="1944" y="2084"/>
                  </a:lnTo>
                  <a:lnTo>
                    <a:pt x="1947" y="2075"/>
                  </a:lnTo>
                  <a:lnTo>
                    <a:pt x="1950" y="2048"/>
                  </a:lnTo>
                  <a:lnTo>
                    <a:pt x="1950" y="2045"/>
                  </a:lnTo>
                  <a:lnTo>
                    <a:pt x="1953" y="1981"/>
                  </a:lnTo>
                  <a:lnTo>
                    <a:pt x="1953" y="1969"/>
                  </a:lnTo>
                  <a:lnTo>
                    <a:pt x="1953" y="1954"/>
                  </a:lnTo>
                  <a:lnTo>
                    <a:pt x="1956" y="1742"/>
                  </a:lnTo>
                  <a:lnTo>
                    <a:pt x="1956" y="1708"/>
                  </a:lnTo>
                  <a:lnTo>
                    <a:pt x="1956" y="1672"/>
                  </a:lnTo>
                  <a:lnTo>
                    <a:pt x="1959" y="1400"/>
                  </a:lnTo>
                  <a:lnTo>
                    <a:pt x="1959" y="1387"/>
                  </a:lnTo>
                  <a:lnTo>
                    <a:pt x="1959" y="1384"/>
                  </a:lnTo>
                  <a:lnTo>
                    <a:pt x="1962" y="1563"/>
                  </a:lnTo>
                  <a:lnTo>
                    <a:pt x="1962" y="1593"/>
                  </a:lnTo>
                  <a:lnTo>
                    <a:pt x="1962" y="1621"/>
                  </a:lnTo>
                  <a:lnTo>
                    <a:pt x="1962" y="1711"/>
                  </a:lnTo>
                  <a:lnTo>
                    <a:pt x="1965" y="1687"/>
                  </a:lnTo>
                  <a:lnTo>
                    <a:pt x="1968" y="1545"/>
                  </a:lnTo>
                  <a:lnTo>
                    <a:pt x="1968" y="1539"/>
                  </a:lnTo>
                  <a:lnTo>
                    <a:pt x="1968" y="1539"/>
                  </a:lnTo>
                  <a:lnTo>
                    <a:pt x="1971" y="1636"/>
                  </a:lnTo>
                  <a:lnTo>
                    <a:pt x="1971" y="1654"/>
                  </a:lnTo>
                  <a:lnTo>
                    <a:pt x="1974" y="1808"/>
                  </a:lnTo>
                  <a:lnTo>
                    <a:pt x="1974" y="1820"/>
                  </a:lnTo>
                  <a:lnTo>
                    <a:pt x="1977" y="1936"/>
                  </a:lnTo>
                  <a:lnTo>
                    <a:pt x="1980" y="2011"/>
                  </a:lnTo>
                  <a:lnTo>
                    <a:pt x="1983" y="2060"/>
                  </a:lnTo>
                  <a:lnTo>
                    <a:pt x="1986" y="2084"/>
                  </a:lnTo>
                  <a:lnTo>
                    <a:pt x="1989" y="2090"/>
                  </a:lnTo>
                  <a:lnTo>
                    <a:pt x="1992" y="2084"/>
                  </a:lnTo>
                  <a:lnTo>
                    <a:pt x="1995" y="2081"/>
                  </a:lnTo>
                  <a:lnTo>
                    <a:pt x="1998" y="2078"/>
                  </a:lnTo>
                  <a:lnTo>
                    <a:pt x="2001" y="2039"/>
                  </a:lnTo>
                  <a:lnTo>
                    <a:pt x="2001" y="2029"/>
                  </a:lnTo>
                  <a:lnTo>
                    <a:pt x="2005" y="1905"/>
                  </a:lnTo>
                  <a:lnTo>
                    <a:pt x="2005" y="1881"/>
                  </a:lnTo>
                  <a:lnTo>
                    <a:pt x="2005" y="1854"/>
                  </a:lnTo>
                  <a:lnTo>
                    <a:pt x="2008" y="1433"/>
                  </a:lnTo>
                  <a:lnTo>
                    <a:pt x="2008" y="1372"/>
                  </a:lnTo>
                  <a:lnTo>
                    <a:pt x="2008" y="1309"/>
                  </a:lnTo>
                  <a:lnTo>
                    <a:pt x="2011" y="1015"/>
                  </a:lnTo>
                  <a:lnTo>
                    <a:pt x="2011" y="1033"/>
                  </a:lnTo>
                  <a:lnTo>
                    <a:pt x="2011" y="1057"/>
                  </a:lnTo>
                  <a:lnTo>
                    <a:pt x="2014" y="1515"/>
                  </a:lnTo>
                  <a:lnTo>
                    <a:pt x="2014" y="1572"/>
                  </a:lnTo>
                  <a:lnTo>
                    <a:pt x="2014" y="1627"/>
                  </a:lnTo>
                  <a:lnTo>
                    <a:pt x="2017" y="1954"/>
                  </a:lnTo>
                  <a:lnTo>
                    <a:pt x="2017" y="1972"/>
                  </a:lnTo>
                  <a:lnTo>
                    <a:pt x="2017" y="1990"/>
                  </a:lnTo>
                  <a:lnTo>
                    <a:pt x="2020" y="2066"/>
                  </a:lnTo>
                  <a:lnTo>
                    <a:pt x="2020" y="2069"/>
                  </a:lnTo>
                  <a:lnTo>
                    <a:pt x="2023" y="2087"/>
                  </a:lnTo>
                  <a:lnTo>
                    <a:pt x="2026" y="2093"/>
                  </a:lnTo>
                  <a:lnTo>
                    <a:pt x="2029" y="2096"/>
                  </a:lnTo>
                  <a:lnTo>
                    <a:pt x="2032" y="2099"/>
                  </a:lnTo>
                  <a:lnTo>
                    <a:pt x="2035" y="2099"/>
                  </a:lnTo>
                  <a:lnTo>
                    <a:pt x="2038" y="2087"/>
                  </a:lnTo>
                  <a:lnTo>
                    <a:pt x="2044" y="2072"/>
                  </a:lnTo>
                  <a:lnTo>
                    <a:pt x="2044" y="2069"/>
                  </a:lnTo>
                  <a:lnTo>
                    <a:pt x="2047" y="2075"/>
                  </a:lnTo>
                  <a:lnTo>
                    <a:pt x="2050" y="2087"/>
                  </a:lnTo>
                  <a:lnTo>
                    <a:pt x="2053" y="2090"/>
                  </a:lnTo>
                  <a:lnTo>
                    <a:pt x="2056" y="2072"/>
                  </a:lnTo>
                  <a:lnTo>
                    <a:pt x="2059" y="2020"/>
                  </a:lnTo>
                  <a:lnTo>
                    <a:pt x="2059" y="2011"/>
                  </a:lnTo>
                  <a:lnTo>
                    <a:pt x="2059" y="2002"/>
                  </a:lnTo>
                  <a:lnTo>
                    <a:pt x="2062" y="1848"/>
                  </a:lnTo>
                  <a:lnTo>
                    <a:pt x="2062" y="1824"/>
                  </a:lnTo>
                  <a:lnTo>
                    <a:pt x="2062" y="1799"/>
                  </a:lnTo>
                  <a:lnTo>
                    <a:pt x="2065" y="1636"/>
                  </a:lnTo>
                  <a:lnTo>
                    <a:pt x="2065" y="1633"/>
                  </a:lnTo>
                  <a:lnTo>
                    <a:pt x="2065" y="1636"/>
                  </a:lnTo>
                  <a:lnTo>
                    <a:pt x="2068" y="1796"/>
                  </a:lnTo>
                  <a:lnTo>
                    <a:pt x="2068" y="1820"/>
                  </a:lnTo>
                  <a:lnTo>
                    <a:pt x="2068" y="1848"/>
                  </a:lnTo>
                  <a:lnTo>
                    <a:pt x="2071" y="2017"/>
                  </a:lnTo>
                  <a:lnTo>
                    <a:pt x="2071" y="2029"/>
                  </a:lnTo>
                  <a:lnTo>
                    <a:pt x="2071" y="2039"/>
                  </a:lnTo>
                  <a:lnTo>
                    <a:pt x="2074" y="2084"/>
                  </a:lnTo>
                  <a:lnTo>
                    <a:pt x="2077" y="2087"/>
                  </a:lnTo>
                  <a:lnTo>
                    <a:pt x="2080" y="2087"/>
                  </a:lnTo>
                  <a:lnTo>
                    <a:pt x="2083" y="2093"/>
                  </a:lnTo>
                  <a:lnTo>
                    <a:pt x="2086" y="2090"/>
                  </a:lnTo>
                  <a:lnTo>
                    <a:pt x="2089" y="2087"/>
                  </a:lnTo>
                  <a:lnTo>
                    <a:pt x="2092" y="2093"/>
                  </a:lnTo>
                  <a:lnTo>
                    <a:pt x="2095" y="2099"/>
                  </a:lnTo>
                  <a:lnTo>
                    <a:pt x="2098" y="2102"/>
                  </a:lnTo>
                  <a:lnTo>
                    <a:pt x="2101" y="2102"/>
                  </a:lnTo>
                  <a:lnTo>
                    <a:pt x="2104" y="2102"/>
                  </a:lnTo>
                  <a:lnTo>
                    <a:pt x="2107" y="2099"/>
                  </a:lnTo>
                  <a:lnTo>
                    <a:pt x="2110" y="2096"/>
                  </a:lnTo>
                  <a:lnTo>
                    <a:pt x="2114" y="2090"/>
                  </a:lnTo>
                  <a:lnTo>
                    <a:pt x="2117" y="2084"/>
                  </a:lnTo>
                  <a:lnTo>
                    <a:pt x="2120" y="2084"/>
                  </a:lnTo>
                  <a:lnTo>
                    <a:pt x="2123" y="2087"/>
                  </a:lnTo>
                  <a:lnTo>
                    <a:pt x="2126" y="2093"/>
                  </a:lnTo>
                  <a:lnTo>
                    <a:pt x="2129" y="2093"/>
                  </a:lnTo>
                  <a:lnTo>
                    <a:pt x="2132" y="2093"/>
                  </a:lnTo>
                  <a:lnTo>
                    <a:pt x="2135" y="2093"/>
                  </a:lnTo>
                  <a:lnTo>
                    <a:pt x="2138" y="2090"/>
                  </a:lnTo>
                  <a:lnTo>
                    <a:pt x="2141" y="2090"/>
                  </a:lnTo>
                  <a:lnTo>
                    <a:pt x="2144" y="2087"/>
                  </a:lnTo>
                  <a:lnTo>
                    <a:pt x="2150" y="2072"/>
                  </a:lnTo>
                  <a:lnTo>
                    <a:pt x="2150" y="2069"/>
                  </a:lnTo>
                  <a:lnTo>
                    <a:pt x="2150" y="2011"/>
                  </a:lnTo>
                  <a:lnTo>
                    <a:pt x="2153" y="1999"/>
                  </a:lnTo>
                  <a:lnTo>
                    <a:pt x="2153" y="1987"/>
                  </a:lnTo>
                  <a:lnTo>
                    <a:pt x="2153" y="1787"/>
                  </a:lnTo>
                  <a:lnTo>
                    <a:pt x="2156" y="1751"/>
                  </a:lnTo>
                  <a:lnTo>
                    <a:pt x="2156" y="1711"/>
                  </a:lnTo>
                  <a:lnTo>
                    <a:pt x="2159" y="1178"/>
                  </a:lnTo>
                  <a:lnTo>
                    <a:pt x="2159" y="1112"/>
                  </a:lnTo>
                  <a:lnTo>
                    <a:pt x="2159" y="1048"/>
                  </a:lnTo>
                  <a:lnTo>
                    <a:pt x="2159" y="763"/>
                  </a:lnTo>
                  <a:lnTo>
                    <a:pt x="2162" y="782"/>
                  </a:lnTo>
                  <a:lnTo>
                    <a:pt x="2162" y="806"/>
                  </a:lnTo>
                  <a:lnTo>
                    <a:pt x="2165" y="1221"/>
                  </a:lnTo>
                  <a:lnTo>
                    <a:pt x="2165" y="1260"/>
                  </a:lnTo>
                  <a:lnTo>
                    <a:pt x="2168" y="1478"/>
                  </a:lnTo>
                  <a:lnTo>
                    <a:pt x="2168" y="1496"/>
                  </a:lnTo>
                  <a:lnTo>
                    <a:pt x="2168" y="1518"/>
                  </a:lnTo>
                  <a:lnTo>
                    <a:pt x="2171" y="1784"/>
                  </a:lnTo>
                  <a:lnTo>
                    <a:pt x="2171" y="1811"/>
                  </a:lnTo>
                  <a:lnTo>
                    <a:pt x="2174" y="2005"/>
                  </a:lnTo>
                  <a:lnTo>
                    <a:pt x="2174" y="2017"/>
                  </a:lnTo>
                  <a:lnTo>
                    <a:pt x="2174" y="2026"/>
                  </a:lnTo>
                  <a:lnTo>
                    <a:pt x="2177" y="2078"/>
                  </a:lnTo>
                  <a:lnTo>
                    <a:pt x="2177" y="2081"/>
                  </a:lnTo>
                  <a:lnTo>
                    <a:pt x="2180" y="2087"/>
                  </a:lnTo>
                  <a:lnTo>
                    <a:pt x="2183" y="2087"/>
                  </a:lnTo>
                  <a:lnTo>
                    <a:pt x="2186" y="2093"/>
                  </a:lnTo>
                  <a:lnTo>
                    <a:pt x="2189" y="2096"/>
                  </a:lnTo>
                  <a:lnTo>
                    <a:pt x="2192" y="2090"/>
                  </a:lnTo>
                  <a:lnTo>
                    <a:pt x="2195" y="2075"/>
                  </a:lnTo>
                  <a:lnTo>
                    <a:pt x="2198" y="2057"/>
                  </a:lnTo>
                  <a:lnTo>
                    <a:pt x="2201" y="2026"/>
                  </a:lnTo>
                  <a:lnTo>
                    <a:pt x="2201" y="2020"/>
                  </a:lnTo>
                  <a:lnTo>
                    <a:pt x="2201" y="2011"/>
                  </a:lnTo>
                  <a:lnTo>
                    <a:pt x="2204" y="1866"/>
                  </a:lnTo>
                  <a:lnTo>
                    <a:pt x="2204" y="1839"/>
                  </a:lnTo>
                  <a:lnTo>
                    <a:pt x="2204" y="1805"/>
                  </a:lnTo>
                  <a:lnTo>
                    <a:pt x="2207" y="1306"/>
                  </a:lnTo>
                  <a:lnTo>
                    <a:pt x="2207" y="1227"/>
                  </a:lnTo>
                  <a:lnTo>
                    <a:pt x="2207" y="1145"/>
                  </a:lnTo>
                  <a:lnTo>
                    <a:pt x="2210" y="558"/>
                  </a:lnTo>
                  <a:lnTo>
                    <a:pt x="2210" y="536"/>
                  </a:lnTo>
                  <a:lnTo>
                    <a:pt x="2210" y="530"/>
                  </a:lnTo>
                  <a:lnTo>
                    <a:pt x="2213" y="942"/>
                  </a:lnTo>
                  <a:lnTo>
                    <a:pt x="2213" y="1021"/>
                  </a:lnTo>
                  <a:lnTo>
                    <a:pt x="2213" y="1103"/>
                  </a:lnTo>
                  <a:lnTo>
                    <a:pt x="2216" y="1718"/>
                  </a:lnTo>
                  <a:lnTo>
                    <a:pt x="2216" y="1766"/>
                  </a:lnTo>
                  <a:lnTo>
                    <a:pt x="2216" y="1805"/>
                  </a:lnTo>
                  <a:lnTo>
                    <a:pt x="2219" y="1999"/>
                  </a:lnTo>
                  <a:lnTo>
                    <a:pt x="2219" y="2008"/>
                  </a:lnTo>
                  <a:lnTo>
                    <a:pt x="2219" y="2014"/>
                  </a:lnTo>
                  <a:lnTo>
                    <a:pt x="2222" y="2036"/>
                  </a:lnTo>
                  <a:lnTo>
                    <a:pt x="2226" y="2045"/>
                  </a:lnTo>
                  <a:lnTo>
                    <a:pt x="2226" y="2045"/>
                  </a:lnTo>
                  <a:lnTo>
                    <a:pt x="2226" y="2042"/>
                  </a:lnTo>
                  <a:lnTo>
                    <a:pt x="2229" y="1984"/>
                  </a:lnTo>
                  <a:lnTo>
                    <a:pt x="2229" y="1972"/>
                  </a:lnTo>
                  <a:lnTo>
                    <a:pt x="2229" y="1957"/>
                  </a:lnTo>
                  <a:lnTo>
                    <a:pt x="2232" y="1711"/>
                  </a:lnTo>
                  <a:lnTo>
                    <a:pt x="2232" y="1672"/>
                  </a:lnTo>
                  <a:lnTo>
                    <a:pt x="2232" y="1630"/>
                  </a:lnTo>
                  <a:lnTo>
                    <a:pt x="2235" y="1369"/>
                  </a:lnTo>
                  <a:lnTo>
                    <a:pt x="2235" y="1366"/>
                  </a:lnTo>
                  <a:lnTo>
                    <a:pt x="2235" y="1369"/>
                  </a:lnTo>
                  <a:lnTo>
                    <a:pt x="2238" y="1605"/>
                  </a:lnTo>
                  <a:lnTo>
                    <a:pt x="2238" y="1639"/>
                  </a:lnTo>
                  <a:lnTo>
                    <a:pt x="2238" y="1672"/>
                  </a:lnTo>
                  <a:lnTo>
                    <a:pt x="2241" y="1860"/>
                  </a:lnTo>
                  <a:lnTo>
                    <a:pt x="2241" y="1863"/>
                  </a:lnTo>
                  <a:lnTo>
                    <a:pt x="2241" y="1866"/>
                  </a:lnTo>
                  <a:lnTo>
                    <a:pt x="2244" y="1751"/>
                  </a:lnTo>
                  <a:lnTo>
                    <a:pt x="2244" y="1727"/>
                  </a:lnTo>
                  <a:lnTo>
                    <a:pt x="2247" y="1481"/>
                  </a:lnTo>
                  <a:lnTo>
                    <a:pt x="2247" y="1463"/>
                  </a:lnTo>
                  <a:lnTo>
                    <a:pt x="2250" y="1451"/>
                  </a:lnTo>
                  <a:lnTo>
                    <a:pt x="2250" y="1427"/>
                  </a:lnTo>
                  <a:lnTo>
                    <a:pt x="2250" y="1442"/>
                  </a:lnTo>
                  <a:lnTo>
                    <a:pt x="2253" y="1445"/>
                  </a:lnTo>
                  <a:lnTo>
                    <a:pt x="2256" y="1396"/>
                  </a:lnTo>
                  <a:lnTo>
                    <a:pt x="2256" y="1381"/>
                  </a:lnTo>
                  <a:lnTo>
                    <a:pt x="2256" y="1436"/>
                  </a:lnTo>
                  <a:lnTo>
                    <a:pt x="2259" y="1454"/>
                  </a:lnTo>
                  <a:lnTo>
                    <a:pt x="2259" y="1615"/>
                  </a:lnTo>
                  <a:lnTo>
                    <a:pt x="2262" y="1624"/>
                  </a:lnTo>
                  <a:lnTo>
                    <a:pt x="2262" y="1699"/>
                  </a:lnTo>
                  <a:lnTo>
                    <a:pt x="2265" y="1714"/>
                  </a:lnTo>
                  <a:lnTo>
                    <a:pt x="2265" y="1730"/>
                  </a:lnTo>
                  <a:lnTo>
                    <a:pt x="2268" y="1917"/>
                  </a:lnTo>
                  <a:lnTo>
                    <a:pt x="2268" y="1933"/>
                  </a:lnTo>
                  <a:lnTo>
                    <a:pt x="2271" y="2039"/>
                  </a:lnTo>
                  <a:lnTo>
                    <a:pt x="2271" y="2045"/>
                  </a:lnTo>
                  <a:lnTo>
                    <a:pt x="2271" y="2048"/>
                  </a:lnTo>
                  <a:lnTo>
                    <a:pt x="2271" y="2063"/>
                  </a:lnTo>
                  <a:lnTo>
                    <a:pt x="2274" y="2060"/>
                  </a:lnTo>
                  <a:lnTo>
                    <a:pt x="2274" y="2057"/>
                  </a:lnTo>
                  <a:lnTo>
                    <a:pt x="2277" y="2002"/>
                  </a:lnTo>
                  <a:lnTo>
                    <a:pt x="2280" y="1899"/>
                  </a:lnTo>
                  <a:lnTo>
                    <a:pt x="2280" y="1887"/>
                  </a:lnTo>
                  <a:lnTo>
                    <a:pt x="2283" y="1684"/>
                  </a:lnTo>
                  <a:lnTo>
                    <a:pt x="2283" y="1648"/>
                  </a:lnTo>
                  <a:lnTo>
                    <a:pt x="2283" y="1605"/>
                  </a:lnTo>
                  <a:lnTo>
                    <a:pt x="2286" y="1272"/>
                  </a:lnTo>
                  <a:lnTo>
                    <a:pt x="2286" y="1257"/>
                  </a:lnTo>
                  <a:lnTo>
                    <a:pt x="2286" y="1251"/>
                  </a:lnTo>
                  <a:lnTo>
                    <a:pt x="2289" y="1469"/>
                  </a:lnTo>
                  <a:lnTo>
                    <a:pt x="2289" y="1512"/>
                  </a:lnTo>
                  <a:lnTo>
                    <a:pt x="2289" y="1557"/>
                  </a:lnTo>
                  <a:lnTo>
                    <a:pt x="2292" y="1887"/>
                  </a:lnTo>
                  <a:lnTo>
                    <a:pt x="2292" y="1911"/>
                  </a:lnTo>
                  <a:lnTo>
                    <a:pt x="2292" y="1933"/>
                  </a:lnTo>
                  <a:lnTo>
                    <a:pt x="2295" y="2033"/>
                  </a:lnTo>
                  <a:lnTo>
                    <a:pt x="2295" y="2039"/>
                  </a:lnTo>
                  <a:lnTo>
                    <a:pt x="2298" y="2060"/>
                  </a:lnTo>
                  <a:lnTo>
                    <a:pt x="2301" y="2063"/>
                  </a:lnTo>
                  <a:lnTo>
                    <a:pt x="2304" y="2063"/>
                  </a:lnTo>
                  <a:lnTo>
                    <a:pt x="2307" y="2054"/>
                  </a:lnTo>
                  <a:lnTo>
                    <a:pt x="2310" y="2014"/>
                  </a:lnTo>
                  <a:lnTo>
                    <a:pt x="2310" y="2008"/>
                  </a:lnTo>
                  <a:lnTo>
                    <a:pt x="2310" y="1999"/>
                  </a:lnTo>
                  <a:lnTo>
                    <a:pt x="2313" y="1872"/>
                  </a:lnTo>
                  <a:lnTo>
                    <a:pt x="2313" y="1848"/>
                  </a:lnTo>
                  <a:lnTo>
                    <a:pt x="2313" y="1824"/>
                  </a:lnTo>
                  <a:lnTo>
                    <a:pt x="2316" y="1487"/>
                  </a:lnTo>
                  <a:lnTo>
                    <a:pt x="2316" y="1445"/>
                  </a:lnTo>
                  <a:lnTo>
                    <a:pt x="2316" y="1406"/>
                  </a:lnTo>
                  <a:lnTo>
                    <a:pt x="2319" y="1257"/>
                  </a:lnTo>
                  <a:lnTo>
                    <a:pt x="2319" y="1290"/>
                  </a:lnTo>
                  <a:lnTo>
                    <a:pt x="2319" y="1315"/>
                  </a:lnTo>
                  <a:lnTo>
                    <a:pt x="2322" y="1702"/>
                  </a:lnTo>
                  <a:lnTo>
                    <a:pt x="2322" y="1742"/>
                  </a:lnTo>
                  <a:lnTo>
                    <a:pt x="2325" y="1969"/>
                  </a:lnTo>
                  <a:lnTo>
                    <a:pt x="2325" y="1984"/>
                  </a:lnTo>
                  <a:lnTo>
                    <a:pt x="2325" y="1993"/>
                  </a:lnTo>
                  <a:lnTo>
                    <a:pt x="2328" y="2039"/>
                  </a:lnTo>
                  <a:lnTo>
                    <a:pt x="2328" y="2039"/>
                  </a:lnTo>
                  <a:lnTo>
                    <a:pt x="2331" y="2020"/>
                  </a:lnTo>
                  <a:lnTo>
                    <a:pt x="2335" y="2008"/>
                  </a:lnTo>
                  <a:lnTo>
                    <a:pt x="2335" y="2011"/>
                  </a:lnTo>
                  <a:lnTo>
                    <a:pt x="2338" y="2042"/>
                  </a:lnTo>
                  <a:lnTo>
                    <a:pt x="2341" y="2063"/>
                  </a:lnTo>
                  <a:lnTo>
                    <a:pt x="2344" y="2072"/>
                  </a:lnTo>
                  <a:lnTo>
                    <a:pt x="2347" y="2075"/>
                  </a:lnTo>
                  <a:lnTo>
                    <a:pt x="2350" y="2072"/>
                  </a:lnTo>
                  <a:lnTo>
                    <a:pt x="2353" y="2063"/>
                  </a:lnTo>
                  <a:lnTo>
                    <a:pt x="2356" y="2063"/>
                  </a:lnTo>
                  <a:lnTo>
                    <a:pt x="2359" y="2060"/>
                  </a:lnTo>
                  <a:lnTo>
                    <a:pt x="2362" y="2023"/>
                  </a:lnTo>
                  <a:lnTo>
                    <a:pt x="2365" y="2017"/>
                  </a:lnTo>
                  <a:lnTo>
                    <a:pt x="2365" y="2008"/>
                  </a:lnTo>
                  <a:lnTo>
                    <a:pt x="2365" y="1875"/>
                  </a:lnTo>
                  <a:lnTo>
                    <a:pt x="2368" y="1851"/>
                  </a:lnTo>
                  <a:lnTo>
                    <a:pt x="2368" y="1824"/>
                  </a:lnTo>
                  <a:lnTo>
                    <a:pt x="2371" y="1448"/>
                  </a:lnTo>
                  <a:lnTo>
                    <a:pt x="2371" y="1412"/>
                  </a:lnTo>
                  <a:lnTo>
                    <a:pt x="2371" y="1300"/>
                  </a:lnTo>
                  <a:lnTo>
                    <a:pt x="2374" y="1354"/>
                  </a:lnTo>
                  <a:lnTo>
                    <a:pt x="2374" y="1381"/>
                  </a:lnTo>
                  <a:lnTo>
                    <a:pt x="2377" y="1769"/>
                  </a:lnTo>
                  <a:lnTo>
                    <a:pt x="2377" y="1802"/>
                  </a:lnTo>
                  <a:lnTo>
                    <a:pt x="2380" y="2002"/>
                  </a:lnTo>
                  <a:lnTo>
                    <a:pt x="2380" y="2014"/>
                  </a:lnTo>
                  <a:lnTo>
                    <a:pt x="2380" y="2023"/>
                  </a:lnTo>
                  <a:lnTo>
                    <a:pt x="2383" y="2069"/>
                  </a:lnTo>
                  <a:lnTo>
                    <a:pt x="2386" y="2084"/>
                  </a:lnTo>
                  <a:lnTo>
                    <a:pt x="2389" y="2084"/>
                  </a:lnTo>
                  <a:lnTo>
                    <a:pt x="2392" y="2075"/>
                  </a:lnTo>
                  <a:lnTo>
                    <a:pt x="2395" y="2060"/>
                  </a:lnTo>
                  <a:lnTo>
                    <a:pt x="2398" y="2063"/>
                  </a:lnTo>
                  <a:lnTo>
                    <a:pt x="2401" y="2075"/>
                  </a:lnTo>
                  <a:lnTo>
                    <a:pt x="2404" y="2075"/>
                  </a:lnTo>
                  <a:lnTo>
                    <a:pt x="2407" y="2078"/>
                  </a:lnTo>
                  <a:lnTo>
                    <a:pt x="2410" y="2081"/>
                  </a:lnTo>
                  <a:lnTo>
                    <a:pt x="2413" y="2081"/>
                  </a:lnTo>
                  <a:lnTo>
                    <a:pt x="2416" y="2075"/>
                  </a:lnTo>
                  <a:lnTo>
                    <a:pt x="2419" y="2066"/>
                  </a:lnTo>
                  <a:lnTo>
                    <a:pt x="2422" y="2057"/>
                  </a:lnTo>
                  <a:lnTo>
                    <a:pt x="2425" y="2057"/>
                  </a:lnTo>
                  <a:lnTo>
                    <a:pt x="2428" y="2066"/>
                  </a:lnTo>
                  <a:lnTo>
                    <a:pt x="2431" y="2075"/>
                  </a:lnTo>
                  <a:lnTo>
                    <a:pt x="2434" y="2072"/>
                  </a:lnTo>
                  <a:lnTo>
                    <a:pt x="2437" y="2069"/>
                  </a:lnTo>
                  <a:lnTo>
                    <a:pt x="2440" y="2066"/>
                  </a:lnTo>
                  <a:lnTo>
                    <a:pt x="2444" y="2051"/>
                  </a:lnTo>
                  <a:lnTo>
                    <a:pt x="2447" y="2033"/>
                  </a:lnTo>
                  <a:lnTo>
                    <a:pt x="2450" y="2029"/>
                  </a:lnTo>
                  <a:lnTo>
                    <a:pt x="2450" y="2039"/>
                  </a:lnTo>
                  <a:lnTo>
                    <a:pt x="2453" y="2057"/>
                  </a:lnTo>
                  <a:lnTo>
                    <a:pt x="2453" y="2054"/>
                  </a:lnTo>
                  <a:lnTo>
                    <a:pt x="2456" y="2014"/>
                  </a:lnTo>
                  <a:lnTo>
                    <a:pt x="2456" y="2005"/>
                  </a:lnTo>
                  <a:lnTo>
                    <a:pt x="2456" y="1993"/>
                  </a:lnTo>
                  <a:lnTo>
                    <a:pt x="2459" y="1836"/>
                  </a:lnTo>
                  <a:lnTo>
                    <a:pt x="2462" y="1681"/>
                  </a:lnTo>
                  <a:lnTo>
                    <a:pt x="2465" y="1666"/>
                  </a:lnTo>
                  <a:lnTo>
                    <a:pt x="2465" y="1451"/>
                  </a:lnTo>
                  <a:lnTo>
                    <a:pt x="2465" y="1421"/>
                  </a:lnTo>
                  <a:lnTo>
                    <a:pt x="2468" y="1390"/>
                  </a:lnTo>
                  <a:lnTo>
                    <a:pt x="2468" y="1233"/>
                  </a:lnTo>
                  <a:lnTo>
                    <a:pt x="2471" y="1236"/>
                  </a:lnTo>
                  <a:lnTo>
                    <a:pt x="2471" y="1245"/>
                  </a:lnTo>
                  <a:lnTo>
                    <a:pt x="2471" y="1478"/>
                  </a:lnTo>
                  <a:lnTo>
                    <a:pt x="2474" y="1515"/>
                  </a:lnTo>
                  <a:lnTo>
                    <a:pt x="2474" y="1551"/>
                  </a:lnTo>
                  <a:lnTo>
                    <a:pt x="2474" y="1811"/>
                  </a:lnTo>
                  <a:lnTo>
                    <a:pt x="2477" y="1833"/>
                  </a:lnTo>
                  <a:lnTo>
                    <a:pt x="2477" y="1851"/>
                  </a:lnTo>
                  <a:lnTo>
                    <a:pt x="2480" y="1939"/>
                  </a:lnTo>
                  <a:lnTo>
                    <a:pt x="2480" y="1942"/>
                  </a:lnTo>
                  <a:lnTo>
                    <a:pt x="2483" y="1972"/>
                  </a:lnTo>
                  <a:lnTo>
                    <a:pt x="2486" y="1999"/>
                  </a:lnTo>
                  <a:lnTo>
                    <a:pt x="2486" y="2005"/>
                  </a:lnTo>
                  <a:lnTo>
                    <a:pt x="2489" y="1984"/>
                  </a:lnTo>
                  <a:lnTo>
                    <a:pt x="2489" y="1978"/>
                  </a:lnTo>
                  <a:lnTo>
                    <a:pt x="2492" y="1842"/>
                  </a:lnTo>
                  <a:lnTo>
                    <a:pt x="2492" y="1817"/>
                  </a:lnTo>
                  <a:lnTo>
                    <a:pt x="2492" y="1793"/>
                  </a:lnTo>
                  <a:lnTo>
                    <a:pt x="2495" y="1612"/>
                  </a:lnTo>
                  <a:lnTo>
                    <a:pt x="2495" y="1602"/>
                  </a:lnTo>
                  <a:lnTo>
                    <a:pt x="2495" y="1596"/>
                  </a:lnTo>
                  <a:lnTo>
                    <a:pt x="2498" y="1699"/>
                  </a:lnTo>
                  <a:lnTo>
                    <a:pt x="2498" y="1721"/>
                  </a:lnTo>
                  <a:lnTo>
                    <a:pt x="2501" y="1933"/>
                  </a:lnTo>
                  <a:lnTo>
                    <a:pt x="2501" y="1948"/>
                  </a:lnTo>
                  <a:lnTo>
                    <a:pt x="2501" y="1963"/>
                  </a:lnTo>
                  <a:lnTo>
                    <a:pt x="2504" y="2033"/>
                  </a:lnTo>
                  <a:lnTo>
                    <a:pt x="2504" y="2036"/>
                  </a:lnTo>
                  <a:lnTo>
                    <a:pt x="2504" y="2039"/>
                  </a:lnTo>
                  <a:lnTo>
                    <a:pt x="2507" y="2020"/>
                  </a:lnTo>
                  <a:lnTo>
                    <a:pt x="2507" y="2014"/>
                  </a:lnTo>
                  <a:lnTo>
                    <a:pt x="2510" y="1911"/>
                  </a:lnTo>
                  <a:lnTo>
                    <a:pt x="2510" y="1893"/>
                  </a:lnTo>
                  <a:lnTo>
                    <a:pt x="2510" y="1878"/>
                  </a:lnTo>
                  <a:lnTo>
                    <a:pt x="2513" y="1784"/>
                  </a:lnTo>
                  <a:lnTo>
                    <a:pt x="2513" y="1787"/>
                  </a:lnTo>
                  <a:lnTo>
                    <a:pt x="2513" y="1790"/>
                  </a:lnTo>
                  <a:lnTo>
                    <a:pt x="2516" y="1905"/>
                  </a:lnTo>
                  <a:lnTo>
                    <a:pt x="2516" y="1917"/>
                  </a:lnTo>
                  <a:lnTo>
                    <a:pt x="2519" y="1966"/>
                  </a:lnTo>
                  <a:lnTo>
                    <a:pt x="2519" y="1963"/>
                  </a:lnTo>
                  <a:lnTo>
                    <a:pt x="2522" y="1911"/>
                  </a:lnTo>
                  <a:lnTo>
                    <a:pt x="2522" y="1902"/>
                  </a:lnTo>
                  <a:lnTo>
                    <a:pt x="2525" y="1920"/>
                  </a:lnTo>
                  <a:lnTo>
                    <a:pt x="2528" y="1948"/>
                  </a:lnTo>
                  <a:lnTo>
                    <a:pt x="2528" y="1945"/>
                  </a:lnTo>
                  <a:lnTo>
                    <a:pt x="2528" y="1942"/>
                  </a:lnTo>
                  <a:lnTo>
                    <a:pt x="2531" y="1802"/>
                  </a:lnTo>
                  <a:lnTo>
                    <a:pt x="2531" y="1772"/>
                  </a:lnTo>
                  <a:lnTo>
                    <a:pt x="2531" y="1739"/>
                  </a:lnTo>
                  <a:lnTo>
                    <a:pt x="2534" y="1248"/>
                  </a:lnTo>
                  <a:lnTo>
                    <a:pt x="2534" y="1178"/>
                  </a:lnTo>
                  <a:lnTo>
                    <a:pt x="2534" y="1115"/>
                  </a:lnTo>
                  <a:lnTo>
                    <a:pt x="2537" y="791"/>
                  </a:lnTo>
                  <a:lnTo>
                    <a:pt x="2537" y="806"/>
                  </a:lnTo>
                  <a:lnTo>
                    <a:pt x="2537" y="827"/>
                  </a:lnTo>
                  <a:lnTo>
                    <a:pt x="2540" y="1330"/>
                  </a:lnTo>
                  <a:lnTo>
                    <a:pt x="2540" y="1396"/>
                  </a:lnTo>
                  <a:lnTo>
                    <a:pt x="2540" y="1463"/>
                  </a:lnTo>
                  <a:lnTo>
                    <a:pt x="2543" y="1881"/>
                  </a:lnTo>
                  <a:lnTo>
                    <a:pt x="2543" y="1908"/>
                  </a:lnTo>
                  <a:lnTo>
                    <a:pt x="2543" y="1933"/>
                  </a:lnTo>
                  <a:lnTo>
                    <a:pt x="2546" y="2042"/>
                  </a:lnTo>
                  <a:lnTo>
                    <a:pt x="2546" y="2048"/>
                  </a:lnTo>
                  <a:lnTo>
                    <a:pt x="2549" y="2069"/>
                  </a:lnTo>
                  <a:lnTo>
                    <a:pt x="2553" y="2066"/>
                  </a:lnTo>
                  <a:lnTo>
                    <a:pt x="2556" y="2045"/>
                  </a:lnTo>
                  <a:lnTo>
                    <a:pt x="2559" y="2020"/>
                  </a:lnTo>
                  <a:lnTo>
                    <a:pt x="2562" y="2014"/>
                  </a:lnTo>
                  <a:lnTo>
                    <a:pt x="2562" y="2017"/>
                  </a:lnTo>
                  <a:lnTo>
                    <a:pt x="2565" y="2042"/>
                  </a:lnTo>
                  <a:lnTo>
                    <a:pt x="2568" y="2072"/>
                  </a:lnTo>
                  <a:lnTo>
                    <a:pt x="2571" y="2081"/>
                  </a:lnTo>
                  <a:lnTo>
                    <a:pt x="2574" y="2084"/>
                  </a:lnTo>
                  <a:lnTo>
                    <a:pt x="2580" y="2078"/>
                  </a:lnTo>
                  <a:lnTo>
                    <a:pt x="2583" y="2051"/>
                  </a:lnTo>
                  <a:lnTo>
                    <a:pt x="2586" y="1975"/>
                  </a:lnTo>
                  <a:lnTo>
                    <a:pt x="2589" y="1905"/>
                  </a:lnTo>
                  <a:lnTo>
                    <a:pt x="2592" y="1851"/>
                  </a:lnTo>
                  <a:lnTo>
                    <a:pt x="2595" y="1727"/>
                  </a:lnTo>
                  <a:lnTo>
                    <a:pt x="2595" y="1714"/>
                  </a:lnTo>
                  <a:lnTo>
                    <a:pt x="2598" y="1657"/>
                  </a:lnTo>
                  <a:lnTo>
                    <a:pt x="2598" y="1660"/>
                  </a:lnTo>
                  <a:lnTo>
                    <a:pt x="2598" y="1663"/>
                  </a:lnTo>
                  <a:lnTo>
                    <a:pt x="2601" y="1763"/>
                  </a:lnTo>
                  <a:lnTo>
                    <a:pt x="2601" y="1778"/>
                  </a:lnTo>
                  <a:lnTo>
                    <a:pt x="2604" y="1957"/>
                  </a:lnTo>
                  <a:lnTo>
                    <a:pt x="2604" y="1969"/>
                  </a:lnTo>
                  <a:lnTo>
                    <a:pt x="2607" y="2042"/>
                  </a:lnTo>
                  <a:lnTo>
                    <a:pt x="2607" y="2045"/>
                  </a:lnTo>
                  <a:lnTo>
                    <a:pt x="2610" y="2066"/>
                  </a:lnTo>
                  <a:lnTo>
                    <a:pt x="2613" y="2066"/>
                  </a:lnTo>
                  <a:lnTo>
                    <a:pt x="2616" y="2060"/>
                  </a:lnTo>
                  <a:lnTo>
                    <a:pt x="2619" y="2066"/>
                  </a:lnTo>
                  <a:lnTo>
                    <a:pt x="2622" y="2078"/>
                  </a:lnTo>
                  <a:lnTo>
                    <a:pt x="2625" y="2078"/>
                  </a:lnTo>
                  <a:lnTo>
                    <a:pt x="2628" y="2072"/>
                  </a:lnTo>
                  <a:lnTo>
                    <a:pt x="2631" y="2072"/>
                  </a:lnTo>
                  <a:lnTo>
                    <a:pt x="2634" y="2078"/>
                  </a:lnTo>
                  <a:lnTo>
                    <a:pt x="2637" y="2081"/>
                  </a:lnTo>
                  <a:lnTo>
                    <a:pt x="2640" y="2081"/>
                  </a:lnTo>
                  <a:lnTo>
                    <a:pt x="2643" y="2084"/>
                  </a:lnTo>
                  <a:lnTo>
                    <a:pt x="2646" y="2087"/>
                  </a:lnTo>
                  <a:lnTo>
                    <a:pt x="2649" y="2078"/>
                  </a:lnTo>
                  <a:lnTo>
                    <a:pt x="2652" y="2057"/>
                  </a:lnTo>
                  <a:lnTo>
                    <a:pt x="2655" y="2005"/>
                  </a:lnTo>
                  <a:lnTo>
                    <a:pt x="2655" y="1996"/>
                  </a:lnTo>
                  <a:lnTo>
                    <a:pt x="2658" y="1866"/>
                  </a:lnTo>
                  <a:lnTo>
                    <a:pt x="2658" y="1848"/>
                  </a:lnTo>
                  <a:lnTo>
                    <a:pt x="2658" y="1827"/>
                  </a:lnTo>
                  <a:lnTo>
                    <a:pt x="2661" y="1693"/>
                  </a:lnTo>
                  <a:lnTo>
                    <a:pt x="2661" y="1693"/>
                  </a:lnTo>
                  <a:lnTo>
                    <a:pt x="2661" y="1693"/>
                  </a:lnTo>
                  <a:lnTo>
                    <a:pt x="2665" y="1827"/>
                  </a:lnTo>
                  <a:lnTo>
                    <a:pt x="2665" y="1848"/>
                  </a:lnTo>
                  <a:lnTo>
                    <a:pt x="2665" y="1869"/>
                  </a:lnTo>
                  <a:lnTo>
                    <a:pt x="2668" y="2002"/>
                  </a:lnTo>
                  <a:lnTo>
                    <a:pt x="2668" y="2011"/>
                  </a:lnTo>
                  <a:lnTo>
                    <a:pt x="2668" y="2017"/>
                  </a:lnTo>
                  <a:lnTo>
                    <a:pt x="2671" y="2048"/>
                  </a:lnTo>
                  <a:lnTo>
                    <a:pt x="2674" y="2048"/>
                  </a:lnTo>
                  <a:lnTo>
                    <a:pt x="2677" y="2057"/>
                  </a:lnTo>
                  <a:lnTo>
                    <a:pt x="2680" y="2069"/>
                  </a:lnTo>
                  <a:lnTo>
                    <a:pt x="2686" y="2081"/>
                  </a:lnTo>
                  <a:lnTo>
                    <a:pt x="2689" y="2087"/>
                  </a:lnTo>
                  <a:lnTo>
                    <a:pt x="2692" y="2090"/>
                  </a:lnTo>
                  <a:lnTo>
                    <a:pt x="2695" y="2090"/>
                  </a:lnTo>
                  <a:lnTo>
                    <a:pt x="2698" y="2081"/>
                  </a:lnTo>
                  <a:lnTo>
                    <a:pt x="2701" y="2063"/>
                  </a:lnTo>
                  <a:lnTo>
                    <a:pt x="2704" y="2008"/>
                  </a:lnTo>
                  <a:lnTo>
                    <a:pt x="2704" y="1999"/>
                  </a:lnTo>
                  <a:lnTo>
                    <a:pt x="2704" y="1987"/>
                  </a:lnTo>
                  <a:lnTo>
                    <a:pt x="2707" y="1769"/>
                  </a:lnTo>
                  <a:lnTo>
                    <a:pt x="2707" y="1730"/>
                  </a:lnTo>
                  <a:lnTo>
                    <a:pt x="2710" y="1275"/>
                  </a:lnTo>
                  <a:lnTo>
                    <a:pt x="2710" y="1245"/>
                  </a:lnTo>
                  <a:lnTo>
                    <a:pt x="2710" y="1206"/>
                  </a:lnTo>
                  <a:lnTo>
                    <a:pt x="2713" y="1360"/>
                  </a:lnTo>
                  <a:lnTo>
                    <a:pt x="2713" y="1400"/>
                  </a:lnTo>
                  <a:lnTo>
                    <a:pt x="2713" y="1442"/>
                  </a:lnTo>
                  <a:lnTo>
                    <a:pt x="2716" y="1778"/>
                  </a:lnTo>
                  <a:lnTo>
                    <a:pt x="2716" y="1805"/>
                  </a:lnTo>
                  <a:lnTo>
                    <a:pt x="2716" y="1827"/>
                  </a:lnTo>
                  <a:lnTo>
                    <a:pt x="2719" y="1957"/>
                  </a:lnTo>
                  <a:lnTo>
                    <a:pt x="2719" y="1966"/>
                  </a:lnTo>
                  <a:lnTo>
                    <a:pt x="2722" y="2039"/>
                  </a:lnTo>
                  <a:lnTo>
                    <a:pt x="2725" y="2072"/>
                  </a:lnTo>
                  <a:lnTo>
                    <a:pt x="2728" y="2081"/>
                  </a:lnTo>
                  <a:lnTo>
                    <a:pt x="2731" y="2063"/>
                  </a:lnTo>
                  <a:lnTo>
                    <a:pt x="2731" y="2060"/>
                  </a:lnTo>
                  <a:lnTo>
                    <a:pt x="2734" y="1990"/>
                  </a:lnTo>
                  <a:lnTo>
                    <a:pt x="2734" y="1978"/>
                  </a:lnTo>
                  <a:lnTo>
                    <a:pt x="2734" y="1963"/>
                  </a:lnTo>
                  <a:lnTo>
                    <a:pt x="2737" y="1714"/>
                  </a:lnTo>
                  <a:lnTo>
                    <a:pt x="2737" y="1672"/>
                  </a:lnTo>
                  <a:lnTo>
                    <a:pt x="2740" y="1187"/>
                  </a:lnTo>
                  <a:lnTo>
                    <a:pt x="2740" y="1154"/>
                  </a:lnTo>
                  <a:lnTo>
                    <a:pt x="2740" y="1097"/>
                  </a:lnTo>
                  <a:lnTo>
                    <a:pt x="2743" y="1233"/>
                  </a:lnTo>
                  <a:lnTo>
                    <a:pt x="2743" y="1272"/>
                  </a:lnTo>
                  <a:lnTo>
                    <a:pt x="2746" y="1739"/>
                  </a:lnTo>
                  <a:lnTo>
                    <a:pt x="2746" y="1775"/>
                  </a:lnTo>
                  <a:lnTo>
                    <a:pt x="2746" y="1811"/>
                  </a:lnTo>
                  <a:lnTo>
                    <a:pt x="2749" y="1999"/>
                  </a:lnTo>
                  <a:lnTo>
                    <a:pt x="2749" y="2005"/>
                  </a:lnTo>
                  <a:lnTo>
                    <a:pt x="2752" y="2023"/>
                  </a:lnTo>
                  <a:lnTo>
                    <a:pt x="2752" y="1999"/>
                  </a:lnTo>
                  <a:lnTo>
                    <a:pt x="2755" y="1905"/>
                  </a:lnTo>
                  <a:lnTo>
                    <a:pt x="2758" y="1890"/>
                  </a:lnTo>
                  <a:lnTo>
                    <a:pt x="2758" y="1911"/>
                  </a:lnTo>
                  <a:lnTo>
                    <a:pt x="2761" y="1990"/>
                  </a:lnTo>
                  <a:lnTo>
                    <a:pt x="2764" y="2039"/>
                  </a:lnTo>
                  <a:lnTo>
                    <a:pt x="2767" y="2072"/>
                  </a:lnTo>
                  <a:lnTo>
                    <a:pt x="2770" y="2087"/>
                  </a:lnTo>
                  <a:lnTo>
                    <a:pt x="2774" y="2093"/>
                  </a:lnTo>
                  <a:lnTo>
                    <a:pt x="2777" y="2093"/>
                  </a:lnTo>
                  <a:lnTo>
                    <a:pt x="2780" y="2093"/>
                  </a:lnTo>
                  <a:lnTo>
                    <a:pt x="2783" y="2093"/>
                  </a:lnTo>
                  <a:lnTo>
                    <a:pt x="2786" y="2093"/>
                  </a:lnTo>
                  <a:lnTo>
                    <a:pt x="2792" y="2093"/>
                  </a:lnTo>
                  <a:lnTo>
                    <a:pt x="2795" y="2087"/>
                  </a:lnTo>
                  <a:lnTo>
                    <a:pt x="2798" y="2075"/>
                  </a:lnTo>
                  <a:lnTo>
                    <a:pt x="2801" y="2054"/>
                  </a:lnTo>
                  <a:lnTo>
                    <a:pt x="2804" y="2029"/>
                  </a:lnTo>
                  <a:lnTo>
                    <a:pt x="2804" y="2026"/>
                  </a:lnTo>
                  <a:lnTo>
                    <a:pt x="2807" y="2039"/>
                  </a:lnTo>
                  <a:lnTo>
                    <a:pt x="2810" y="2069"/>
                  </a:lnTo>
                  <a:lnTo>
                    <a:pt x="2813" y="2078"/>
                  </a:lnTo>
                  <a:lnTo>
                    <a:pt x="2816" y="2072"/>
                  </a:lnTo>
                  <a:lnTo>
                    <a:pt x="2819" y="2063"/>
                  </a:lnTo>
                  <a:lnTo>
                    <a:pt x="2822" y="2045"/>
                  </a:lnTo>
                  <a:lnTo>
                    <a:pt x="2822" y="2042"/>
                  </a:lnTo>
                  <a:lnTo>
                    <a:pt x="2825" y="2045"/>
                  </a:lnTo>
                  <a:lnTo>
                    <a:pt x="2828" y="2060"/>
                  </a:lnTo>
                  <a:lnTo>
                    <a:pt x="2828" y="2063"/>
                  </a:lnTo>
                  <a:lnTo>
                    <a:pt x="2831" y="2057"/>
                  </a:lnTo>
                  <a:lnTo>
                    <a:pt x="2831" y="2054"/>
                  </a:lnTo>
                  <a:lnTo>
                    <a:pt x="2834" y="1990"/>
                  </a:lnTo>
                  <a:lnTo>
                    <a:pt x="2834" y="1978"/>
                  </a:lnTo>
                  <a:lnTo>
                    <a:pt x="2834" y="1966"/>
                  </a:lnTo>
                  <a:lnTo>
                    <a:pt x="2837" y="1760"/>
                  </a:lnTo>
                  <a:lnTo>
                    <a:pt x="2837" y="1730"/>
                  </a:lnTo>
                  <a:lnTo>
                    <a:pt x="2840" y="1418"/>
                  </a:lnTo>
                  <a:lnTo>
                    <a:pt x="2840" y="1396"/>
                  </a:lnTo>
                  <a:lnTo>
                    <a:pt x="2840" y="1375"/>
                  </a:lnTo>
                  <a:lnTo>
                    <a:pt x="2843" y="1321"/>
                  </a:lnTo>
                  <a:lnTo>
                    <a:pt x="2843" y="1360"/>
                  </a:lnTo>
                  <a:lnTo>
                    <a:pt x="2846" y="1524"/>
                  </a:lnTo>
                  <a:lnTo>
                    <a:pt x="2846" y="1533"/>
                  </a:lnTo>
                  <a:lnTo>
                    <a:pt x="2846" y="1542"/>
                  </a:lnTo>
                  <a:lnTo>
                    <a:pt x="2849" y="1475"/>
                  </a:lnTo>
                  <a:lnTo>
                    <a:pt x="2849" y="1460"/>
                  </a:lnTo>
                  <a:lnTo>
                    <a:pt x="2849" y="1445"/>
                  </a:lnTo>
                  <a:lnTo>
                    <a:pt x="2852" y="1360"/>
                  </a:lnTo>
                  <a:lnTo>
                    <a:pt x="2852" y="1363"/>
                  </a:lnTo>
                  <a:lnTo>
                    <a:pt x="2852" y="1366"/>
                  </a:lnTo>
                  <a:lnTo>
                    <a:pt x="2855" y="1506"/>
                  </a:lnTo>
                  <a:lnTo>
                    <a:pt x="2855" y="1527"/>
                  </a:lnTo>
                  <a:lnTo>
                    <a:pt x="2855" y="1551"/>
                  </a:lnTo>
                  <a:lnTo>
                    <a:pt x="2858" y="1736"/>
                  </a:lnTo>
                  <a:lnTo>
                    <a:pt x="2858" y="1748"/>
                  </a:lnTo>
                  <a:lnTo>
                    <a:pt x="2861" y="1772"/>
                  </a:lnTo>
                  <a:lnTo>
                    <a:pt x="2861" y="1696"/>
                  </a:lnTo>
                  <a:lnTo>
                    <a:pt x="2861" y="1672"/>
                  </a:lnTo>
                  <a:lnTo>
                    <a:pt x="2864" y="1378"/>
                  </a:lnTo>
                  <a:lnTo>
                    <a:pt x="2864" y="1363"/>
                  </a:lnTo>
                  <a:lnTo>
                    <a:pt x="2864" y="1351"/>
                  </a:lnTo>
                  <a:lnTo>
                    <a:pt x="2867" y="1515"/>
                  </a:lnTo>
                  <a:lnTo>
                    <a:pt x="2867" y="1551"/>
                  </a:lnTo>
                  <a:lnTo>
                    <a:pt x="2867" y="1590"/>
                  </a:lnTo>
                  <a:lnTo>
                    <a:pt x="2870" y="1887"/>
                  </a:lnTo>
                  <a:lnTo>
                    <a:pt x="2870" y="1911"/>
                  </a:lnTo>
                  <a:lnTo>
                    <a:pt x="2870" y="1930"/>
                  </a:lnTo>
                  <a:lnTo>
                    <a:pt x="2873" y="2029"/>
                  </a:lnTo>
                  <a:lnTo>
                    <a:pt x="2873" y="2036"/>
                  </a:lnTo>
                  <a:lnTo>
                    <a:pt x="2876" y="2060"/>
                  </a:lnTo>
                  <a:lnTo>
                    <a:pt x="2879" y="2063"/>
                  </a:lnTo>
                  <a:lnTo>
                    <a:pt x="2883" y="2063"/>
                  </a:lnTo>
                  <a:lnTo>
                    <a:pt x="2886" y="2063"/>
                  </a:lnTo>
                  <a:lnTo>
                    <a:pt x="2889" y="2057"/>
                  </a:lnTo>
                  <a:lnTo>
                    <a:pt x="2892" y="2057"/>
                  </a:lnTo>
                  <a:lnTo>
                    <a:pt x="2895" y="2042"/>
                  </a:lnTo>
                  <a:lnTo>
                    <a:pt x="2901" y="1987"/>
                  </a:lnTo>
                  <a:lnTo>
                    <a:pt x="2901" y="1978"/>
                  </a:lnTo>
                  <a:lnTo>
                    <a:pt x="2901" y="1857"/>
                  </a:lnTo>
                  <a:lnTo>
                    <a:pt x="2904" y="1833"/>
                  </a:lnTo>
                  <a:lnTo>
                    <a:pt x="2904" y="1808"/>
                  </a:lnTo>
                  <a:lnTo>
                    <a:pt x="2904" y="1448"/>
                  </a:lnTo>
                  <a:lnTo>
                    <a:pt x="2907" y="1396"/>
                  </a:lnTo>
                  <a:lnTo>
                    <a:pt x="2907" y="1345"/>
                  </a:lnTo>
                  <a:lnTo>
                    <a:pt x="2910" y="1006"/>
                  </a:lnTo>
                  <a:lnTo>
                    <a:pt x="2910" y="994"/>
                  </a:lnTo>
                  <a:lnTo>
                    <a:pt x="2910" y="994"/>
                  </a:lnTo>
                  <a:lnTo>
                    <a:pt x="2913" y="1254"/>
                  </a:lnTo>
                  <a:lnTo>
                    <a:pt x="2913" y="1303"/>
                  </a:lnTo>
                  <a:lnTo>
                    <a:pt x="2913" y="1351"/>
                  </a:lnTo>
                  <a:lnTo>
                    <a:pt x="2916" y="1769"/>
                  </a:lnTo>
                  <a:lnTo>
                    <a:pt x="2916" y="1805"/>
                  </a:lnTo>
                  <a:lnTo>
                    <a:pt x="2916" y="1839"/>
                  </a:lnTo>
                  <a:lnTo>
                    <a:pt x="2919" y="2017"/>
                  </a:lnTo>
                  <a:lnTo>
                    <a:pt x="2919" y="2026"/>
                  </a:lnTo>
                  <a:lnTo>
                    <a:pt x="2919" y="2036"/>
                  </a:lnTo>
                  <a:lnTo>
                    <a:pt x="2922" y="2078"/>
                  </a:lnTo>
                  <a:lnTo>
                    <a:pt x="2925" y="2084"/>
                  </a:lnTo>
                  <a:lnTo>
                    <a:pt x="2928" y="2087"/>
                  </a:lnTo>
                  <a:lnTo>
                    <a:pt x="2931" y="2087"/>
                  </a:lnTo>
                  <a:lnTo>
                    <a:pt x="2934" y="2084"/>
                  </a:lnTo>
                  <a:lnTo>
                    <a:pt x="2937" y="2084"/>
                  </a:lnTo>
                  <a:lnTo>
                    <a:pt x="2940" y="2081"/>
                  </a:lnTo>
                  <a:lnTo>
                    <a:pt x="2943" y="2081"/>
                  </a:lnTo>
                  <a:lnTo>
                    <a:pt x="2946" y="2087"/>
                  </a:lnTo>
                  <a:lnTo>
                    <a:pt x="2949" y="2090"/>
                  </a:lnTo>
                  <a:lnTo>
                    <a:pt x="2952" y="2087"/>
                  </a:lnTo>
                  <a:lnTo>
                    <a:pt x="2955" y="2084"/>
                  </a:lnTo>
                  <a:lnTo>
                    <a:pt x="2958" y="2087"/>
                  </a:lnTo>
                  <a:lnTo>
                    <a:pt x="2961" y="2084"/>
                  </a:lnTo>
                  <a:lnTo>
                    <a:pt x="2964" y="2084"/>
                  </a:lnTo>
                  <a:lnTo>
                    <a:pt x="2967" y="2084"/>
                  </a:lnTo>
                  <a:lnTo>
                    <a:pt x="2970" y="2087"/>
                  </a:lnTo>
                  <a:lnTo>
                    <a:pt x="2973" y="2087"/>
                  </a:lnTo>
                  <a:lnTo>
                    <a:pt x="2976" y="2087"/>
                  </a:lnTo>
                  <a:lnTo>
                    <a:pt x="2979" y="2084"/>
                  </a:lnTo>
                  <a:lnTo>
                    <a:pt x="2982" y="2078"/>
                  </a:lnTo>
                  <a:lnTo>
                    <a:pt x="2985" y="2057"/>
                  </a:lnTo>
                  <a:lnTo>
                    <a:pt x="2988" y="2036"/>
                  </a:lnTo>
                  <a:lnTo>
                    <a:pt x="2991" y="2029"/>
                  </a:lnTo>
                  <a:lnTo>
                    <a:pt x="2995" y="2042"/>
                  </a:lnTo>
                  <a:lnTo>
                    <a:pt x="2998" y="2066"/>
                  </a:lnTo>
                  <a:lnTo>
                    <a:pt x="3001" y="2081"/>
                  </a:lnTo>
                  <a:lnTo>
                    <a:pt x="3007" y="2078"/>
                  </a:lnTo>
                  <a:lnTo>
                    <a:pt x="3010" y="2063"/>
                  </a:lnTo>
                  <a:lnTo>
                    <a:pt x="3013" y="2051"/>
                  </a:lnTo>
                  <a:lnTo>
                    <a:pt x="3016" y="2057"/>
                  </a:lnTo>
                  <a:lnTo>
                    <a:pt x="3019" y="2066"/>
                  </a:lnTo>
                  <a:lnTo>
                    <a:pt x="3022" y="2069"/>
                  </a:lnTo>
                  <a:lnTo>
                    <a:pt x="3025" y="2066"/>
                  </a:lnTo>
                  <a:lnTo>
                    <a:pt x="3028" y="2048"/>
                  </a:lnTo>
                  <a:lnTo>
                    <a:pt x="3031" y="1987"/>
                  </a:lnTo>
                  <a:lnTo>
                    <a:pt x="3034" y="1914"/>
                  </a:lnTo>
                  <a:lnTo>
                    <a:pt x="3034" y="1911"/>
                  </a:lnTo>
                  <a:lnTo>
                    <a:pt x="3034" y="1905"/>
                  </a:lnTo>
                  <a:lnTo>
                    <a:pt x="3037" y="1942"/>
                  </a:lnTo>
                  <a:lnTo>
                    <a:pt x="3037" y="1948"/>
                  </a:lnTo>
                  <a:lnTo>
                    <a:pt x="3040" y="2042"/>
                  </a:lnTo>
                  <a:lnTo>
                    <a:pt x="3043" y="2072"/>
                  </a:lnTo>
                  <a:lnTo>
                    <a:pt x="3046" y="2075"/>
                  </a:lnTo>
                  <a:lnTo>
                    <a:pt x="3049" y="2078"/>
                  </a:lnTo>
                  <a:lnTo>
                    <a:pt x="3052" y="2078"/>
                  </a:lnTo>
                  <a:lnTo>
                    <a:pt x="3055" y="2072"/>
                  </a:lnTo>
                  <a:lnTo>
                    <a:pt x="3058" y="2033"/>
                  </a:lnTo>
                  <a:lnTo>
                    <a:pt x="3058" y="2023"/>
                  </a:lnTo>
                  <a:lnTo>
                    <a:pt x="3058" y="2014"/>
                  </a:lnTo>
                  <a:lnTo>
                    <a:pt x="3061" y="1845"/>
                  </a:lnTo>
                  <a:lnTo>
                    <a:pt x="3061" y="1814"/>
                  </a:lnTo>
                  <a:lnTo>
                    <a:pt x="3061" y="1781"/>
                  </a:lnTo>
                  <a:lnTo>
                    <a:pt x="3064" y="1363"/>
                  </a:lnTo>
                  <a:lnTo>
                    <a:pt x="3064" y="1312"/>
                  </a:lnTo>
                  <a:lnTo>
                    <a:pt x="3064" y="1257"/>
                  </a:lnTo>
                  <a:lnTo>
                    <a:pt x="3067" y="915"/>
                  </a:lnTo>
                  <a:lnTo>
                    <a:pt x="3067" y="900"/>
                  </a:lnTo>
                  <a:lnTo>
                    <a:pt x="3067" y="891"/>
                  </a:lnTo>
                  <a:lnTo>
                    <a:pt x="3070" y="1066"/>
                  </a:lnTo>
                  <a:lnTo>
                    <a:pt x="3070" y="1106"/>
                  </a:lnTo>
                  <a:lnTo>
                    <a:pt x="3073" y="1557"/>
                  </a:lnTo>
                  <a:lnTo>
                    <a:pt x="3073" y="1596"/>
                  </a:lnTo>
                  <a:lnTo>
                    <a:pt x="3073" y="1636"/>
                  </a:lnTo>
                  <a:lnTo>
                    <a:pt x="3076" y="1893"/>
                  </a:lnTo>
                  <a:lnTo>
                    <a:pt x="3076" y="1914"/>
                  </a:lnTo>
                  <a:lnTo>
                    <a:pt x="3076" y="1930"/>
                  </a:lnTo>
                  <a:lnTo>
                    <a:pt x="3079" y="2023"/>
                  </a:lnTo>
                  <a:lnTo>
                    <a:pt x="3079" y="2029"/>
                  </a:lnTo>
                  <a:lnTo>
                    <a:pt x="3079" y="2033"/>
                  </a:lnTo>
                  <a:lnTo>
                    <a:pt x="3082" y="2042"/>
                  </a:lnTo>
                  <a:lnTo>
                    <a:pt x="3082" y="2039"/>
                  </a:lnTo>
                  <a:lnTo>
                    <a:pt x="3085" y="2020"/>
                  </a:lnTo>
                  <a:lnTo>
                    <a:pt x="3088" y="2036"/>
                  </a:lnTo>
                  <a:lnTo>
                    <a:pt x="3091" y="2054"/>
                  </a:lnTo>
                  <a:lnTo>
                    <a:pt x="3094" y="2051"/>
                  </a:lnTo>
                  <a:lnTo>
                    <a:pt x="3097" y="2066"/>
                  </a:lnTo>
                  <a:lnTo>
                    <a:pt x="3100" y="2075"/>
                  </a:lnTo>
                  <a:lnTo>
                    <a:pt x="3104" y="2057"/>
                  </a:lnTo>
                  <a:lnTo>
                    <a:pt x="3107" y="1981"/>
                  </a:lnTo>
                  <a:lnTo>
                    <a:pt x="3113" y="1869"/>
                  </a:lnTo>
                  <a:lnTo>
                    <a:pt x="3113" y="1851"/>
                  </a:lnTo>
                  <a:lnTo>
                    <a:pt x="3113" y="1869"/>
                  </a:lnTo>
                  <a:lnTo>
                    <a:pt x="3116" y="1878"/>
                  </a:lnTo>
                  <a:lnTo>
                    <a:pt x="3119" y="1996"/>
                  </a:lnTo>
                  <a:lnTo>
                    <a:pt x="3119" y="2005"/>
                  </a:lnTo>
                  <a:lnTo>
                    <a:pt x="3122" y="2060"/>
                  </a:lnTo>
                  <a:lnTo>
                    <a:pt x="3125" y="2069"/>
                  </a:lnTo>
                  <a:lnTo>
                    <a:pt x="3128" y="2072"/>
                  </a:lnTo>
                  <a:lnTo>
                    <a:pt x="3131" y="2081"/>
                  </a:lnTo>
                  <a:lnTo>
                    <a:pt x="3134" y="2090"/>
                  </a:lnTo>
                  <a:lnTo>
                    <a:pt x="3137" y="2093"/>
                  </a:lnTo>
                  <a:lnTo>
                    <a:pt x="3140" y="2093"/>
                  </a:lnTo>
                  <a:lnTo>
                    <a:pt x="3143" y="2093"/>
                  </a:lnTo>
                  <a:lnTo>
                    <a:pt x="3146" y="2093"/>
                  </a:lnTo>
                  <a:lnTo>
                    <a:pt x="3149" y="2087"/>
                  </a:lnTo>
                  <a:lnTo>
                    <a:pt x="3152" y="2078"/>
                  </a:lnTo>
                  <a:lnTo>
                    <a:pt x="3155" y="2054"/>
                  </a:lnTo>
                  <a:lnTo>
                    <a:pt x="3155" y="2051"/>
                  </a:lnTo>
                  <a:lnTo>
                    <a:pt x="3158" y="1981"/>
                  </a:lnTo>
                  <a:lnTo>
                    <a:pt x="3158" y="1966"/>
                  </a:lnTo>
                  <a:lnTo>
                    <a:pt x="3158" y="1951"/>
                  </a:lnTo>
                  <a:lnTo>
                    <a:pt x="3161" y="1733"/>
                  </a:lnTo>
                  <a:lnTo>
                    <a:pt x="3161" y="1711"/>
                  </a:lnTo>
                  <a:lnTo>
                    <a:pt x="3164" y="1627"/>
                  </a:lnTo>
                  <a:lnTo>
                    <a:pt x="3164" y="1642"/>
                  </a:lnTo>
                  <a:lnTo>
                    <a:pt x="3164" y="1654"/>
                  </a:lnTo>
                  <a:lnTo>
                    <a:pt x="3167" y="1866"/>
                  </a:lnTo>
                  <a:lnTo>
                    <a:pt x="3167" y="1890"/>
                  </a:lnTo>
                  <a:lnTo>
                    <a:pt x="3170" y="2026"/>
                  </a:lnTo>
                  <a:lnTo>
                    <a:pt x="3170" y="2036"/>
                  </a:lnTo>
                  <a:lnTo>
                    <a:pt x="3170" y="2042"/>
                  </a:lnTo>
                  <a:lnTo>
                    <a:pt x="3173" y="2069"/>
                  </a:lnTo>
                  <a:lnTo>
                    <a:pt x="3176" y="2057"/>
                  </a:lnTo>
                  <a:lnTo>
                    <a:pt x="3179" y="2057"/>
                  </a:lnTo>
                  <a:lnTo>
                    <a:pt x="3179" y="2060"/>
                  </a:lnTo>
                  <a:lnTo>
                    <a:pt x="3182" y="2078"/>
                  </a:lnTo>
                  <a:lnTo>
                    <a:pt x="3185" y="2081"/>
                  </a:lnTo>
                  <a:lnTo>
                    <a:pt x="3188" y="2057"/>
                  </a:lnTo>
                  <a:lnTo>
                    <a:pt x="3188" y="2051"/>
                  </a:lnTo>
                  <a:lnTo>
                    <a:pt x="3191" y="1972"/>
                  </a:lnTo>
                  <a:lnTo>
                    <a:pt x="3191" y="1957"/>
                  </a:lnTo>
                  <a:lnTo>
                    <a:pt x="3191" y="1942"/>
                  </a:lnTo>
                  <a:lnTo>
                    <a:pt x="3194" y="1708"/>
                  </a:lnTo>
                  <a:lnTo>
                    <a:pt x="3194" y="1672"/>
                  </a:lnTo>
                  <a:lnTo>
                    <a:pt x="3197" y="1321"/>
                  </a:lnTo>
                  <a:lnTo>
                    <a:pt x="3197" y="1297"/>
                  </a:lnTo>
                  <a:lnTo>
                    <a:pt x="3197" y="1275"/>
                  </a:lnTo>
                  <a:lnTo>
                    <a:pt x="3200" y="1230"/>
                  </a:lnTo>
                  <a:lnTo>
                    <a:pt x="3200" y="1284"/>
                  </a:lnTo>
                  <a:lnTo>
                    <a:pt x="3200" y="1303"/>
                  </a:lnTo>
                  <a:lnTo>
                    <a:pt x="3203" y="1578"/>
                  </a:lnTo>
                  <a:lnTo>
                    <a:pt x="3203" y="1605"/>
                  </a:lnTo>
                  <a:lnTo>
                    <a:pt x="3206" y="1833"/>
                  </a:lnTo>
                  <a:lnTo>
                    <a:pt x="3206" y="1854"/>
                  </a:lnTo>
                  <a:lnTo>
                    <a:pt x="3209" y="1875"/>
                  </a:lnTo>
                  <a:lnTo>
                    <a:pt x="3209" y="2002"/>
                  </a:lnTo>
                  <a:lnTo>
                    <a:pt x="3209" y="2011"/>
                  </a:lnTo>
                  <a:lnTo>
                    <a:pt x="3213" y="2020"/>
                  </a:lnTo>
                  <a:lnTo>
                    <a:pt x="3213" y="2069"/>
                  </a:lnTo>
                  <a:lnTo>
                    <a:pt x="3216" y="2078"/>
                  </a:lnTo>
                  <a:lnTo>
                    <a:pt x="3222" y="2078"/>
                  </a:lnTo>
                  <a:lnTo>
                    <a:pt x="3225" y="2081"/>
                  </a:lnTo>
                  <a:lnTo>
                    <a:pt x="3228" y="2081"/>
                  </a:lnTo>
                  <a:lnTo>
                    <a:pt x="3231" y="2084"/>
                  </a:lnTo>
                  <a:lnTo>
                    <a:pt x="3234" y="2084"/>
                  </a:lnTo>
                  <a:lnTo>
                    <a:pt x="3237" y="2084"/>
                  </a:lnTo>
                  <a:lnTo>
                    <a:pt x="3240" y="2081"/>
                  </a:lnTo>
                  <a:lnTo>
                    <a:pt x="3243" y="2075"/>
                  </a:lnTo>
                  <a:lnTo>
                    <a:pt x="3246" y="2075"/>
                  </a:lnTo>
                  <a:lnTo>
                    <a:pt x="3249" y="2075"/>
                  </a:lnTo>
                  <a:lnTo>
                    <a:pt x="3252" y="2072"/>
                  </a:lnTo>
                  <a:lnTo>
                    <a:pt x="3255" y="2072"/>
                  </a:lnTo>
                  <a:lnTo>
                    <a:pt x="3258" y="2078"/>
                  </a:lnTo>
                  <a:lnTo>
                    <a:pt x="3261" y="2084"/>
                  </a:lnTo>
                  <a:lnTo>
                    <a:pt x="3264" y="2084"/>
                  </a:lnTo>
                  <a:lnTo>
                    <a:pt x="3267" y="2075"/>
                  </a:lnTo>
                  <a:lnTo>
                    <a:pt x="3270" y="2063"/>
                  </a:lnTo>
                  <a:lnTo>
                    <a:pt x="3273" y="2069"/>
                  </a:lnTo>
                  <a:lnTo>
                    <a:pt x="3276" y="2081"/>
                  </a:lnTo>
                  <a:lnTo>
                    <a:pt x="3279" y="2084"/>
                  </a:lnTo>
                  <a:lnTo>
                    <a:pt x="3282" y="2081"/>
                  </a:lnTo>
                  <a:lnTo>
                    <a:pt x="3285" y="2078"/>
                  </a:lnTo>
                  <a:lnTo>
                    <a:pt x="3288" y="2081"/>
                  </a:lnTo>
                  <a:lnTo>
                    <a:pt x="3291" y="2072"/>
                  </a:lnTo>
                  <a:lnTo>
                    <a:pt x="3294" y="2039"/>
                  </a:lnTo>
                  <a:lnTo>
                    <a:pt x="3297" y="1957"/>
                  </a:lnTo>
                  <a:lnTo>
                    <a:pt x="3297" y="1948"/>
                  </a:lnTo>
                  <a:lnTo>
                    <a:pt x="3300" y="1905"/>
                  </a:lnTo>
                  <a:lnTo>
                    <a:pt x="3300" y="1908"/>
                  </a:lnTo>
                  <a:lnTo>
                    <a:pt x="3303" y="1951"/>
                  </a:lnTo>
                  <a:lnTo>
                    <a:pt x="3303" y="1954"/>
                  </a:lnTo>
                  <a:lnTo>
                    <a:pt x="3306" y="1893"/>
                  </a:lnTo>
                  <a:lnTo>
                    <a:pt x="3306" y="1875"/>
                  </a:lnTo>
                  <a:lnTo>
                    <a:pt x="3306" y="1851"/>
                  </a:lnTo>
                  <a:lnTo>
                    <a:pt x="3309" y="1439"/>
                  </a:lnTo>
                  <a:lnTo>
                    <a:pt x="3309" y="1378"/>
                  </a:lnTo>
                  <a:lnTo>
                    <a:pt x="3309" y="1315"/>
                  </a:lnTo>
                  <a:lnTo>
                    <a:pt x="3312" y="957"/>
                  </a:lnTo>
                  <a:lnTo>
                    <a:pt x="3312" y="957"/>
                  </a:lnTo>
                  <a:lnTo>
                    <a:pt x="3312" y="966"/>
                  </a:lnTo>
                  <a:lnTo>
                    <a:pt x="3315" y="1342"/>
                  </a:lnTo>
                  <a:lnTo>
                    <a:pt x="3315" y="1396"/>
                  </a:lnTo>
                  <a:lnTo>
                    <a:pt x="3318" y="1451"/>
                  </a:lnTo>
                  <a:lnTo>
                    <a:pt x="3318" y="1851"/>
                  </a:lnTo>
                  <a:lnTo>
                    <a:pt x="3318" y="1881"/>
                  </a:lnTo>
                  <a:lnTo>
                    <a:pt x="3322" y="1908"/>
                  </a:lnTo>
                  <a:lnTo>
                    <a:pt x="3322" y="2045"/>
                  </a:lnTo>
                  <a:lnTo>
                    <a:pt x="3322" y="2051"/>
                  </a:lnTo>
                  <a:lnTo>
                    <a:pt x="3328" y="2081"/>
                  </a:lnTo>
                  <a:lnTo>
                    <a:pt x="3331" y="2087"/>
                  </a:lnTo>
                  <a:lnTo>
                    <a:pt x="3334" y="2081"/>
                  </a:lnTo>
                  <a:lnTo>
                    <a:pt x="3337" y="2054"/>
                  </a:lnTo>
                  <a:lnTo>
                    <a:pt x="3340" y="1999"/>
                  </a:lnTo>
                  <a:lnTo>
                    <a:pt x="3340" y="1993"/>
                  </a:lnTo>
                  <a:lnTo>
                    <a:pt x="3340" y="1978"/>
                  </a:lnTo>
                  <a:lnTo>
                    <a:pt x="3343" y="1984"/>
                  </a:lnTo>
                  <a:lnTo>
                    <a:pt x="3346" y="2033"/>
                  </a:lnTo>
                  <a:lnTo>
                    <a:pt x="3349" y="2057"/>
                  </a:lnTo>
                  <a:lnTo>
                    <a:pt x="3352" y="2072"/>
                  </a:lnTo>
                  <a:lnTo>
                    <a:pt x="3355" y="2084"/>
                  </a:lnTo>
                  <a:lnTo>
                    <a:pt x="3358" y="2090"/>
                  </a:lnTo>
                  <a:lnTo>
                    <a:pt x="3361" y="2090"/>
                  </a:lnTo>
                  <a:lnTo>
                    <a:pt x="3364" y="2084"/>
                  </a:lnTo>
                  <a:lnTo>
                    <a:pt x="3367" y="2072"/>
                  </a:lnTo>
                  <a:lnTo>
                    <a:pt x="3370" y="2063"/>
                  </a:lnTo>
                  <a:lnTo>
                    <a:pt x="3373" y="2069"/>
                  </a:lnTo>
                  <a:lnTo>
                    <a:pt x="3376" y="2069"/>
                  </a:lnTo>
                  <a:lnTo>
                    <a:pt x="3379" y="2054"/>
                  </a:lnTo>
                  <a:lnTo>
                    <a:pt x="3382" y="2048"/>
                  </a:lnTo>
                  <a:lnTo>
                    <a:pt x="3382" y="2054"/>
                  </a:lnTo>
                  <a:lnTo>
                    <a:pt x="3385" y="2069"/>
                  </a:lnTo>
                  <a:lnTo>
                    <a:pt x="3388" y="2072"/>
                  </a:lnTo>
                  <a:lnTo>
                    <a:pt x="3391" y="2066"/>
                  </a:lnTo>
                  <a:lnTo>
                    <a:pt x="3394" y="2072"/>
                  </a:lnTo>
                  <a:lnTo>
                    <a:pt x="3397" y="2081"/>
                  </a:lnTo>
                  <a:lnTo>
                    <a:pt x="3400" y="2081"/>
                  </a:lnTo>
                  <a:lnTo>
                    <a:pt x="3403" y="2075"/>
                  </a:lnTo>
                  <a:lnTo>
                    <a:pt x="3406" y="2060"/>
                  </a:lnTo>
                  <a:lnTo>
                    <a:pt x="3409" y="2042"/>
                  </a:lnTo>
                  <a:lnTo>
                    <a:pt x="3412" y="2039"/>
                  </a:lnTo>
                  <a:lnTo>
                    <a:pt x="3415" y="2048"/>
                  </a:lnTo>
                  <a:lnTo>
                    <a:pt x="3418" y="2066"/>
                  </a:lnTo>
                  <a:lnTo>
                    <a:pt x="3421" y="2072"/>
                  </a:lnTo>
                  <a:lnTo>
                    <a:pt x="3424" y="2075"/>
                  </a:lnTo>
                  <a:lnTo>
                    <a:pt x="3427" y="2081"/>
                  </a:lnTo>
                  <a:lnTo>
                    <a:pt x="3434" y="2084"/>
                  </a:lnTo>
                  <a:lnTo>
                    <a:pt x="3437" y="2081"/>
                  </a:lnTo>
                  <a:lnTo>
                    <a:pt x="3440" y="2081"/>
                  </a:lnTo>
                  <a:lnTo>
                    <a:pt x="3443" y="2084"/>
                  </a:lnTo>
                  <a:lnTo>
                    <a:pt x="3446" y="2084"/>
                  </a:lnTo>
                  <a:lnTo>
                    <a:pt x="3449" y="2081"/>
                  </a:lnTo>
                  <a:lnTo>
                    <a:pt x="3452" y="2072"/>
                  </a:lnTo>
                  <a:lnTo>
                    <a:pt x="3455" y="2072"/>
                  </a:lnTo>
                  <a:lnTo>
                    <a:pt x="3458" y="2075"/>
                  </a:lnTo>
                  <a:lnTo>
                    <a:pt x="3461" y="2072"/>
                  </a:lnTo>
                  <a:lnTo>
                    <a:pt x="3464" y="2066"/>
                  </a:lnTo>
                  <a:lnTo>
                    <a:pt x="3467" y="2060"/>
                  </a:lnTo>
                  <a:lnTo>
                    <a:pt x="3470" y="2063"/>
                  </a:lnTo>
                  <a:lnTo>
                    <a:pt x="3473" y="2069"/>
                  </a:lnTo>
                  <a:lnTo>
                    <a:pt x="3476" y="2069"/>
                  </a:lnTo>
                  <a:lnTo>
                    <a:pt x="3479" y="2045"/>
                  </a:lnTo>
                  <a:lnTo>
                    <a:pt x="3479" y="2042"/>
                  </a:lnTo>
                  <a:lnTo>
                    <a:pt x="3482" y="1972"/>
                  </a:lnTo>
                  <a:lnTo>
                    <a:pt x="3482" y="1960"/>
                  </a:lnTo>
                  <a:lnTo>
                    <a:pt x="3482" y="1948"/>
                  </a:lnTo>
                  <a:lnTo>
                    <a:pt x="3485" y="1757"/>
                  </a:lnTo>
                  <a:lnTo>
                    <a:pt x="3485" y="1739"/>
                  </a:lnTo>
                  <a:lnTo>
                    <a:pt x="3488" y="1651"/>
                  </a:lnTo>
                  <a:lnTo>
                    <a:pt x="3488" y="1660"/>
                  </a:lnTo>
                  <a:lnTo>
                    <a:pt x="3488" y="1666"/>
                  </a:lnTo>
                  <a:lnTo>
                    <a:pt x="3491" y="1836"/>
                  </a:lnTo>
                  <a:lnTo>
                    <a:pt x="3491" y="1857"/>
                  </a:lnTo>
                  <a:lnTo>
                    <a:pt x="3494" y="1984"/>
                  </a:lnTo>
                  <a:lnTo>
                    <a:pt x="3494" y="1993"/>
                  </a:lnTo>
                  <a:lnTo>
                    <a:pt x="3494" y="1999"/>
                  </a:lnTo>
                  <a:lnTo>
                    <a:pt x="3497" y="2026"/>
                  </a:lnTo>
                  <a:lnTo>
                    <a:pt x="3497" y="2023"/>
                  </a:lnTo>
                  <a:lnTo>
                    <a:pt x="3500" y="1987"/>
                  </a:lnTo>
                  <a:lnTo>
                    <a:pt x="3500" y="1978"/>
                  </a:lnTo>
                  <a:lnTo>
                    <a:pt x="3500" y="1969"/>
                  </a:lnTo>
                  <a:lnTo>
                    <a:pt x="3503" y="1851"/>
                  </a:lnTo>
                  <a:lnTo>
                    <a:pt x="3503" y="1833"/>
                  </a:lnTo>
                  <a:lnTo>
                    <a:pt x="3506" y="1681"/>
                  </a:lnTo>
                  <a:lnTo>
                    <a:pt x="3506" y="1675"/>
                  </a:lnTo>
                  <a:lnTo>
                    <a:pt x="3506" y="1663"/>
                  </a:lnTo>
                  <a:lnTo>
                    <a:pt x="3509" y="1718"/>
                  </a:lnTo>
                  <a:lnTo>
                    <a:pt x="3509" y="1733"/>
                  </a:lnTo>
                  <a:lnTo>
                    <a:pt x="3512" y="1920"/>
                  </a:lnTo>
                  <a:lnTo>
                    <a:pt x="3512" y="1936"/>
                  </a:lnTo>
                  <a:lnTo>
                    <a:pt x="3515" y="2026"/>
                  </a:lnTo>
                  <a:lnTo>
                    <a:pt x="3515" y="2033"/>
                  </a:lnTo>
                  <a:lnTo>
                    <a:pt x="3518" y="2060"/>
                  </a:lnTo>
                  <a:lnTo>
                    <a:pt x="3521" y="2066"/>
                  </a:lnTo>
                  <a:lnTo>
                    <a:pt x="3524" y="2063"/>
                  </a:lnTo>
                  <a:lnTo>
                    <a:pt x="3527" y="2060"/>
                  </a:lnTo>
                  <a:lnTo>
                    <a:pt x="3530" y="2051"/>
                  </a:lnTo>
                  <a:lnTo>
                    <a:pt x="3533" y="2014"/>
                  </a:lnTo>
                  <a:lnTo>
                    <a:pt x="3533" y="2008"/>
                  </a:lnTo>
                  <a:lnTo>
                    <a:pt x="3536" y="1999"/>
                  </a:lnTo>
                  <a:lnTo>
                    <a:pt x="3536" y="1869"/>
                  </a:lnTo>
                  <a:lnTo>
                    <a:pt x="3536" y="1848"/>
                  </a:lnTo>
                  <a:lnTo>
                    <a:pt x="3539" y="1824"/>
                  </a:lnTo>
                  <a:lnTo>
                    <a:pt x="3539" y="1545"/>
                  </a:lnTo>
                  <a:lnTo>
                    <a:pt x="3543" y="1512"/>
                  </a:lnTo>
                  <a:lnTo>
                    <a:pt x="3543" y="1478"/>
                  </a:lnTo>
                  <a:lnTo>
                    <a:pt x="3543" y="1230"/>
                  </a:lnTo>
                  <a:lnTo>
                    <a:pt x="3546" y="1215"/>
                  </a:lnTo>
                  <a:lnTo>
                    <a:pt x="3546" y="1187"/>
                  </a:lnTo>
                  <a:lnTo>
                    <a:pt x="3546" y="1245"/>
                  </a:lnTo>
                  <a:lnTo>
                    <a:pt x="3549" y="1266"/>
                  </a:lnTo>
                  <a:lnTo>
                    <a:pt x="3549" y="1287"/>
                  </a:lnTo>
                  <a:lnTo>
                    <a:pt x="3552" y="1584"/>
                  </a:lnTo>
                  <a:lnTo>
                    <a:pt x="3552" y="1615"/>
                  </a:lnTo>
                  <a:lnTo>
                    <a:pt x="3555" y="1842"/>
                  </a:lnTo>
                  <a:lnTo>
                    <a:pt x="3555" y="1860"/>
                  </a:lnTo>
                  <a:lnTo>
                    <a:pt x="3555" y="1878"/>
                  </a:lnTo>
                  <a:lnTo>
                    <a:pt x="3558" y="1957"/>
                  </a:lnTo>
                  <a:lnTo>
                    <a:pt x="3558" y="1957"/>
                  </a:lnTo>
                  <a:lnTo>
                    <a:pt x="3558" y="1957"/>
                  </a:lnTo>
                  <a:lnTo>
                    <a:pt x="3561" y="1869"/>
                  </a:lnTo>
                  <a:lnTo>
                    <a:pt x="3561" y="1845"/>
                  </a:lnTo>
                  <a:lnTo>
                    <a:pt x="3561" y="1817"/>
                  </a:lnTo>
                  <a:lnTo>
                    <a:pt x="3564" y="1330"/>
                  </a:lnTo>
                  <a:lnTo>
                    <a:pt x="3564" y="1242"/>
                  </a:lnTo>
                  <a:lnTo>
                    <a:pt x="3564" y="1148"/>
                  </a:lnTo>
                  <a:lnTo>
                    <a:pt x="3567" y="236"/>
                  </a:lnTo>
                  <a:lnTo>
                    <a:pt x="3567" y="164"/>
                  </a:lnTo>
                  <a:lnTo>
                    <a:pt x="3567" y="0"/>
                  </a:lnTo>
                  <a:lnTo>
                    <a:pt x="3570" y="194"/>
                  </a:lnTo>
                  <a:lnTo>
                    <a:pt x="3570" y="270"/>
                  </a:lnTo>
                  <a:lnTo>
                    <a:pt x="3570" y="352"/>
                  </a:lnTo>
                  <a:lnTo>
                    <a:pt x="3573" y="1197"/>
                  </a:lnTo>
                  <a:lnTo>
                    <a:pt x="3573" y="1281"/>
                  </a:lnTo>
                  <a:lnTo>
                    <a:pt x="3573" y="1360"/>
                  </a:lnTo>
                  <a:lnTo>
                    <a:pt x="3576" y="1836"/>
                  </a:lnTo>
                  <a:lnTo>
                    <a:pt x="3576" y="1866"/>
                  </a:lnTo>
                  <a:lnTo>
                    <a:pt x="3576" y="1890"/>
                  </a:lnTo>
                  <a:lnTo>
                    <a:pt x="3579" y="2014"/>
                  </a:lnTo>
                  <a:lnTo>
                    <a:pt x="3579" y="2020"/>
                  </a:lnTo>
                  <a:lnTo>
                    <a:pt x="3582" y="2042"/>
                  </a:lnTo>
                  <a:lnTo>
                    <a:pt x="3585" y="2033"/>
                  </a:lnTo>
                  <a:lnTo>
                    <a:pt x="3588" y="2033"/>
                  </a:lnTo>
                  <a:lnTo>
                    <a:pt x="3591" y="2039"/>
                  </a:lnTo>
                  <a:lnTo>
                    <a:pt x="3594" y="2051"/>
                  </a:lnTo>
                  <a:lnTo>
                    <a:pt x="3597" y="2066"/>
                  </a:lnTo>
                  <a:lnTo>
                    <a:pt x="3600" y="2075"/>
                  </a:lnTo>
                  <a:lnTo>
                    <a:pt x="3603" y="2069"/>
                  </a:lnTo>
                  <a:lnTo>
                    <a:pt x="3606" y="2051"/>
                  </a:lnTo>
                  <a:lnTo>
                    <a:pt x="3609" y="2026"/>
                  </a:lnTo>
                  <a:lnTo>
                    <a:pt x="3612" y="2023"/>
                  </a:lnTo>
                  <a:lnTo>
                    <a:pt x="3615" y="2033"/>
                  </a:lnTo>
                  <a:lnTo>
                    <a:pt x="3618" y="2045"/>
                  </a:lnTo>
                  <a:lnTo>
                    <a:pt x="3621" y="2057"/>
                  </a:lnTo>
                  <a:lnTo>
                    <a:pt x="3624" y="2066"/>
                  </a:lnTo>
                  <a:lnTo>
                    <a:pt x="3627" y="2069"/>
                  </a:lnTo>
                  <a:lnTo>
                    <a:pt x="3630" y="2066"/>
                  </a:lnTo>
                  <a:lnTo>
                    <a:pt x="3633" y="2033"/>
                  </a:lnTo>
                  <a:lnTo>
                    <a:pt x="3633" y="2023"/>
                  </a:lnTo>
                  <a:lnTo>
                    <a:pt x="3633" y="2017"/>
                  </a:lnTo>
                  <a:lnTo>
                    <a:pt x="3636" y="1857"/>
                  </a:lnTo>
                  <a:lnTo>
                    <a:pt x="3636" y="1827"/>
                  </a:lnTo>
                  <a:lnTo>
                    <a:pt x="3639" y="1796"/>
                  </a:lnTo>
                  <a:lnTo>
                    <a:pt x="3639" y="1406"/>
                  </a:lnTo>
                  <a:lnTo>
                    <a:pt x="3642" y="1369"/>
                  </a:lnTo>
                  <a:lnTo>
                    <a:pt x="3642" y="1233"/>
                  </a:lnTo>
                  <a:lnTo>
                    <a:pt x="3642" y="1248"/>
                  </a:lnTo>
                  <a:lnTo>
                    <a:pt x="3645" y="1263"/>
                  </a:lnTo>
                  <a:lnTo>
                    <a:pt x="3645" y="1524"/>
                  </a:lnTo>
                  <a:lnTo>
                    <a:pt x="3648" y="1554"/>
                  </a:lnTo>
                  <a:lnTo>
                    <a:pt x="3648" y="1587"/>
                  </a:lnTo>
                  <a:lnTo>
                    <a:pt x="3648" y="1787"/>
                  </a:lnTo>
                  <a:lnTo>
                    <a:pt x="3652" y="1799"/>
                  </a:lnTo>
                  <a:lnTo>
                    <a:pt x="3652" y="1811"/>
                  </a:lnTo>
                  <a:lnTo>
                    <a:pt x="3655" y="1875"/>
                  </a:lnTo>
                  <a:lnTo>
                    <a:pt x="3658" y="1960"/>
                  </a:lnTo>
                  <a:lnTo>
                    <a:pt x="3661" y="2033"/>
                  </a:lnTo>
                  <a:lnTo>
                    <a:pt x="3664" y="2063"/>
                  </a:lnTo>
                  <a:lnTo>
                    <a:pt x="3667" y="2072"/>
                  </a:lnTo>
                  <a:lnTo>
                    <a:pt x="3670" y="2078"/>
                  </a:lnTo>
                  <a:lnTo>
                    <a:pt x="3673" y="2084"/>
                  </a:lnTo>
                  <a:lnTo>
                    <a:pt x="3676" y="2084"/>
                  </a:lnTo>
                  <a:lnTo>
                    <a:pt x="3679" y="2084"/>
                  </a:lnTo>
                  <a:lnTo>
                    <a:pt x="3682" y="2081"/>
                  </a:lnTo>
                  <a:lnTo>
                    <a:pt x="3685" y="2078"/>
                  </a:lnTo>
                  <a:lnTo>
                    <a:pt x="3688" y="2069"/>
                  </a:lnTo>
                  <a:lnTo>
                    <a:pt x="3691" y="2042"/>
                  </a:lnTo>
                  <a:lnTo>
                    <a:pt x="3694" y="2005"/>
                  </a:lnTo>
                  <a:lnTo>
                    <a:pt x="3694" y="1999"/>
                  </a:lnTo>
                  <a:lnTo>
                    <a:pt x="3697" y="2008"/>
                  </a:lnTo>
                  <a:lnTo>
                    <a:pt x="3700" y="2042"/>
                  </a:lnTo>
                  <a:lnTo>
                    <a:pt x="3703" y="2057"/>
                  </a:lnTo>
                  <a:lnTo>
                    <a:pt x="3706" y="2057"/>
                  </a:lnTo>
                  <a:lnTo>
                    <a:pt x="3709" y="2051"/>
                  </a:lnTo>
                  <a:lnTo>
                    <a:pt x="3712" y="2048"/>
                  </a:lnTo>
                  <a:lnTo>
                    <a:pt x="3715" y="2060"/>
                  </a:lnTo>
                  <a:lnTo>
                    <a:pt x="3718" y="2066"/>
                  </a:lnTo>
                  <a:lnTo>
                    <a:pt x="3721" y="2060"/>
                  </a:lnTo>
                  <a:lnTo>
                    <a:pt x="3724" y="2054"/>
                  </a:lnTo>
                  <a:lnTo>
                    <a:pt x="3727" y="2026"/>
                  </a:lnTo>
                  <a:lnTo>
                    <a:pt x="3727" y="2020"/>
                  </a:lnTo>
                  <a:lnTo>
                    <a:pt x="3730" y="1917"/>
                  </a:lnTo>
                  <a:lnTo>
                    <a:pt x="3730" y="1899"/>
                  </a:lnTo>
                  <a:lnTo>
                    <a:pt x="3730" y="1878"/>
                  </a:lnTo>
                  <a:lnTo>
                    <a:pt x="3733" y="1621"/>
                  </a:lnTo>
                  <a:lnTo>
                    <a:pt x="3733" y="1593"/>
                  </a:lnTo>
                  <a:lnTo>
                    <a:pt x="3736" y="1499"/>
                  </a:lnTo>
                  <a:lnTo>
                    <a:pt x="3736" y="1512"/>
                  </a:lnTo>
                  <a:lnTo>
                    <a:pt x="3736" y="1524"/>
                  </a:lnTo>
                  <a:lnTo>
                    <a:pt x="3739" y="1730"/>
                  </a:lnTo>
                  <a:lnTo>
                    <a:pt x="3739" y="1757"/>
                  </a:lnTo>
                  <a:lnTo>
                    <a:pt x="3739" y="1784"/>
                  </a:lnTo>
                  <a:lnTo>
                    <a:pt x="3742" y="1966"/>
                  </a:lnTo>
                  <a:lnTo>
                    <a:pt x="3742" y="1978"/>
                  </a:lnTo>
                  <a:lnTo>
                    <a:pt x="3745" y="1990"/>
                  </a:lnTo>
                  <a:lnTo>
                    <a:pt x="3745" y="2051"/>
                  </a:lnTo>
                  <a:lnTo>
                    <a:pt x="3748" y="2072"/>
                  </a:lnTo>
                  <a:lnTo>
                    <a:pt x="3754" y="2078"/>
                  </a:lnTo>
                  <a:lnTo>
                    <a:pt x="3757" y="2081"/>
                  </a:lnTo>
                  <a:lnTo>
                    <a:pt x="3760" y="2084"/>
                  </a:lnTo>
                  <a:lnTo>
                    <a:pt x="3764" y="2081"/>
                  </a:lnTo>
                  <a:lnTo>
                    <a:pt x="3767" y="2078"/>
                  </a:lnTo>
                  <a:lnTo>
                    <a:pt x="3770" y="2066"/>
                  </a:lnTo>
                  <a:lnTo>
                    <a:pt x="3773" y="2063"/>
                  </a:lnTo>
                  <a:lnTo>
                    <a:pt x="3776" y="2069"/>
                  </a:lnTo>
                  <a:lnTo>
                    <a:pt x="3779" y="2072"/>
                  </a:lnTo>
                  <a:lnTo>
                    <a:pt x="3782" y="2075"/>
                  </a:lnTo>
                  <a:lnTo>
                    <a:pt x="3785" y="2072"/>
                  </a:lnTo>
                  <a:lnTo>
                    <a:pt x="3788" y="2045"/>
                  </a:lnTo>
                  <a:lnTo>
                    <a:pt x="3791" y="1993"/>
                  </a:lnTo>
                  <a:lnTo>
                    <a:pt x="3791" y="1990"/>
                  </a:lnTo>
                  <a:lnTo>
                    <a:pt x="3791" y="1984"/>
                  </a:lnTo>
                  <a:lnTo>
                    <a:pt x="3794" y="1993"/>
                  </a:lnTo>
                  <a:lnTo>
                    <a:pt x="3797" y="2023"/>
                  </a:lnTo>
                  <a:lnTo>
                    <a:pt x="3797" y="2023"/>
                  </a:lnTo>
                  <a:lnTo>
                    <a:pt x="3800" y="1969"/>
                  </a:lnTo>
                  <a:lnTo>
                    <a:pt x="3800" y="1954"/>
                  </a:lnTo>
                  <a:lnTo>
                    <a:pt x="3800" y="1939"/>
                  </a:lnTo>
                  <a:lnTo>
                    <a:pt x="3803" y="1754"/>
                  </a:lnTo>
                  <a:lnTo>
                    <a:pt x="3803" y="1739"/>
                  </a:lnTo>
                  <a:lnTo>
                    <a:pt x="3806" y="1693"/>
                  </a:lnTo>
                  <a:lnTo>
                    <a:pt x="3806" y="1721"/>
                  </a:lnTo>
                  <a:lnTo>
                    <a:pt x="3806" y="1733"/>
                  </a:lnTo>
                  <a:lnTo>
                    <a:pt x="3809" y="1914"/>
                  </a:lnTo>
                  <a:lnTo>
                    <a:pt x="3809" y="1933"/>
                  </a:lnTo>
                  <a:lnTo>
                    <a:pt x="3812" y="2036"/>
                  </a:lnTo>
                  <a:lnTo>
                    <a:pt x="3812" y="2042"/>
                  </a:lnTo>
                  <a:lnTo>
                    <a:pt x="3812" y="2048"/>
                  </a:lnTo>
                  <a:lnTo>
                    <a:pt x="3815" y="2066"/>
                  </a:lnTo>
                  <a:lnTo>
                    <a:pt x="3818" y="2051"/>
                  </a:lnTo>
                  <a:lnTo>
                    <a:pt x="3821" y="2039"/>
                  </a:lnTo>
                  <a:lnTo>
                    <a:pt x="3824" y="2057"/>
                  </a:lnTo>
                  <a:lnTo>
                    <a:pt x="3827" y="2075"/>
                  </a:lnTo>
                  <a:lnTo>
                    <a:pt x="3830" y="2081"/>
                  </a:lnTo>
                  <a:lnTo>
                    <a:pt x="3833" y="2078"/>
                  </a:lnTo>
                  <a:lnTo>
                    <a:pt x="3836" y="2069"/>
                  </a:lnTo>
                  <a:lnTo>
                    <a:pt x="3839" y="2075"/>
                  </a:lnTo>
                  <a:lnTo>
                    <a:pt x="3842" y="2081"/>
                  </a:lnTo>
                  <a:lnTo>
                    <a:pt x="3845" y="2075"/>
                  </a:lnTo>
                  <a:lnTo>
                    <a:pt x="3848" y="2054"/>
                  </a:lnTo>
                  <a:lnTo>
                    <a:pt x="3851" y="2036"/>
                  </a:lnTo>
                  <a:lnTo>
                    <a:pt x="3854" y="2033"/>
                  </a:lnTo>
                  <a:lnTo>
                    <a:pt x="3854" y="2042"/>
                  </a:lnTo>
                  <a:lnTo>
                    <a:pt x="3857" y="2069"/>
                  </a:lnTo>
                  <a:lnTo>
                    <a:pt x="3863" y="2084"/>
                  </a:lnTo>
                  <a:lnTo>
                    <a:pt x="3866" y="2090"/>
                  </a:lnTo>
                  <a:lnTo>
                    <a:pt x="3869" y="2087"/>
                  </a:lnTo>
                  <a:lnTo>
                    <a:pt x="3873" y="2078"/>
                  </a:lnTo>
                  <a:lnTo>
                    <a:pt x="3876" y="2069"/>
                  </a:lnTo>
                  <a:lnTo>
                    <a:pt x="3879" y="2078"/>
                  </a:lnTo>
                  <a:lnTo>
                    <a:pt x="3882" y="2087"/>
                  </a:lnTo>
                  <a:lnTo>
                    <a:pt x="3885" y="2084"/>
                  </a:lnTo>
                  <a:lnTo>
                    <a:pt x="3888" y="2081"/>
                  </a:lnTo>
                  <a:lnTo>
                    <a:pt x="3891" y="2081"/>
                  </a:lnTo>
                  <a:lnTo>
                    <a:pt x="3894" y="2084"/>
                  </a:lnTo>
                  <a:lnTo>
                    <a:pt x="3897" y="2087"/>
                  </a:lnTo>
                  <a:lnTo>
                    <a:pt x="3900" y="2087"/>
                  </a:lnTo>
                  <a:lnTo>
                    <a:pt x="3903" y="2087"/>
                  </a:lnTo>
                  <a:lnTo>
                    <a:pt x="3906" y="2087"/>
                  </a:lnTo>
                  <a:lnTo>
                    <a:pt x="3909" y="2087"/>
                  </a:lnTo>
                  <a:lnTo>
                    <a:pt x="3912" y="2087"/>
                  </a:lnTo>
                  <a:lnTo>
                    <a:pt x="3915" y="2084"/>
                  </a:lnTo>
                  <a:lnTo>
                    <a:pt x="3918" y="2066"/>
                  </a:lnTo>
                  <a:lnTo>
                    <a:pt x="3921" y="2014"/>
                  </a:lnTo>
                  <a:lnTo>
                    <a:pt x="3921" y="2005"/>
                  </a:lnTo>
                  <a:lnTo>
                    <a:pt x="3921" y="1996"/>
                  </a:lnTo>
                  <a:lnTo>
                    <a:pt x="3924" y="1842"/>
                  </a:lnTo>
                  <a:lnTo>
                    <a:pt x="3924" y="1820"/>
                  </a:lnTo>
                  <a:lnTo>
                    <a:pt x="3924" y="1796"/>
                  </a:lnTo>
                  <a:lnTo>
                    <a:pt x="3927" y="1630"/>
                  </a:lnTo>
                  <a:lnTo>
                    <a:pt x="3927" y="1624"/>
                  </a:lnTo>
                  <a:lnTo>
                    <a:pt x="3927" y="1618"/>
                  </a:lnTo>
                  <a:lnTo>
                    <a:pt x="3930" y="1708"/>
                  </a:lnTo>
                  <a:lnTo>
                    <a:pt x="3930" y="1727"/>
                  </a:lnTo>
                  <a:lnTo>
                    <a:pt x="3933" y="1908"/>
                  </a:lnTo>
                  <a:lnTo>
                    <a:pt x="3933" y="1923"/>
                  </a:lnTo>
                  <a:lnTo>
                    <a:pt x="3933" y="1936"/>
                  </a:lnTo>
                  <a:lnTo>
                    <a:pt x="3936" y="2011"/>
                  </a:lnTo>
                  <a:lnTo>
                    <a:pt x="3939" y="2042"/>
                  </a:lnTo>
                  <a:lnTo>
                    <a:pt x="3942" y="2051"/>
                  </a:lnTo>
                  <a:lnTo>
                    <a:pt x="3945" y="2060"/>
                  </a:lnTo>
                  <a:lnTo>
                    <a:pt x="3948" y="2069"/>
                  </a:lnTo>
                  <a:lnTo>
                    <a:pt x="3951" y="2078"/>
                  </a:lnTo>
                  <a:lnTo>
                    <a:pt x="3954" y="2081"/>
                  </a:lnTo>
                  <a:lnTo>
                    <a:pt x="3957" y="2081"/>
                  </a:lnTo>
                  <a:lnTo>
                    <a:pt x="3960" y="2081"/>
                  </a:lnTo>
                  <a:lnTo>
                    <a:pt x="3963" y="2078"/>
                  </a:lnTo>
                  <a:lnTo>
                    <a:pt x="3969" y="2081"/>
                  </a:lnTo>
                  <a:lnTo>
                    <a:pt x="3972" y="2084"/>
                  </a:lnTo>
                  <a:lnTo>
                    <a:pt x="3975" y="2087"/>
                  </a:lnTo>
                  <a:lnTo>
                    <a:pt x="3978" y="2081"/>
                  </a:lnTo>
                  <a:lnTo>
                    <a:pt x="3982" y="2069"/>
                  </a:lnTo>
                  <a:lnTo>
                    <a:pt x="3985" y="2060"/>
                  </a:lnTo>
                  <a:lnTo>
                    <a:pt x="3988" y="2054"/>
                  </a:lnTo>
                  <a:lnTo>
                    <a:pt x="3991" y="2051"/>
                  </a:lnTo>
                  <a:lnTo>
                    <a:pt x="3994" y="2048"/>
                  </a:lnTo>
                  <a:lnTo>
                    <a:pt x="3997" y="2026"/>
                  </a:lnTo>
                  <a:lnTo>
                    <a:pt x="4000" y="1996"/>
                  </a:lnTo>
                  <a:lnTo>
                    <a:pt x="4000" y="1996"/>
                  </a:lnTo>
                  <a:lnTo>
                    <a:pt x="4003" y="2017"/>
                  </a:lnTo>
                  <a:lnTo>
                    <a:pt x="4006" y="2048"/>
                  </a:lnTo>
                  <a:lnTo>
                    <a:pt x="4009" y="2066"/>
                  </a:lnTo>
                  <a:lnTo>
                    <a:pt x="4012" y="2075"/>
                  </a:lnTo>
                  <a:lnTo>
                    <a:pt x="4015" y="2081"/>
                  </a:lnTo>
                  <a:lnTo>
                    <a:pt x="4018" y="2084"/>
                  </a:lnTo>
                  <a:lnTo>
                    <a:pt x="4021" y="2090"/>
                  </a:lnTo>
                  <a:lnTo>
                    <a:pt x="4024" y="2087"/>
                  </a:lnTo>
                  <a:lnTo>
                    <a:pt x="4027" y="2066"/>
                  </a:lnTo>
                  <a:lnTo>
                    <a:pt x="4027" y="2063"/>
                  </a:lnTo>
                  <a:lnTo>
                    <a:pt x="4030" y="1996"/>
                  </a:lnTo>
                  <a:lnTo>
                    <a:pt x="4030" y="1984"/>
                  </a:lnTo>
                  <a:lnTo>
                    <a:pt x="4033" y="1839"/>
                  </a:lnTo>
                  <a:lnTo>
                    <a:pt x="4033" y="1830"/>
                  </a:lnTo>
                  <a:lnTo>
                    <a:pt x="4036" y="1805"/>
                  </a:lnTo>
                  <a:lnTo>
                    <a:pt x="4036" y="1830"/>
                  </a:lnTo>
                  <a:lnTo>
                    <a:pt x="4036" y="1839"/>
                  </a:lnTo>
                  <a:lnTo>
                    <a:pt x="4039" y="1969"/>
                  </a:lnTo>
                  <a:lnTo>
                    <a:pt x="4039" y="1981"/>
                  </a:lnTo>
                  <a:lnTo>
                    <a:pt x="4042" y="2054"/>
                  </a:lnTo>
                  <a:lnTo>
                    <a:pt x="4042" y="2060"/>
                  </a:lnTo>
                  <a:lnTo>
                    <a:pt x="4045" y="2081"/>
                  </a:lnTo>
                  <a:lnTo>
                    <a:pt x="4048" y="2078"/>
                  </a:lnTo>
                  <a:lnTo>
                    <a:pt x="4051" y="2054"/>
                  </a:lnTo>
                  <a:lnTo>
                    <a:pt x="4054" y="2036"/>
                  </a:lnTo>
                  <a:lnTo>
                    <a:pt x="4057" y="2054"/>
                  </a:lnTo>
                  <a:lnTo>
                    <a:pt x="4060" y="2078"/>
                  </a:lnTo>
                  <a:lnTo>
                    <a:pt x="4063" y="2090"/>
                  </a:lnTo>
                  <a:lnTo>
                    <a:pt x="4066" y="2087"/>
                  </a:lnTo>
                  <a:lnTo>
                    <a:pt x="4069" y="2087"/>
                  </a:lnTo>
                  <a:lnTo>
                    <a:pt x="4072" y="2087"/>
                  </a:lnTo>
                  <a:lnTo>
                    <a:pt x="4078" y="2090"/>
                  </a:lnTo>
                  <a:lnTo>
                    <a:pt x="4081" y="2093"/>
                  </a:lnTo>
                  <a:lnTo>
                    <a:pt x="4084" y="2090"/>
                  </a:lnTo>
                  <a:lnTo>
                    <a:pt x="4087" y="2084"/>
                  </a:lnTo>
                  <a:lnTo>
                    <a:pt x="4091" y="2066"/>
                  </a:lnTo>
                  <a:lnTo>
                    <a:pt x="4094" y="2036"/>
                  </a:lnTo>
                  <a:lnTo>
                    <a:pt x="4094" y="2026"/>
                  </a:lnTo>
                  <a:lnTo>
                    <a:pt x="4097" y="2029"/>
                  </a:lnTo>
                  <a:lnTo>
                    <a:pt x="4100" y="2060"/>
                  </a:lnTo>
                  <a:lnTo>
                    <a:pt x="4103" y="2075"/>
                  </a:lnTo>
                  <a:lnTo>
                    <a:pt x="4106" y="2048"/>
                  </a:lnTo>
                  <a:lnTo>
                    <a:pt x="4106" y="2045"/>
                  </a:lnTo>
                  <a:lnTo>
                    <a:pt x="4109" y="1957"/>
                  </a:lnTo>
                  <a:lnTo>
                    <a:pt x="4109" y="1939"/>
                  </a:lnTo>
                  <a:lnTo>
                    <a:pt x="4109" y="1917"/>
                  </a:lnTo>
                  <a:lnTo>
                    <a:pt x="4112" y="1596"/>
                  </a:lnTo>
                  <a:lnTo>
                    <a:pt x="4112" y="1539"/>
                  </a:lnTo>
                  <a:lnTo>
                    <a:pt x="4112" y="1481"/>
                  </a:lnTo>
                  <a:lnTo>
                    <a:pt x="4115" y="897"/>
                  </a:lnTo>
                  <a:lnTo>
                    <a:pt x="4115" y="845"/>
                  </a:lnTo>
                  <a:lnTo>
                    <a:pt x="4115" y="712"/>
                  </a:lnTo>
                  <a:lnTo>
                    <a:pt x="4118" y="803"/>
                  </a:lnTo>
                  <a:lnTo>
                    <a:pt x="4118" y="845"/>
                  </a:lnTo>
                  <a:lnTo>
                    <a:pt x="4118" y="894"/>
                  </a:lnTo>
                  <a:lnTo>
                    <a:pt x="4121" y="1496"/>
                  </a:lnTo>
                  <a:lnTo>
                    <a:pt x="4121" y="1551"/>
                  </a:lnTo>
                  <a:lnTo>
                    <a:pt x="4124" y="1908"/>
                  </a:lnTo>
                  <a:lnTo>
                    <a:pt x="4124" y="1930"/>
                  </a:lnTo>
                  <a:lnTo>
                    <a:pt x="4124" y="1951"/>
                  </a:lnTo>
                  <a:lnTo>
                    <a:pt x="4127" y="2057"/>
                  </a:lnTo>
                  <a:lnTo>
                    <a:pt x="4127" y="2060"/>
                  </a:lnTo>
                  <a:lnTo>
                    <a:pt x="4130" y="2087"/>
                  </a:lnTo>
                  <a:lnTo>
                    <a:pt x="4133" y="2087"/>
                  </a:lnTo>
                  <a:lnTo>
                    <a:pt x="4136" y="2084"/>
                  </a:lnTo>
                  <a:lnTo>
                    <a:pt x="4139" y="2084"/>
                  </a:lnTo>
                  <a:lnTo>
                    <a:pt x="4142" y="2093"/>
                  </a:lnTo>
                  <a:lnTo>
                    <a:pt x="4145" y="2096"/>
                  </a:lnTo>
                  <a:lnTo>
                    <a:pt x="4148" y="2096"/>
                  </a:lnTo>
                  <a:lnTo>
                    <a:pt x="4151" y="2096"/>
                  </a:lnTo>
                  <a:lnTo>
                    <a:pt x="4154" y="2096"/>
                  </a:lnTo>
                  <a:lnTo>
                    <a:pt x="4157" y="2093"/>
                  </a:lnTo>
                  <a:lnTo>
                    <a:pt x="4160" y="2093"/>
                  </a:lnTo>
                  <a:lnTo>
                    <a:pt x="4163" y="2093"/>
                  </a:lnTo>
                  <a:lnTo>
                    <a:pt x="4166" y="2090"/>
                  </a:lnTo>
                  <a:lnTo>
                    <a:pt x="4169" y="2078"/>
                  </a:lnTo>
                  <a:lnTo>
                    <a:pt x="4172" y="2072"/>
                  </a:lnTo>
                  <a:lnTo>
                    <a:pt x="4175" y="2081"/>
                  </a:lnTo>
                  <a:lnTo>
                    <a:pt x="4178" y="2093"/>
                  </a:lnTo>
                  <a:lnTo>
                    <a:pt x="4184" y="2096"/>
                  </a:lnTo>
                  <a:lnTo>
                    <a:pt x="4187" y="2096"/>
                  </a:lnTo>
                  <a:lnTo>
                    <a:pt x="4190" y="2093"/>
                  </a:lnTo>
                  <a:lnTo>
                    <a:pt x="4193" y="2087"/>
                  </a:lnTo>
                  <a:lnTo>
                    <a:pt x="4196" y="2081"/>
                  </a:lnTo>
                  <a:lnTo>
                    <a:pt x="4199" y="2084"/>
                  </a:lnTo>
                  <a:lnTo>
                    <a:pt x="4203" y="2090"/>
                  </a:lnTo>
                  <a:lnTo>
                    <a:pt x="4206" y="2096"/>
                  </a:lnTo>
                  <a:lnTo>
                    <a:pt x="4209" y="2096"/>
                  </a:lnTo>
                  <a:lnTo>
                    <a:pt x="4212" y="2096"/>
                  </a:lnTo>
                  <a:lnTo>
                    <a:pt x="4215" y="2093"/>
                  </a:lnTo>
                  <a:lnTo>
                    <a:pt x="4218" y="2087"/>
                  </a:lnTo>
                  <a:lnTo>
                    <a:pt x="4221" y="2063"/>
                  </a:lnTo>
                  <a:lnTo>
                    <a:pt x="4224" y="2014"/>
                  </a:lnTo>
                  <a:lnTo>
                    <a:pt x="4227" y="1930"/>
                  </a:lnTo>
                  <a:lnTo>
                    <a:pt x="4230" y="1875"/>
                  </a:lnTo>
                  <a:lnTo>
                    <a:pt x="4230" y="1875"/>
                  </a:lnTo>
                  <a:lnTo>
                    <a:pt x="4233" y="1896"/>
                  </a:lnTo>
                  <a:lnTo>
                    <a:pt x="4233" y="1899"/>
                  </a:lnTo>
                  <a:lnTo>
                    <a:pt x="4236" y="1839"/>
                  </a:lnTo>
                  <a:lnTo>
                    <a:pt x="4236" y="1820"/>
                  </a:lnTo>
                  <a:lnTo>
                    <a:pt x="4236" y="1799"/>
                  </a:lnTo>
                  <a:lnTo>
                    <a:pt x="4239" y="1481"/>
                  </a:lnTo>
                  <a:lnTo>
                    <a:pt x="4239" y="1451"/>
                  </a:lnTo>
                  <a:lnTo>
                    <a:pt x="4242" y="1336"/>
                  </a:lnTo>
                  <a:lnTo>
                    <a:pt x="4242" y="1360"/>
                  </a:lnTo>
                  <a:lnTo>
                    <a:pt x="4242" y="1375"/>
                  </a:lnTo>
                  <a:lnTo>
                    <a:pt x="4245" y="1651"/>
                  </a:lnTo>
                  <a:lnTo>
                    <a:pt x="4245" y="1684"/>
                  </a:lnTo>
                  <a:lnTo>
                    <a:pt x="4245" y="1721"/>
                  </a:lnTo>
                  <a:lnTo>
                    <a:pt x="4248" y="1954"/>
                  </a:lnTo>
                  <a:lnTo>
                    <a:pt x="4248" y="1972"/>
                  </a:lnTo>
                  <a:lnTo>
                    <a:pt x="4248" y="1987"/>
                  </a:lnTo>
                  <a:lnTo>
                    <a:pt x="4251" y="2066"/>
                  </a:lnTo>
                  <a:lnTo>
                    <a:pt x="4251" y="2069"/>
                  </a:lnTo>
                  <a:lnTo>
                    <a:pt x="4254" y="2087"/>
                  </a:lnTo>
                  <a:lnTo>
                    <a:pt x="4257" y="2090"/>
                  </a:lnTo>
                  <a:lnTo>
                    <a:pt x="4260" y="2087"/>
                  </a:lnTo>
                  <a:lnTo>
                    <a:pt x="4263" y="2084"/>
                  </a:lnTo>
                  <a:lnTo>
                    <a:pt x="4266" y="2084"/>
                  </a:lnTo>
                  <a:lnTo>
                    <a:pt x="4269" y="2090"/>
                  </a:lnTo>
                  <a:lnTo>
                    <a:pt x="4272" y="2093"/>
                  </a:lnTo>
                  <a:lnTo>
                    <a:pt x="4275" y="2096"/>
                  </a:lnTo>
                  <a:lnTo>
                    <a:pt x="4278" y="2093"/>
                  </a:lnTo>
                  <a:lnTo>
                    <a:pt x="4281" y="2087"/>
                  </a:lnTo>
                  <a:lnTo>
                    <a:pt x="4284" y="2084"/>
                  </a:lnTo>
                  <a:lnTo>
                    <a:pt x="4290" y="2090"/>
                  </a:lnTo>
                  <a:lnTo>
                    <a:pt x="4293" y="2096"/>
                  </a:lnTo>
                  <a:lnTo>
                    <a:pt x="4296" y="2099"/>
                  </a:lnTo>
                  <a:lnTo>
                    <a:pt x="4299" y="2099"/>
                  </a:lnTo>
                  <a:lnTo>
                    <a:pt x="4302" y="2099"/>
                  </a:lnTo>
                  <a:lnTo>
                    <a:pt x="4305" y="2099"/>
                  </a:lnTo>
                  <a:lnTo>
                    <a:pt x="4308" y="2099"/>
                  </a:lnTo>
                  <a:lnTo>
                    <a:pt x="4312" y="2096"/>
                  </a:lnTo>
                  <a:lnTo>
                    <a:pt x="4315" y="2099"/>
                  </a:lnTo>
                  <a:lnTo>
                    <a:pt x="4318" y="2099"/>
                  </a:lnTo>
                  <a:lnTo>
                    <a:pt x="4321" y="2099"/>
                  </a:lnTo>
                  <a:lnTo>
                    <a:pt x="4324" y="2093"/>
                  </a:lnTo>
                  <a:lnTo>
                    <a:pt x="4327" y="2087"/>
                  </a:lnTo>
                  <a:lnTo>
                    <a:pt x="4330" y="2090"/>
                  </a:lnTo>
                  <a:lnTo>
                    <a:pt x="4333" y="2096"/>
                  </a:lnTo>
                  <a:lnTo>
                    <a:pt x="4336" y="2099"/>
                  </a:lnTo>
                  <a:lnTo>
                    <a:pt x="4339" y="2099"/>
                  </a:lnTo>
                  <a:lnTo>
                    <a:pt x="4342" y="2099"/>
                  </a:lnTo>
                  <a:lnTo>
                    <a:pt x="4345" y="2099"/>
                  </a:lnTo>
                  <a:lnTo>
                    <a:pt x="4348" y="2099"/>
                  </a:lnTo>
                  <a:lnTo>
                    <a:pt x="4351" y="2099"/>
                  </a:lnTo>
                  <a:lnTo>
                    <a:pt x="4354" y="2096"/>
                  </a:lnTo>
                  <a:lnTo>
                    <a:pt x="4357" y="2093"/>
                  </a:lnTo>
                  <a:lnTo>
                    <a:pt x="4360" y="2090"/>
                  </a:lnTo>
                  <a:lnTo>
                    <a:pt x="4363" y="2093"/>
                  </a:lnTo>
                  <a:lnTo>
                    <a:pt x="4366" y="2096"/>
                  </a:lnTo>
                  <a:lnTo>
                    <a:pt x="4369" y="2096"/>
                  </a:lnTo>
                  <a:lnTo>
                    <a:pt x="4372" y="2096"/>
                  </a:lnTo>
                  <a:lnTo>
                    <a:pt x="4375" y="2096"/>
                  </a:lnTo>
                  <a:lnTo>
                    <a:pt x="4378" y="2099"/>
                  </a:lnTo>
                  <a:lnTo>
                    <a:pt x="4381" y="2093"/>
                  </a:lnTo>
                  <a:lnTo>
                    <a:pt x="4384" y="2087"/>
                  </a:lnTo>
                  <a:lnTo>
                    <a:pt x="4387" y="2087"/>
                  </a:lnTo>
                  <a:lnTo>
                    <a:pt x="4390" y="2093"/>
                  </a:lnTo>
                  <a:lnTo>
                    <a:pt x="4393" y="2096"/>
                  </a:lnTo>
                  <a:lnTo>
                    <a:pt x="4399" y="2099"/>
                  </a:lnTo>
                  <a:lnTo>
                    <a:pt x="4402" y="2099"/>
                  </a:lnTo>
                  <a:lnTo>
                    <a:pt x="4405" y="2096"/>
                  </a:lnTo>
                  <a:lnTo>
                    <a:pt x="4408" y="2099"/>
                  </a:lnTo>
                  <a:lnTo>
                    <a:pt x="4411" y="2099"/>
                  </a:lnTo>
                  <a:lnTo>
                    <a:pt x="4414" y="2102"/>
                  </a:lnTo>
                  <a:lnTo>
                    <a:pt x="4417" y="2102"/>
                  </a:lnTo>
                  <a:lnTo>
                    <a:pt x="4421" y="2102"/>
                  </a:lnTo>
                  <a:lnTo>
                    <a:pt x="4424" y="2102"/>
                  </a:lnTo>
                  <a:lnTo>
                    <a:pt x="4427" y="2099"/>
                  </a:lnTo>
                  <a:lnTo>
                    <a:pt x="4430" y="2096"/>
                  </a:lnTo>
                  <a:lnTo>
                    <a:pt x="4433" y="2087"/>
                  </a:lnTo>
                  <a:lnTo>
                    <a:pt x="4436" y="2066"/>
                  </a:lnTo>
                  <a:lnTo>
                    <a:pt x="4439" y="2051"/>
                  </a:lnTo>
                  <a:lnTo>
                    <a:pt x="4442" y="2063"/>
                  </a:lnTo>
                  <a:lnTo>
                    <a:pt x="4445" y="2087"/>
                  </a:lnTo>
                  <a:lnTo>
                    <a:pt x="4448" y="2099"/>
                  </a:lnTo>
                  <a:lnTo>
                    <a:pt x="4451" y="2102"/>
                  </a:lnTo>
                  <a:lnTo>
                    <a:pt x="4454" y="2102"/>
                  </a:lnTo>
                  <a:lnTo>
                    <a:pt x="4457" y="2099"/>
                  </a:lnTo>
                  <a:lnTo>
                    <a:pt x="4460" y="2096"/>
                  </a:lnTo>
                  <a:lnTo>
                    <a:pt x="4463" y="2096"/>
                  </a:lnTo>
                  <a:lnTo>
                    <a:pt x="4466" y="2099"/>
                  </a:lnTo>
                  <a:lnTo>
                    <a:pt x="4469" y="2099"/>
                  </a:lnTo>
                  <a:lnTo>
                    <a:pt x="4472" y="2099"/>
                  </a:lnTo>
                  <a:lnTo>
                    <a:pt x="4475" y="2102"/>
                  </a:lnTo>
                  <a:lnTo>
                    <a:pt x="4478" y="2102"/>
                  </a:lnTo>
                  <a:lnTo>
                    <a:pt x="4481" y="2099"/>
                  </a:lnTo>
                  <a:lnTo>
                    <a:pt x="4484" y="2099"/>
                  </a:lnTo>
                  <a:lnTo>
                    <a:pt x="4487" y="2099"/>
                  </a:lnTo>
                  <a:lnTo>
                    <a:pt x="4490" y="2099"/>
                  </a:lnTo>
                  <a:lnTo>
                    <a:pt x="4493" y="2099"/>
                  </a:lnTo>
                  <a:lnTo>
                    <a:pt x="4496" y="2099"/>
                  </a:lnTo>
                  <a:lnTo>
                    <a:pt x="4499" y="2099"/>
                  </a:lnTo>
                  <a:lnTo>
                    <a:pt x="4505" y="2099"/>
                  </a:lnTo>
                  <a:lnTo>
                    <a:pt x="4508" y="2099"/>
                  </a:lnTo>
                  <a:lnTo>
                    <a:pt x="4511" y="2099"/>
                  </a:lnTo>
                  <a:lnTo>
                    <a:pt x="4514" y="2099"/>
                  </a:lnTo>
                  <a:lnTo>
                    <a:pt x="4517" y="2099"/>
                  </a:lnTo>
                  <a:lnTo>
                    <a:pt x="4520" y="2099"/>
                  </a:lnTo>
                  <a:lnTo>
                    <a:pt x="4523" y="2099"/>
                  </a:lnTo>
                  <a:lnTo>
                    <a:pt x="4526" y="2099"/>
                  </a:lnTo>
                  <a:lnTo>
                    <a:pt x="4529" y="2099"/>
                  </a:lnTo>
                  <a:lnTo>
                    <a:pt x="4533" y="2099"/>
                  </a:lnTo>
                  <a:lnTo>
                    <a:pt x="4536" y="2099"/>
                  </a:lnTo>
                  <a:lnTo>
                    <a:pt x="4539" y="2099"/>
                  </a:lnTo>
                  <a:lnTo>
                    <a:pt x="4542" y="2099"/>
                  </a:lnTo>
                  <a:lnTo>
                    <a:pt x="4545" y="2099"/>
                  </a:lnTo>
                  <a:lnTo>
                    <a:pt x="4548" y="2096"/>
                  </a:lnTo>
                  <a:lnTo>
                    <a:pt x="4551" y="2093"/>
                  </a:lnTo>
                  <a:lnTo>
                    <a:pt x="4554" y="2087"/>
                  </a:lnTo>
                  <a:lnTo>
                    <a:pt x="4557" y="2069"/>
                  </a:lnTo>
                  <a:lnTo>
                    <a:pt x="4560" y="2014"/>
                  </a:lnTo>
                  <a:lnTo>
                    <a:pt x="4563" y="1966"/>
                  </a:lnTo>
                  <a:lnTo>
                    <a:pt x="4563" y="1966"/>
                  </a:lnTo>
                  <a:lnTo>
                    <a:pt x="4566" y="1996"/>
                  </a:lnTo>
                  <a:lnTo>
                    <a:pt x="4569" y="2051"/>
                  </a:lnTo>
                  <a:lnTo>
                    <a:pt x="4572" y="2063"/>
                  </a:lnTo>
                  <a:lnTo>
                    <a:pt x="4572" y="2063"/>
                  </a:lnTo>
                  <a:lnTo>
                    <a:pt x="4575" y="2045"/>
                  </a:lnTo>
                  <a:lnTo>
                    <a:pt x="4578" y="2036"/>
                  </a:lnTo>
                  <a:lnTo>
                    <a:pt x="4578" y="2039"/>
                  </a:lnTo>
                  <a:lnTo>
                    <a:pt x="4581" y="2060"/>
                  </a:lnTo>
                  <a:lnTo>
                    <a:pt x="4584" y="2066"/>
                  </a:lnTo>
                  <a:lnTo>
                    <a:pt x="4587" y="2042"/>
                  </a:lnTo>
                  <a:lnTo>
                    <a:pt x="4587" y="2036"/>
                  </a:lnTo>
                  <a:lnTo>
                    <a:pt x="4587" y="2026"/>
                  </a:lnTo>
                  <a:lnTo>
                    <a:pt x="4590" y="1884"/>
                  </a:lnTo>
                  <a:lnTo>
                    <a:pt x="4590" y="1857"/>
                  </a:lnTo>
                  <a:lnTo>
                    <a:pt x="4590" y="1824"/>
                  </a:lnTo>
                  <a:lnTo>
                    <a:pt x="4593" y="1412"/>
                  </a:lnTo>
                  <a:lnTo>
                    <a:pt x="4593" y="1360"/>
                  </a:lnTo>
                  <a:lnTo>
                    <a:pt x="4593" y="1309"/>
                  </a:lnTo>
                  <a:lnTo>
                    <a:pt x="4596" y="1036"/>
                  </a:lnTo>
                  <a:lnTo>
                    <a:pt x="4596" y="1036"/>
                  </a:lnTo>
                  <a:lnTo>
                    <a:pt x="4596" y="1042"/>
                  </a:lnTo>
                  <a:lnTo>
                    <a:pt x="4599" y="1333"/>
                  </a:lnTo>
                  <a:lnTo>
                    <a:pt x="4599" y="1381"/>
                  </a:lnTo>
                  <a:lnTo>
                    <a:pt x="4602" y="1427"/>
                  </a:lnTo>
                  <a:lnTo>
                    <a:pt x="4602" y="1802"/>
                  </a:lnTo>
                  <a:lnTo>
                    <a:pt x="4602" y="1833"/>
                  </a:lnTo>
                  <a:lnTo>
                    <a:pt x="4605" y="1860"/>
                  </a:lnTo>
                  <a:lnTo>
                    <a:pt x="4605" y="2020"/>
                  </a:lnTo>
                  <a:lnTo>
                    <a:pt x="4605" y="2033"/>
                  </a:lnTo>
                  <a:lnTo>
                    <a:pt x="4608" y="2039"/>
                  </a:lnTo>
                  <a:lnTo>
                    <a:pt x="4611" y="2081"/>
                  </a:lnTo>
                  <a:lnTo>
                    <a:pt x="4614" y="2093"/>
                  </a:lnTo>
                  <a:lnTo>
                    <a:pt x="4617" y="2096"/>
                  </a:lnTo>
                  <a:lnTo>
                    <a:pt x="4620" y="2096"/>
                  </a:lnTo>
                  <a:lnTo>
                    <a:pt x="4623" y="2099"/>
                  </a:lnTo>
                  <a:lnTo>
                    <a:pt x="4626" y="2099"/>
                  </a:lnTo>
                  <a:lnTo>
                    <a:pt x="4629" y="2099"/>
                  </a:lnTo>
                  <a:lnTo>
                    <a:pt x="4632" y="2099"/>
                  </a:lnTo>
                  <a:lnTo>
                    <a:pt x="4635" y="2099"/>
                  </a:lnTo>
                  <a:lnTo>
                    <a:pt x="4638" y="2099"/>
                  </a:lnTo>
                  <a:lnTo>
                    <a:pt x="4642" y="2099"/>
                  </a:lnTo>
                  <a:lnTo>
                    <a:pt x="4645" y="2099"/>
                  </a:lnTo>
                  <a:lnTo>
                    <a:pt x="4648" y="2099"/>
                  </a:lnTo>
                  <a:lnTo>
                    <a:pt x="4651" y="2099"/>
                  </a:lnTo>
                  <a:lnTo>
                    <a:pt x="4654" y="2096"/>
                  </a:lnTo>
                  <a:lnTo>
                    <a:pt x="4657" y="2096"/>
                  </a:lnTo>
                  <a:lnTo>
                    <a:pt x="4660" y="2090"/>
                  </a:lnTo>
                  <a:lnTo>
                    <a:pt x="4663" y="2090"/>
                  </a:lnTo>
                  <a:lnTo>
                    <a:pt x="4666" y="2093"/>
                  </a:lnTo>
                  <a:lnTo>
                    <a:pt x="4669" y="2096"/>
                  </a:lnTo>
                  <a:lnTo>
                    <a:pt x="4672" y="2096"/>
                  </a:lnTo>
                  <a:lnTo>
                    <a:pt x="4675" y="2096"/>
                  </a:lnTo>
                  <a:lnTo>
                    <a:pt x="4678" y="2093"/>
                  </a:lnTo>
                  <a:lnTo>
                    <a:pt x="4681" y="2081"/>
                  </a:lnTo>
                  <a:lnTo>
                    <a:pt x="4684" y="2057"/>
                  </a:lnTo>
                  <a:lnTo>
                    <a:pt x="4687" y="2023"/>
                  </a:lnTo>
                  <a:lnTo>
                    <a:pt x="4690" y="2008"/>
                  </a:lnTo>
                  <a:lnTo>
                    <a:pt x="4690" y="2008"/>
                  </a:lnTo>
                  <a:lnTo>
                    <a:pt x="4693" y="2039"/>
                  </a:lnTo>
                  <a:lnTo>
                    <a:pt x="4696" y="2075"/>
                  </a:lnTo>
                  <a:lnTo>
                    <a:pt x="4699" y="2093"/>
                  </a:lnTo>
                  <a:lnTo>
                    <a:pt x="4702" y="2096"/>
                  </a:lnTo>
                  <a:lnTo>
                    <a:pt x="4705" y="2099"/>
                  </a:lnTo>
                  <a:lnTo>
                    <a:pt x="4708" y="2099"/>
                  </a:lnTo>
                  <a:lnTo>
                    <a:pt x="4711" y="2102"/>
                  </a:lnTo>
                  <a:lnTo>
                    <a:pt x="4714" y="2102"/>
                  </a:lnTo>
                  <a:lnTo>
                    <a:pt x="4720" y="2102"/>
                  </a:lnTo>
                  <a:lnTo>
                    <a:pt x="4723" y="2102"/>
                  </a:lnTo>
                  <a:lnTo>
                    <a:pt x="4726" y="2102"/>
                  </a:lnTo>
                  <a:lnTo>
                    <a:pt x="4729" y="2102"/>
                  </a:lnTo>
                  <a:lnTo>
                    <a:pt x="4732" y="2102"/>
                  </a:lnTo>
                  <a:lnTo>
                    <a:pt x="4735" y="2102"/>
                  </a:lnTo>
                  <a:lnTo>
                    <a:pt x="4738" y="2102"/>
                  </a:lnTo>
                  <a:lnTo>
                    <a:pt x="4741" y="2102"/>
                  </a:lnTo>
                  <a:lnTo>
                    <a:pt x="4744" y="2099"/>
                  </a:lnTo>
                  <a:lnTo>
                    <a:pt x="4747" y="2096"/>
                  </a:lnTo>
                  <a:lnTo>
                    <a:pt x="4751" y="2090"/>
                  </a:lnTo>
                  <a:lnTo>
                    <a:pt x="4754" y="2084"/>
                  </a:lnTo>
                  <a:lnTo>
                    <a:pt x="4757" y="2090"/>
                  </a:lnTo>
                  <a:lnTo>
                    <a:pt x="4760" y="2099"/>
                  </a:lnTo>
                  <a:lnTo>
                    <a:pt x="4763" y="2102"/>
                  </a:lnTo>
                  <a:lnTo>
                    <a:pt x="4766" y="2102"/>
                  </a:lnTo>
                  <a:lnTo>
                    <a:pt x="4769" y="2102"/>
                  </a:lnTo>
                  <a:lnTo>
                    <a:pt x="4772" y="2102"/>
                  </a:lnTo>
                  <a:lnTo>
                    <a:pt x="4775" y="2102"/>
                  </a:lnTo>
                  <a:lnTo>
                    <a:pt x="4778" y="2102"/>
                  </a:lnTo>
                  <a:lnTo>
                    <a:pt x="4781" y="2102"/>
                  </a:lnTo>
                  <a:lnTo>
                    <a:pt x="4784" y="2102"/>
                  </a:lnTo>
                  <a:lnTo>
                    <a:pt x="4787" y="2102"/>
                  </a:lnTo>
                  <a:lnTo>
                    <a:pt x="4790" y="2102"/>
                  </a:lnTo>
                  <a:lnTo>
                    <a:pt x="4793" y="2102"/>
                  </a:lnTo>
                  <a:lnTo>
                    <a:pt x="4796" y="2102"/>
                  </a:lnTo>
                  <a:lnTo>
                    <a:pt x="4799" y="2102"/>
                  </a:lnTo>
                  <a:lnTo>
                    <a:pt x="4802" y="2102"/>
                  </a:lnTo>
                  <a:lnTo>
                    <a:pt x="4805" y="2102"/>
                  </a:lnTo>
                  <a:lnTo>
                    <a:pt x="4808" y="2102"/>
                  </a:lnTo>
                  <a:lnTo>
                    <a:pt x="4811" y="2102"/>
                  </a:lnTo>
                  <a:lnTo>
                    <a:pt x="4814" y="2102"/>
                  </a:lnTo>
                  <a:lnTo>
                    <a:pt x="4817" y="2102"/>
                  </a:lnTo>
                  <a:lnTo>
                    <a:pt x="4820" y="2102"/>
                  </a:lnTo>
                  <a:lnTo>
                    <a:pt x="4826" y="2099"/>
                  </a:lnTo>
                  <a:lnTo>
                    <a:pt x="4829" y="2099"/>
                  </a:lnTo>
                  <a:lnTo>
                    <a:pt x="4832" y="2102"/>
                  </a:lnTo>
                  <a:lnTo>
                    <a:pt x="4835" y="2102"/>
                  </a:lnTo>
                  <a:lnTo>
                    <a:pt x="4838" y="2102"/>
                  </a:lnTo>
                  <a:lnTo>
                    <a:pt x="4841" y="2102"/>
                  </a:lnTo>
                  <a:lnTo>
                    <a:pt x="4844" y="2102"/>
                  </a:lnTo>
                  <a:lnTo>
                    <a:pt x="4847" y="2102"/>
                  </a:lnTo>
                  <a:lnTo>
                    <a:pt x="4850" y="2102"/>
                  </a:lnTo>
                  <a:lnTo>
                    <a:pt x="4853" y="2102"/>
                  </a:lnTo>
                  <a:lnTo>
                    <a:pt x="4856" y="2102"/>
                  </a:lnTo>
                  <a:lnTo>
                    <a:pt x="4860" y="2102"/>
                  </a:lnTo>
                  <a:lnTo>
                    <a:pt x="4863" y="2099"/>
                  </a:lnTo>
                  <a:lnTo>
                    <a:pt x="4863" y="2099"/>
                  </a:lnTo>
                </a:path>
              </a:pathLst>
            </a:custGeom>
            <a:noFill/>
            <a:ln w="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63" name="Freeform 55"/>
            <p:cNvSpPr>
              <a:spLocks/>
            </p:cNvSpPr>
            <p:nvPr/>
          </p:nvSpPr>
          <p:spPr bwMode="auto">
            <a:xfrm>
              <a:off x="935038" y="1776413"/>
              <a:ext cx="7720013" cy="3414713"/>
            </a:xfrm>
            <a:custGeom>
              <a:avLst/>
              <a:gdLst/>
              <a:ahLst/>
              <a:cxnLst>
                <a:cxn ang="0">
                  <a:pos x="91" y="2069"/>
                </a:cxn>
                <a:cxn ang="0">
                  <a:pos x="194" y="2114"/>
                </a:cxn>
                <a:cxn ang="0">
                  <a:pos x="303" y="2117"/>
                </a:cxn>
                <a:cxn ang="0">
                  <a:pos x="406" y="2033"/>
                </a:cxn>
                <a:cxn ang="0">
                  <a:pos x="506" y="2111"/>
                </a:cxn>
                <a:cxn ang="0">
                  <a:pos x="615" y="2066"/>
                </a:cxn>
                <a:cxn ang="0">
                  <a:pos x="721" y="2117"/>
                </a:cxn>
                <a:cxn ang="0">
                  <a:pos x="824" y="2105"/>
                </a:cxn>
                <a:cxn ang="0">
                  <a:pos x="896" y="2045"/>
                </a:cxn>
                <a:cxn ang="0">
                  <a:pos x="1002" y="2090"/>
                </a:cxn>
                <a:cxn ang="0">
                  <a:pos x="1060" y="2075"/>
                </a:cxn>
                <a:cxn ang="0">
                  <a:pos x="1127" y="2096"/>
                </a:cxn>
                <a:cxn ang="0">
                  <a:pos x="1226" y="2081"/>
                </a:cxn>
                <a:cxn ang="0">
                  <a:pos x="1296" y="1672"/>
                </a:cxn>
                <a:cxn ang="0">
                  <a:pos x="1357" y="1215"/>
                </a:cxn>
                <a:cxn ang="0">
                  <a:pos x="1411" y="1506"/>
                </a:cxn>
                <a:cxn ang="0">
                  <a:pos x="1469" y="2093"/>
                </a:cxn>
                <a:cxn ang="0">
                  <a:pos x="1578" y="2066"/>
                </a:cxn>
                <a:cxn ang="0">
                  <a:pos x="1662" y="2072"/>
                </a:cxn>
                <a:cxn ang="0">
                  <a:pos x="1753" y="2066"/>
                </a:cxn>
                <a:cxn ang="0">
                  <a:pos x="1841" y="1754"/>
                </a:cxn>
                <a:cxn ang="0">
                  <a:pos x="1902" y="1939"/>
                </a:cxn>
                <a:cxn ang="0">
                  <a:pos x="1968" y="1566"/>
                </a:cxn>
                <a:cxn ang="0">
                  <a:pos x="2038" y="2075"/>
                </a:cxn>
                <a:cxn ang="0">
                  <a:pos x="2123" y="2078"/>
                </a:cxn>
                <a:cxn ang="0">
                  <a:pos x="2189" y="2081"/>
                </a:cxn>
                <a:cxn ang="0">
                  <a:pos x="2235" y="1354"/>
                </a:cxn>
                <a:cxn ang="0">
                  <a:pos x="2280" y="1845"/>
                </a:cxn>
                <a:cxn ang="0">
                  <a:pos x="2325" y="2014"/>
                </a:cxn>
                <a:cxn ang="0">
                  <a:pos x="2392" y="2060"/>
                </a:cxn>
                <a:cxn ang="0">
                  <a:pos x="2474" y="1596"/>
                </a:cxn>
                <a:cxn ang="0">
                  <a:pos x="2516" y="1899"/>
                </a:cxn>
                <a:cxn ang="0">
                  <a:pos x="2571" y="2072"/>
                </a:cxn>
                <a:cxn ang="0">
                  <a:pos x="2655" y="1996"/>
                </a:cxn>
                <a:cxn ang="0">
                  <a:pos x="2716" y="1754"/>
                </a:cxn>
                <a:cxn ang="0">
                  <a:pos x="2767" y="2048"/>
                </a:cxn>
                <a:cxn ang="0">
                  <a:pos x="2846" y="1533"/>
                </a:cxn>
                <a:cxn ang="0">
                  <a:pos x="2895" y="2030"/>
                </a:cxn>
                <a:cxn ang="0">
                  <a:pos x="2964" y="2075"/>
                </a:cxn>
                <a:cxn ang="0">
                  <a:pos x="3058" y="2005"/>
                </a:cxn>
                <a:cxn ang="0">
                  <a:pos x="3116" y="1884"/>
                </a:cxn>
                <a:cxn ang="0">
                  <a:pos x="3188" y="2039"/>
                </a:cxn>
                <a:cxn ang="0">
                  <a:pos x="3258" y="2072"/>
                </a:cxn>
                <a:cxn ang="0">
                  <a:pos x="3322" y="2051"/>
                </a:cxn>
                <a:cxn ang="0">
                  <a:pos x="3421" y="2060"/>
                </a:cxn>
                <a:cxn ang="0">
                  <a:pos x="3500" y="1981"/>
                </a:cxn>
                <a:cxn ang="0">
                  <a:pos x="3552" y="1612"/>
                </a:cxn>
                <a:cxn ang="0">
                  <a:pos x="3606" y="2039"/>
                </a:cxn>
                <a:cxn ang="0">
                  <a:pos x="3682" y="2072"/>
                </a:cxn>
                <a:cxn ang="0">
                  <a:pos x="3757" y="2072"/>
                </a:cxn>
                <a:cxn ang="0">
                  <a:pos x="3833" y="2066"/>
                </a:cxn>
                <a:cxn ang="0">
                  <a:pos x="3927" y="1630"/>
                </a:cxn>
                <a:cxn ang="0">
                  <a:pos x="4015" y="2069"/>
                </a:cxn>
                <a:cxn ang="0">
                  <a:pos x="4100" y="2048"/>
                </a:cxn>
                <a:cxn ang="0">
                  <a:pos x="4166" y="2078"/>
                </a:cxn>
                <a:cxn ang="0">
                  <a:pos x="4245" y="1802"/>
                </a:cxn>
                <a:cxn ang="0">
                  <a:pos x="4348" y="2090"/>
                </a:cxn>
                <a:cxn ang="0">
                  <a:pos x="4457" y="2090"/>
                </a:cxn>
                <a:cxn ang="0">
                  <a:pos x="4563" y="1957"/>
                </a:cxn>
                <a:cxn ang="0">
                  <a:pos x="4620" y="2087"/>
                </a:cxn>
                <a:cxn ang="0">
                  <a:pos x="4726" y="2093"/>
                </a:cxn>
                <a:cxn ang="0">
                  <a:pos x="4835" y="2093"/>
                </a:cxn>
              </a:cxnLst>
              <a:rect l="0" t="0" r="r" b="b"/>
              <a:pathLst>
                <a:path w="4863" h="2151">
                  <a:moveTo>
                    <a:pt x="0" y="2151"/>
                  </a:moveTo>
                  <a:lnTo>
                    <a:pt x="3" y="2148"/>
                  </a:lnTo>
                  <a:lnTo>
                    <a:pt x="9" y="2145"/>
                  </a:lnTo>
                  <a:lnTo>
                    <a:pt x="12" y="2139"/>
                  </a:lnTo>
                  <a:lnTo>
                    <a:pt x="15" y="2120"/>
                  </a:lnTo>
                  <a:lnTo>
                    <a:pt x="18" y="2102"/>
                  </a:lnTo>
                  <a:lnTo>
                    <a:pt x="18" y="2099"/>
                  </a:lnTo>
                  <a:lnTo>
                    <a:pt x="21" y="2105"/>
                  </a:lnTo>
                  <a:lnTo>
                    <a:pt x="24" y="2114"/>
                  </a:lnTo>
                  <a:lnTo>
                    <a:pt x="28" y="2096"/>
                  </a:lnTo>
                  <a:lnTo>
                    <a:pt x="31" y="2045"/>
                  </a:lnTo>
                  <a:lnTo>
                    <a:pt x="34" y="1975"/>
                  </a:lnTo>
                  <a:lnTo>
                    <a:pt x="37" y="1905"/>
                  </a:lnTo>
                  <a:lnTo>
                    <a:pt x="40" y="1818"/>
                  </a:lnTo>
                  <a:lnTo>
                    <a:pt x="43" y="1745"/>
                  </a:lnTo>
                  <a:lnTo>
                    <a:pt x="43" y="1739"/>
                  </a:lnTo>
                  <a:lnTo>
                    <a:pt x="46" y="1781"/>
                  </a:lnTo>
                  <a:lnTo>
                    <a:pt x="46" y="1790"/>
                  </a:lnTo>
                  <a:lnTo>
                    <a:pt x="49" y="1933"/>
                  </a:lnTo>
                  <a:lnTo>
                    <a:pt x="52" y="2030"/>
                  </a:lnTo>
                  <a:lnTo>
                    <a:pt x="55" y="2075"/>
                  </a:lnTo>
                  <a:lnTo>
                    <a:pt x="58" y="2090"/>
                  </a:lnTo>
                  <a:lnTo>
                    <a:pt x="61" y="2093"/>
                  </a:lnTo>
                  <a:lnTo>
                    <a:pt x="64" y="2090"/>
                  </a:lnTo>
                  <a:lnTo>
                    <a:pt x="67" y="2054"/>
                  </a:lnTo>
                  <a:lnTo>
                    <a:pt x="70" y="1960"/>
                  </a:lnTo>
                  <a:lnTo>
                    <a:pt x="70" y="1951"/>
                  </a:lnTo>
                  <a:lnTo>
                    <a:pt x="73" y="1933"/>
                  </a:lnTo>
                  <a:lnTo>
                    <a:pt x="73" y="1954"/>
                  </a:lnTo>
                  <a:lnTo>
                    <a:pt x="76" y="2039"/>
                  </a:lnTo>
                  <a:lnTo>
                    <a:pt x="79" y="2078"/>
                  </a:lnTo>
                  <a:lnTo>
                    <a:pt x="82" y="2093"/>
                  </a:lnTo>
                  <a:lnTo>
                    <a:pt x="85" y="2099"/>
                  </a:lnTo>
                  <a:lnTo>
                    <a:pt x="88" y="2093"/>
                  </a:lnTo>
                  <a:lnTo>
                    <a:pt x="91" y="2069"/>
                  </a:lnTo>
                  <a:lnTo>
                    <a:pt x="94" y="2057"/>
                  </a:lnTo>
                  <a:lnTo>
                    <a:pt x="94" y="2060"/>
                  </a:lnTo>
                  <a:lnTo>
                    <a:pt x="97" y="2087"/>
                  </a:lnTo>
                  <a:lnTo>
                    <a:pt x="100" y="2099"/>
                  </a:lnTo>
                  <a:lnTo>
                    <a:pt x="103" y="2108"/>
                  </a:lnTo>
                  <a:lnTo>
                    <a:pt x="106" y="2108"/>
                  </a:lnTo>
                  <a:lnTo>
                    <a:pt x="109" y="2108"/>
                  </a:lnTo>
                  <a:lnTo>
                    <a:pt x="115" y="2111"/>
                  </a:lnTo>
                  <a:lnTo>
                    <a:pt x="118" y="2114"/>
                  </a:lnTo>
                  <a:lnTo>
                    <a:pt x="121" y="2111"/>
                  </a:lnTo>
                  <a:lnTo>
                    <a:pt x="124" y="2108"/>
                  </a:lnTo>
                  <a:lnTo>
                    <a:pt x="127" y="2096"/>
                  </a:lnTo>
                  <a:lnTo>
                    <a:pt x="130" y="2060"/>
                  </a:lnTo>
                  <a:lnTo>
                    <a:pt x="133" y="2021"/>
                  </a:lnTo>
                  <a:lnTo>
                    <a:pt x="133" y="2017"/>
                  </a:lnTo>
                  <a:lnTo>
                    <a:pt x="137" y="2036"/>
                  </a:lnTo>
                  <a:lnTo>
                    <a:pt x="140" y="2084"/>
                  </a:lnTo>
                  <a:lnTo>
                    <a:pt x="143" y="2111"/>
                  </a:lnTo>
                  <a:lnTo>
                    <a:pt x="146" y="2117"/>
                  </a:lnTo>
                  <a:lnTo>
                    <a:pt x="149" y="2117"/>
                  </a:lnTo>
                  <a:lnTo>
                    <a:pt x="152" y="2117"/>
                  </a:lnTo>
                  <a:lnTo>
                    <a:pt x="155" y="2114"/>
                  </a:lnTo>
                  <a:lnTo>
                    <a:pt x="158" y="2114"/>
                  </a:lnTo>
                  <a:lnTo>
                    <a:pt x="161" y="2114"/>
                  </a:lnTo>
                  <a:lnTo>
                    <a:pt x="164" y="2114"/>
                  </a:lnTo>
                  <a:lnTo>
                    <a:pt x="167" y="2114"/>
                  </a:lnTo>
                  <a:lnTo>
                    <a:pt x="170" y="2114"/>
                  </a:lnTo>
                  <a:lnTo>
                    <a:pt x="173" y="2114"/>
                  </a:lnTo>
                  <a:lnTo>
                    <a:pt x="176" y="2114"/>
                  </a:lnTo>
                  <a:lnTo>
                    <a:pt x="179" y="2117"/>
                  </a:lnTo>
                  <a:lnTo>
                    <a:pt x="182" y="2117"/>
                  </a:lnTo>
                  <a:lnTo>
                    <a:pt x="185" y="2114"/>
                  </a:lnTo>
                  <a:lnTo>
                    <a:pt x="188" y="2114"/>
                  </a:lnTo>
                  <a:lnTo>
                    <a:pt x="191" y="2114"/>
                  </a:lnTo>
                  <a:lnTo>
                    <a:pt x="194" y="2114"/>
                  </a:lnTo>
                  <a:lnTo>
                    <a:pt x="197" y="2114"/>
                  </a:lnTo>
                  <a:lnTo>
                    <a:pt x="200" y="2111"/>
                  </a:lnTo>
                  <a:lnTo>
                    <a:pt x="203" y="2111"/>
                  </a:lnTo>
                  <a:lnTo>
                    <a:pt x="206" y="2114"/>
                  </a:lnTo>
                  <a:lnTo>
                    <a:pt x="209" y="2114"/>
                  </a:lnTo>
                  <a:lnTo>
                    <a:pt x="212" y="2114"/>
                  </a:lnTo>
                  <a:lnTo>
                    <a:pt x="215" y="2114"/>
                  </a:lnTo>
                  <a:lnTo>
                    <a:pt x="218" y="2114"/>
                  </a:lnTo>
                  <a:lnTo>
                    <a:pt x="224" y="2114"/>
                  </a:lnTo>
                  <a:lnTo>
                    <a:pt x="227" y="2114"/>
                  </a:lnTo>
                  <a:lnTo>
                    <a:pt x="230" y="2111"/>
                  </a:lnTo>
                  <a:lnTo>
                    <a:pt x="233" y="2111"/>
                  </a:lnTo>
                  <a:lnTo>
                    <a:pt x="236" y="2111"/>
                  </a:lnTo>
                  <a:lnTo>
                    <a:pt x="239" y="2111"/>
                  </a:lnTo>
                  <a:lnTo>
                    <a:pt x="242" y="2111"/>
                  </a:lnTo>
                  <a:lnTo>
                    <a:pt x="246" y="2111"/>
                  </a:lnTo>
                  <a:lnTo>
                    <a:pt x="249" y="2114"/>
                  </a:lnTo>
                  <a:lnTo>
                    <a:pt x="252" y="2114"/>
                  </a:lnTo>
                  <a:lnTo>
                    <a:pt x="255" y="2114"/>
                  </a:lnTo>
                  <a:lnTo>
                    <a:pt x="258" y="2114"/>
                  </a:lnTo>
                  <a:lnTo>
                    <a:pt x="261" y="2114"/>
                  </a:lnTo>
                  <a:lnTo>
                    <a:pt x="264" y="2114"/>
                  </a:lnTo>
                  <a:lnTo>
                    <a:pt x="267" y="2111"/>
                  </a:lnTo>
                  <a:lnTo>
                    <a:pt x="270" y="2108"/>
                  </a:lnTo>
                  <a:lnTo>
                    <a:pt x="273" y="2108"/>
                  </a:lnTo>
                  <a:lnTo>
                    <a:pt x="276" y="2108"/>
                  </a:lnTo>
                  <a:lnTo>
                    <a:pt x="279" y="2114"/>
                  </a:lnTo>
                  <a:lnTo>
                    <a:pt x="282" y="2114"/>
                  </a:lnTo>
                  <a:lnTo>
                    <a:pt x="285" y="2114"/>
                  </a:lnTo>
                  <a:lnTo>
                    <a:pt x="288" y="2114"/>
                  </a:lnTo>
                  <a:lnTo>
                    <a:pt x="291" y="2114"/>
                  </a:lnTo>
                  <a:lnTo>
                    <a:pt x="294" y="2114"/>
                  </a:lnTo>
                  <a:lnTo>
                    <a:pt x="297" y="2114"/>
                  </a:lnTo>
                  <a:lnTo>
                    <a:pt x="300" y="2114"/>
                  </a:lnTo>
                  <a:lnTo>
                    <a:pt x="303" y="2117"/>
                  </a:lnTo>
                  <a:lnTo>
                    <a:pt x="306" y="2117"/>
                  </a:lnTo>
                  <a:lnTo>
                    <a:pt x="309" y="2117"/>
                  </a:lnTo>
                  <a:lnTo>
                    <a:pt x="312" y="2117"/>
                  </a:lnTo>
                  <a:lnTo>
                    <a:pt x="315" y="2114"/>
                  </a:lnTo>
                  <a:lnTo>
                    <a:pt x="318" y="2108"/>
                  </a:lnTo>
                  <a:lnTo>
                    <a:pt x="321" y="2102"/>
                  </a:lnTo>
                  <a:lnTo>
                    <a:pt x="324" y="2105"/>
                  </a:lnTo>
                  <a:lnTo>
                    <a:pt x="330" y="2111"/>
                  </a:lnTo>
                  <a:lnTo>
                    <a:pt x="333" y="2114"/>
                  </a:lnTo>
                  <a:lnTo>
                    <a:pt x="336" y="2117"/>
                  </a:lnTo>
                  <a:lnTo>
                    <a:pt x="339" y="2117"/>
                  </a:lnTo>
                  <a:lnTo>
                    <a:pt x="342" y="2117"/>
                  </a:lnTo>
                  <a:lnTo>
                    <a:pt x="345" y="2117"/>
                  </a:lnTo>
                  <a:lnTo>
                    <a:pt x="348" y="2117"/>
                  </a:lnTo>
                  <a:lnTo>
                    <a:pt x="351" y="2117"/>
                  </a:lnTo>
                  <a:lnTo>
                    <a:pt x="354" y="2117"/>
                  </a:lnTo>
                  <a:lnTo>
                    <a:pt x="358" y="2117"/>
                  </a:lnTo>
                  <a:lnTo>
                    <a:pt x="361" y="2117"/>
                  </a:lnTo>
                  <a:lnTo>
                    <a:pt x="364" y="2114"/>
                  </a:lnTo>
                  <a:lnTo>
                    <a:pt x="367" y="2108"/>
                  </a:lnTo>
                  <a:lnTo>
                    <a:pt x="370" y="2096"/>
                  </a:lnTo>
                  <a:lnTo>
                    <a:pt x="373" y="2066"/>
                  </a:lnTo>
                  <a:lnTo>
                    <a:pt x="376" y="2024"/>
                  </a:lnTo>
                  <a:lnTo>
                    <a:pt x="379" y="2005"/>
                  </a:lnTo>
                  <a:lnTo>
                    <a:pt x="379" y="2005"/>
                  </a:lnTo>
                  <a:lnTo>
                    <a:pt x="382" y="2039"/>
                  </a:lnTo>
                  <a:lnTo>
                    <a:pt x="385" y="2081"/>
                  </a:lnTo>
                  <a:lnTo>
                    <a:pt x="388" y="2105"/>
                  </a:lnTo>
                  <a:lnTo>
                    <a:pt x="391" y="2108"/>
                  </a:lnTo>
                  <a:lnTo>
                    <a:pt x="394" y="2099"/>
                  </a:lnTo>
                  <a:lnTo>
                    <a:pt x="397" y="2078"/>
                  </a:lnTo>
                  <a:lnTo>
                    <a:pt x="400" y="2042"/>
                  </a:lnTo>
                  <a:lnTo>
                    <a:pt x="403" y="2017"/>
                  </a:lnTo>
                  <a:lnTo>
                    <a:pt x="403" y="2017"/>
                  </a:lnTo>
                  <a:lnTo>
                    <a:pt x="406" y="2033"/>
                  </a:lnTo>
                  <a:lnTo>
                    <a:pt x="409" y="2072"/>
                  </a:lnTo>
                  <a:lnTo>
                    <a:pt x="412" y="2102"/>
                  </a:lnTo>
                  <a:lnTo>
                    <a:pt x="415" y="2111"/>
                  </a:lnTo>
                  <a:lnTo>
                    <a:pt x="418" y="2114"/>
                  </a:lnTo>
                  <a:lnTo>
                    <a:pt x="421" y="2111"/>
                  </a:lnTo>
                  <a:lnTo>
                    <a:pt x="424" y="2105"/>
                  </a:lnTo>
                  <a:lnTo>
                    <a:pt x="427" y="2093"/>
                  </a:lnTo>
                  <a:lnTo>
                    <a:pt x="430" y="2084"/>
                  </a:lnTo>
                  <a:lnTo>
                    <a:pt x="436" y="2081"/>
                  </a:lnTo>
                  <a:lnTo>
                    <a:pt x="439" y="2093"/>
                  </a:lnTo>
                  <a:lnTo>
                    <a:pt x="442" y="2105"/>
                  </a:lnTo>
                  <a:lnTo>
                    <a:pt x="445" y="2114"/>
                  </a:lnTo>
                  <a:lnTo>
                    <a:pt x="448" y="2114"/>
                  </a:lnTo>
                  <a:lnTo>
                    <a:pt x="451" y="2114"/>
                  </a:lnTo>
                  <a:lnTo>
                    <a:pt x="454" y="2114"/>
                  </a:lnTo>
                  <a:lnTo>
                    <a:pt x="457" y="2114"/>
                  </a:lnTo>
                  <a:lnTo>
                    <a:pt x="460" y="2114"/>
                  </a:lnTo>
                  <a:lnTo>
                    <a:pt x="463" y="2111"/>
                  </a:lnTo>
                  <a:lnTo>
                    <a:pt x="467" y="2102"/>
                  </a:lnTo>
                  <a:lnTo>
                    <a:pt x="470" y="2081"/>
                  </a:lnTo>
                  <a:lnTo>
                    <a:pt x="473" y="2033"/>
                  </a:lnTo>
                  <a:lnTo>
                    <a:pt x="476" y="1939"/>
                  </a:lnTo>
                  <a:lnTo>
                    <a:pt x="479" y="1824"/>
                  </a:lnTo>
                  <a:lnTo>
                    <a:pt x="479" y="1818"/>
                  </a:lnTo>
                  <a:lnTo>
                    <a:pt x="482" y="1793"/>
                  </a:lnTo>
                  <a:lnTo>
                    <a:pt x="482" y="1799"/>
                  </a:lnTo>
                  <a:lnTo>
                    <a:pt x="482" y="1805"/>
                  </a:lnTo>
                  <a:lnTo>
                    <a:pt x="485" y="1899"/>
                  </a:lnTo>
                  <a:lnTo>
                    <a:pt x="488" y="2017"/>
                  </a:lnTo>
                  <a:lnTo>
                    <a:pt x="491" y="2081"/>
                  </a:lnTo>
                  <a:lnTo>
                    <a:pt x="494" y="2102"/>
                  </a:lnTo>
                  <a:lnTo>
                    <a:pt x="497" y="2108"/>
                  </a:lnTo>
                  <a:lnTo>
                    <a:pt x="500" y="2111"/>
                  </a:lnTo>
                  <a:lnTo>
                    <a:pt x="503" y="2111"/>
                  </a:lnTo>
                  <a:lnTo>
                    <a:pt x="506" y="2111"/>
                  </a:lnTo>
                  <a:lnTo>
                    <a:pt x="509" y="2108"/>
                  </a:lnTo>
                  <a:lnTo>
                    <a:pt x="512" y="2108"/>
                  </a:lnTo>
                  <a:lnTo>
                    <a:pt x="515" y="2105"/>
                  </a:lnTo>
                  <a:lnTo>
                    <a:pt x="518" y="2108"/>
                  </a:lnTo>
                  <a:lnTo>
                    <a:pt x="521" y="2108"/>
                  </a:lnTo>
                  <a:lnTo>
                    <a:pt x="524" y="2108"/>
                  </a:lnTo>
                  <a:lnTo>
                    <a:pt x="527" y="2108"/>
                  </a:lnTo>
                  <a:lnTo>
                    <a:pt x="530" y="2108"/>
                  </a:lnTo>
                  <a:lnTo>
                    <a:pt x="533" y="2108"/>
                  </a:lnTo>
                  <a:lnTo>
                    <a:pt x="536" y="2108"/>
                  </a:lnTo>
                  <a:lnTo>
                    <a:pt x="539" y="2108"/>
                  </a:lnTo>
                  <a:lnTo>
                    <a:pt x="545" y="2108"/>
                  </a:lnTo>
                  <a:lnTo>
                    <a:pt x="548" y="2108"/>
                  </a:lnTo>
                  <a:lnTo>
                    <a:pt x="551" y="2105"/>
                  </a:lnTo>
                  <a:lnTo>
                    <a:pt x="554" y="2105"/>
                  </a:lnTo>
                  <a:lnTo>
                    <a:pt x="557" y="2105"/>
                  </a:lnTo>
                  <a:lnTo>
                    <a:pt x="560" y="2102"/>
                  </a:lnTo>
                  <a:lnTo>
                    <a:pt x="563" y="2105"/>
                  </a:lnTo>
                  <a:lnTo>
                    <a:pt x="566" y="2105"/>
                  </a:lnTo>
                  <a:lnTo>
                    <a:pt x="569" y="2105"/>
                  </a:lnTo>
                  <a:lnTo>
                    <a:pt x="572" y="2108"/>
                  </a:lnTo>
                  <a:lnTo>
                    <a:pt x="576" y="2108"/>
                  </a:lnTo>
                  <a:lnTo>
                    <a:pt x="579" y="2108"/>
                  </a:lnTo>
                  <a:lnTo>
                    <a:pt x="582" y="2108"/>
                  </a:lnTo>
                  <a:lnTo>
                    <a:pt x="585" y="2108"/>
                  </a:lnTo>
                  <a:lnTo>
                    <a:pt x="588" y="2105"/>
                  </a:lnTo>
                  <a:lnTo>
                    <a:pt x="591" y="2102"/>
                  </a:lnTo>
                  <a:lnTo>
                    <a:pt x="594" y="2099"/>
                  </a:lnTo>
                  <a:lnTo>
                    <a:pt x="597" y="2093"/>
                  </a:lnTo>
                  <a:lnTo>
                    <a:pt x="600" y="2084"/>
                  </a:lnTo>
                  <a:lnTo>
                    <a:pt x="603" y="2069"/>
                  </a:lnTo>
                  <a:lnTo>
                    <a:pt x="606" y="2063"/>
                  </a:lnTo>
                  <a:lnTo>
                    <a:pt x="609" y="2072"/>
                  </a:lnTo>
                  <a:lnTo>
                    <a:pt x="612" y="2078"/>
                  </a:lnTo>
                  <a:lnTo>
                    <a:pt x="615" y="2066"/>
                  </a:lnTo>
                  <a:lnTo>
                    <a:pt x="618" y="2048"/>
                  </a:lnTo>
                  <a:lnTo>
                    <a:pt x="621" y="2045"/>
                  </a:lnTo>
                  <a:lnTo>
                    <a:pt x="621" y="2048"/>
                  </a:lnTo>
                  <a:lnTo>
                    <a:pt x="624" y="2072"/>
                  </a:lnTo>
                  <a:lnTo>
                    <a:pt x="627" y="2093"/>
                  </a:lnTo>
                  <a:lnTo>
                    <a:pt x="630" y="2105"/>
                  </a:lnTo>
                  <a:lnTo>
                    <a:pt x="633" y="2108"/>
                  </a:lnTo>
                  <a:lnTo>
                    <a:pt x="636" y="2108"/>
                  </a:lnTo>
                  <a:lnTo>
                    <a:pt x="639" y="2111"/>
                  </a:lnTo>
                  <a:lnTo>
                    <a:pt x="642" y="2108"/>
                  </a:lnTo>
                  <a:lnTo>
                    <a:pt x="645" y="2108"/>
                  </a:lnTo>
                  <a:lnTo>
                    <a:pt x="651" y="2105"/>
                  </a:lnTo>
                  <a:lnTo>
                    <a:pt x="654" y="2105"/>
                  </a:lnTo>
                  <a:lnTo>
                    <a:pt x="657" y="2105"/>
                  </a:lnTo>
                  <a:lnTo>
                    <a:pt x="660" y="2105"/>
                  </a:lnTo>
                  <a:lnTo>
                    <a:pt x="663" y="2099"/>
                  </a:lnTo>
                  <a:lnTo>
                    <a:pt x="666" y="2099"/>
                  </a:lnTo>
                  <a:lnTo>
                    <a:pt x="669" y="2102"/>
                  </a:lnTo>
                  <a:lnTo>
                    <a:pt x="672" y="2105"/>
                  </a:lnTo>
                  <a:lnTo>
                    <a:pt x="675" y="2108"/>
                  </a:lnTo>
                  <a:lnTo>
                    <a:pt x="678" y="2105"/>
                  </a:lnTo>
                  <a:lnTo>
                    <a:pt x="681" y="2099"/>
                  </a:lnTo>
                  <a:lnTo>
                    <a:pt x="684" y="2099"/>
                  </a:lnTo>
                  <a:lnTo>
                    <a:pt x="688" y="2102"/>
                  </a:lnTo>
                  <a:lnTo>
                    <a:pt x="691" y="2108"/>
                  </a:lnTo>
                  <a:lnTo>
                    <a:pt x="694" y="2108"/>
                  </a:lnTo>
                  <a:lnTo>
                    <a:pt x="697" y="2111"/>
                  </a:lnTo>
                  <a:lnTo>
                    <a:pt x="700" y="2111"/>
                  </a:lnTo>
                  <a:lnTo>
                    <a:pt x="703" y="2111"/>
                  </a:lnTo>
                  <a:lnTo>
                    <a:pt x="706" y="2114"/>
                  </a:lnTo>
                  <a:lnTo>
                    <a:pt x="709" y="2114"/>
                  </a:lnTo>
                  <a:lnTo>
                    <a:pt x="712" y="2114"/>
                  </a:lnTo>
                  <a:lnTo>
                    <a:pt x="715" y="2117"/>
                  </a:lnTo>
                  <a:lnTo>
                    <a:pt x="718" y="2117"/>
                  </a:lnTo>
                  <a:lnTo>
                    <a:pt x="721" y="2117"/>
                  </a:lnTo>
                  <a:lnTo>
                    <a:pt x="724" y="2114"/>
                  </a:lnTo>
                  <a:lnTo>
                    <a:pt x="727" y="2108"/>
                  </a:lnTo>
                  <a:lnTo>
                    <a:pt x="730" y="2105"/>
                  </a:lnTo>
                  <a:lnTo>
                    <a:pt x="733" y="2108"/>
                  </a:lnTo>
                  <a:lnTo>
                    <a:pt x="736" y="2114"/>
                  </a:lnTo>
                  <a:lnTo>
                    <a:pt x="739" y="2117"/>
                  </a:lnTo>
                  <a:lnTo>
                    <a:pt x="742" y="2117"/>
                  </a:lnTo>
                  <a:lnTo>
                    <a:pt x="745" y="2117"/>
                  </a:lnTo>
                  <a:lnTo>
                    <a:pt x="748" y="2117"/>
                  </a:lnTo>
                  <a:lnTo>
                    <a:pt x="751" y="2117"/>
                  </a:lnTo>
                  <a:lnTo>
                    <a:pt x="757" y="2120"/>
                  </a:lnTo>
                  <a:lnTo>
                    <a:pt x="760" y="2120"/>
                  </a:lnTo>
                  <a:lnTo>
                    <a:pt x="763" y="2120"/>
                  </a:lnTo>
                  <a:lnTo>
                    <a:pt x="766" y="2117"/>
                  </a:lnTo>
                  <a:lnTo>
                    <a:pt x="769" y="2117"/>
                  </a:lnTo>
                  <a:lnTo>
                    <a:pt x="772" y="2111"/>
                  </a:lnTo>
                  <a:lnTo>
                    <a:pt x="775" y="2093"/>
                  </a:lnTo>
                  <a:lnTo>
                    <a:pt x="778" y="2063"/>
                  </a:lnTo>
                  <a:lnTo>
                    <a:pt x="781" y="2005"/>
                  </a:lnTo>
                  <a:lnTo>
                    <a:pt x="784" y="1930"/>
                  </a:lnTo>
                  <a:lnTo>
                    <a:pt x="787" y="1845"/>
                  </a:lnTo>
                  <a:lnTo>
                    <a:pt x="790" y="1781"/>
                  </a:lnTo>
                  <a:lnTo>
                    <a:pt x="790" y="1775"/>
                  </a:lnTo>
                  <a:lnTo>
                    <a:pt x="790" y="1766"/>
                  </a:lnTo>
                  <a:lnTo>
                    <a:pt x="793" y="1775"/>
                  </a:lnTo>
                  <a:lnTo>
                    <a:pt x="797" y="1842"/>
                  </a:lnTo>
                  <a:lnTo>
                    <a:pt x="800" y="1921"/>
                  </a:lnTo>
                  <a:lnTo>
                    <a:pt x="803" y="1972"/>
                  </a:lnTo>
                  <a:lnTo>
                    <a:pt x="806" y="2017"/>
                  </a:lnTo>
                  <a:lnTo>
                    <a:pt x="809" y="2054"/>
                  </a:lnTo>
                  <a:lnTo>
                    <a:pt x="812" y="2081"/>
                  </a:lnTo>
                  <a:lnTo>
                    <a:pt x="815" y="2099"/>
                  </a:lnTo>
                  <a:lnTo>
                    <a:pt x="818" y="2105"/>
                  </a:lnTo>
                  <a:lnTo>
                    <a:pt x="821" y="2105"/>
                  </a:lnTo>
                  <a:lnTo>
                    <a:pt x="824" y="2105"/>
                  </a:lnTo>
                  <a:lnTo>
                    <a:pt x="827" y="2105"/>
                  </a:lnTo>
                  <a:lnTo>
                    <a:pt x="830" y="2105"/>
                  </a:lnTo>
                  <a:lnTo>
                    <a:pt x="833" y="2105"/>
                  </a:lnTo>
                  <a:lnTo>
                    <a:pt x="836" y="2105"/>
                  </a:lnTo>
                  <a:lnTo>
                    <a:pt x="839" y="2102"/>
                  </a:lnTo>
                  <a:lnTo>
                    <a:pt x="842" y="2102"/>
                  </a:lnTo>
                  <a:lnTo>
                    <a:pt x="845" y="2102"/>
                  </a:lnTo>
                  <a:lnTo>
                    <a:pt x="848" y="2102"/>
                  </a:lnTo>
                  <a:lnTo>
                    <a:pt x="851" y="2096"/>
                  </a:lnTo>
                  <a:lnTo>
                    <a:pt x="854" y="2075"/>
                  </a:lnTo>
                  <a:lnTo>
                    <a:pt x="857" y="2042"/>
                  </a:lnTo>
                  <a:lnTo>
                    <a:pt x="860" y="2027"/>
                  </a:lnTo>
                  <a:lnTo>
                    <a:pt x="866" y="2054"/>
                  </a:lnTo>
                  <a:lnTo>
                    <a:pt x="869" y="2084"/>
                  </a:lnTo>
                  <a:lnTo>
                    <a:pt x="872" y="2096"/>
                  </a:lnTo>
                  <a:lnTo>
                    <a:pt x="875" y="2087"/>
                  </a:lnTo>
                  <a:lnTo>
                    <a:pt x="878" y="2051"/>
                  </a:lnTo>
                  <a:lnTo>
                    <a:pt x="878" y="2045"/>
                  </a:lnTo>
                  <a:lnTo>
                    <a:pt x="881" y="1957"/>
                  </a:lnTo>
                  <a:lnTo>
                    <a:pt x="881" y="1942"/>
                  </a:lnTo>
                  <a:lnTo>
                    <a:pt x="881" y="1927"/>
                  </a:lnTo>
                  <a:lnTo>
                    <a:pt x="884" y="1724"/>
                  </a:lnTo>
                  <a:lnTo>
                    <a:pt x="884" y="1693"/>
                  </a:lnTo>
                  <a:lnTo>
                    <a:pt x="884" y="1663"/>
                  </a:lnTo>
                  <a:lnTo>
                    <a:pt x="887" y="1457"/>
                  </a:lnTo>
                  <a:lnTo>
                    <a:pt x="887" y="1448"/>
                  </a:lnTo>
                  <a:lnTo>
                    <a:pt x="887" y="1445"/>
                  </a:lnTo>
                  <a:lnTo>
                    <a:pt x="890" y="1593"/>
                  </a:lnTo>
                  <a:lnTo>
                    <a:pt x="890" y="1624"/>
                  </a:lnTo>
                  <a:lnTo>
                    <a:pt x="890" y="1654"/>
                  </a:lnTo>
                  <a:lnTo>
                    <a:pt x="893" y="1896"/>
                  </a:lnTo>
                  <a:lnTo>
                    <a:pt x="893" y="1918"/>
                  </a:lnTo>
                  <a:lnTo>
                    <a:pt x="893" y="1936"/>
                  </a:lnTo>
                  <a:lnTo>
                    <a:pt x="896" y="2039"/>
                  </a:lnTo>
                  <a:lnTo>
                    <a:pt x="896" y="2045"/>
                  </a:lnTo>
                  <a:lnTo>
                    <a:pt x="899" y="2084"/>
                  </a:lnTo>
                  <a:lnTo>
                    <a:pt x="902" y="2099"/>
                  </a:lnTo>
                  <a:lnTo>
                    <a:pt x="906" y="2102"/>
                  </a:lnTo>
                  <a:lnTo>
                    <a:pt x="909" y="2099"/>
                  </a:lnTo>
                  <a:lnTo>
                    <a:pt x="912" y="2093"/>
                  </a:lnTo>
                  <a:lnTo>
                    <a:pt x="915" y="2069"/>
                  </a:lnTo>
                  <a:lnTo>
                    <a:pt x="918" y="2024"/>
                  </a:lnTo>
                  <a:lnTo>
                    <a:pt x="921" y="1993"/>
                  </a:lnTo>
                  <a:lnTo>
                    <a:pt x="924" y="2030"/>
                  </a:lnTo>
                  <a:lnTo>
                    <a:pt x="927" y="2081"/>
                  </a:lnTo>
                  <a:lnTo>
                    <a:pt x="930" y="2099"/>
                  </a:lnTo>
                  <a:lnTo>
                    <a:pt x="933" y="2102"/>
                  </a:lnTo>
                  <a:lnTo>
                    <a:pt x="936" y="2099"/>
                  </a:lnTo>
                  <a:lnTo>
                    <a:pt x="939" y="2096"/>
                  </a:lnTo>
                  <a:lnTo>
                    <a:pt x="942" y="2081"/>
                  </a:lnTo>
                  <a:lnTo>
                    <a:pt x="945" y="2039"/>
                  </a:lnTo>
                  <a:lnTo>
                    <a:pt x="948" y="1981"/>
                  </a:lnTo>
                  <a:lnTo>
                    <a:pt x="948" y="1981"/>
                  </a:lnTo>
                  <a:lnTo>
                    <a:pt x="951" y="2011"/>
                  </a:lnTo>
                  <a:lnTo>
                    <a:pt x="954" y="2060"/>
                  </a:lnTo>
                  <a:lnTo>
                    <a:pt x="957" y="2081"/>
                  </a:lnTo>
                  <a:lnTo>
                    <a:pt x="960" y="2096"/>
                  </a:lnTo>
                  <a:lnTo>
                    <a:pt x="963" y="2099"/>
                  </a:lnTo>
                  <a:lnTo>
                    <a:pt x="966" y="2099"/>
                  </a:lnTo>
                  <a:lnTo>
                    <a:pt x="972" y="2099"/>
                  </a:lnTo>
                  <a:lnTo>
                    <a:pt x="975" y="2099"/>
                  </a:lnTo>
                  <a:lnTo>
                    <a:pt x="978" y="2099"/>
                  </a:lnTo>
                  <a:lnTo>
                    <a:pt x="981" y="2099"/>
                  </a:lnTo>
                  <a:lnTo>
                    <a:pt x="984" y="2099"/>
                  </a:lnTo>
                  <a:lnTo>
                    <a:pt x="987" y="2099"/>
                  </a:lnTo>
                  <a:lnTo>
                    <a:pt x="990" y="2099"/>
                  </a:lnTo>
                  <a:lnTo>
                    <a:pt x="993" y="2099"/>
                  </a:lnTo>
                  <a:lnTo>
                    <a:pt x="996" y="2099"/>
                  </a:lnTo>
                  <a:lnTo>
                    <a:pt x="999" y="2096"/>
                  </a:lnTo>
                  <a:lnTo>
                    <a:pt x="1002" y="2090"/>
                  </a:lnTo>
                  <a:lnTo>
                    <a:pt x="1005" y="2057"/>
                  </a:lnTo>
                  <a:lnTo>
                    <a:pt x="1008" y="1969"/>
                  </a:lnTo>
                  <a:lnTo>
                    <a:pt x="1011" y="1878"/>
                  </a:lnTo>
                  <a:lnTo>
                    <a:pt x="1011" y="1875"/>
                  </a:lnTo>
                  <a:lnTo>
                    <a:pt x="1011" y="1872"/>
                  </a:lnTo>
                  <a:lnTo>
                    <a:pt x="1015" y="1918"/>
                  </a:lnTo>
                  <a:lnTo>
                    <a:pt x="1015" y="1927"/>
                  </a:lnTo>
                  <a:lnTo>
                    <a:pt x="1018" y="2036"/>
                  </a:lnTo>
                  <a:lnTo>
                    <a:pt x="1018" y="2042"/>
                  </a:lnTo>
                  <a:lnTo>
                    <a:pt x="1021" y="2072"/>
                  </a:lnTo>
                  <a:lnTo>
                    <a:pt x="1024" y="2045"/>
                  </a:lnTo>
                  <a:lnTo>
                    <a:pt x="1024" y="2039"/>
                  </a:lnTo>
                  <a:lnTo>
                    <a:pt x="1024" y="2033"/>
                  </a:lnTo>
                  <a:lnTo>
                    <a:pt x="1027" y="1921"/>
                  </a:lnTo>
                  <a:lnTo>
                    <a:pt x="1027" y="1902"/>
                  </a:lnTo>
                  <a:lnTo>
                    <a:pt x="1030" y="1675"/>
                  </a:lnTo>
                  <a:lnTo>
                    <a:pt x="1030" y="1657"/>
                  </a:lnTo>
                  <a:lnTo>
                    <a:pt x="1033" y="1615"/>
                  </a:lnTo>
                  <a:lnTo>
                    <a:pt x="1033" y="1675"/>
                  </a:lnTo>
                  <a:lnTo>
                    <a:pt x="1033" y="1696"/>
                  </a:lnTo>
                  <a:lnTo>
                    <a:pt x="1036" y="1942"/>
                  </a:lnTo>
                  <a:lnTo>
                    <a:pt x="1036" y="1960"/>
                  </a:lnTo>
                  <a:lnTo>
                    <a:pt x="1036" y="1975"/>
                  </a:lnTo>
                  <a:lnTo>
                    <a:pt x="1039" y="2057"/>
                  </a:lnTo>
                  <a:lnTo>
                    <a:pt x="1039" y="2060"/>
                  </a:lnTo>
                  <a:lnTo>
                    <a:pt x="1042" y="2069"/>
                  </a:lnTo>
                  <a:lnTo>
                    <a:pt x="1042" y="2066"/>
                  </a:lnTo>
                  <a:lnTo>
                    <a:pt x="1045" y="2054"/>
                  </a:lnTo>
                  <a:lnTo>
                    <a:pt x="1045" y="2051"/>
                  </a:lnTo>
                  <a:lnTo>
                    <a:pt x="1048" y="2063"/>
                  </a:lnTo>
                  <a:lnTo>
                    <a:pt x="1051" y="2090"/>
                  </a:lnTo>
                  <a:lnTo>
                    <a:pt x="1054" y="2099"/>
                  </a:lnTo>
                  <a:lnTo>
                    <a:pt x="1057" y="2099"/>
                  </a:lnTo>
                  <a:lnTo>
                    <a:pt x="1060" y="2078"/>
                  </a:lnTo>
                  <a:lnTo>
                    <a:pt x="1060" y="2075"/>
                  </a:lnTo>
                  <a:lnTo>
                    <a:pt x="1063" y="2011"/>
                  </a:lnTo>
                  <a:lnTo>
                    <a:pt x="1063" y="1999"/>
                  </a:lnTo>
                  <a:lnTo>
                    <a:pt x="1063" y="1984"/>
                  </a:lnTo>
                  <a:lnTo>
                    <a:pt x="1066" y="1730"/>
                  </a:lnTo>
                  <a:lnTo>
                    <a:pt x="1066" y="1684"/>
                  </a:lnTo>
                  <a:lnTo>
                    <a:pt x="1069" y="1636"/>
                  </a:lnTo>
                  <a:lnTo>
                    <a:pt x="1069" y="1121"/>
                  </a:lnTo>
                  <a:lnTo>
                    <a:pt x="1069" y="1076"/>
                  </a:lnTo>
                  <a:lnTo>
                    <a:pt x="1072" y="973"/>
                  </a:lnTo>
                  <a:lnTo>
                    <a:pt x="1072" y="1088"/>
                  </a:lnTo>
                  <a:lnTo>
                    <a:pt x="1072" y="1133"/>
                  </a:lnTo>
                  <a:lnTo>
                    <a:pt x="1075" y="1185"/>
                  </a:lnTo>
                  <a:lnTo>
                    <a:pt x="1075" y="1699"/>
                  </a:lnTo>
                  <a:lnTo>
                    <a:pt x="1075" y="1745"/>
                  </a:lnTo>
                  <a:lnTo>
                    <a:pt x="1078" y="1790"/>
                  </a:lnTo>
                  <a:lnTo>
                    <a:pt x="1078" y="2017"/>
                  </a:lnTo>
                  <a:lnTo>
                    <a:pt x="1081" y="2030"/>
                  </a:lnTo>
                  <a:lnTo>
                    <a:pt x="1081" y="2039"/>
                  </a:lnTo>
                  <a:lnTo>
                    <a:pt x="1084" y="2069"/>
                  </a:lnTo>
                  <a:lnTo>
                    <a:pt x="1087" y="2063"/>
                  </a:lnTo>
                  <a:lnTo>
                    <a:pt x="1090" y="2063"/>
                  </a:lnTo>
                  <a:lnTo>
                    <a:pt x="1093" y="2039"/>
                  </a:lnTo>
                  <a:lnTo>
                    <a:pt x="1096" y="1993"/>
                  </a:lnTo>
                  <a:lnTo>
                    <a:pt x="1096" y="1993"/>
                  </a:lnTo>
                  <a:lnTo>
                    <a:pt x="1096" y="1993"/>
                  </a:lnTo>
                  <a:lnTo>
                    <a:pt x="1099" y="2042"/>
                  </a:lnTo>
                  <a:lnTo>
                    <a:pt x="1102" y="2081"/>
                  </a:lnTo>
                  <a:lnTo>
                    <a:pt x="1105" y="2096"/>
                  </a:lnTo>
                  <a:lnTo>
                    <a:pt x="1108" y="2102"/>
                  </a:lnTo>
                  <a:lnTo>
                    <a:pt x="1111" y="2102"/>
                  </a:lnTo>
                  <a:lnTo>
                    <a:pt x="1114" y="2102"/>
                  </a:lnTo>
                  <a:lnTo>
                    <a:pt x="1117" y="2096"/>
                  </a:lnTo>
                  <a:lnTo>
                    <a:pt x="1120" y="2087"/>
                  </a:lnTo>
                  <a:lnTo>
                    <a:pt x="1123" y="2090"/>
                  </a:lnTo>
                  <a:lnTo>
                    <a:pt x="1127" y="2096"/>
                  </a:lnTo>
                  <a:lnTo>
                    <a:pt x="1130" y="2096"/>
                  </a:lnTo>
                  <a:lnTo>
                    <a:pt x="1133" y="2096"/>
                  </a:lnTo>
                  <a:lnTo>
                    <a:pt x="1136" y="2099"/>
                  </a:lnTo>
                  <a:lnTo>
                    <a:pt x="1139" y="2099"/>
                  </a:lnTo>
                  <a:lnTo>
                    <a:pt x="1142" y="2099"/>
                  </a:lnTo>
                  <a:lnTo>
                    <a:pt x="1145" y="2099"/>
                  </a:lnTo>
                  <a:lnTo>
                    <a:pt x="1148" y="2099"/>
                  </a:lnTo>
                  <a:lnTo>
                    <a:pt x="1151" y="2099"/>
                  </a:lnTo>
                  <a:lnTo>
                    <a:pt x="1154" y="2099"/>
                  </a:lnTo>
                  <a:lnTo>
                    <a:pt x="1157" y="2096"/>
                  </a:lnTo>
                  <a:lnTo>
                    <a:pt x="1160" y="2087"/>
                  </a:lnTo>
                  <a:lnTo>
                    <a:pt x="1163" y="2060"/>
                  </a:lnTo>
                  <a:lnTo>
                    <a:pt x="1166" y="1987"/>
                  </a:lnTo>
                  <a:lnTo>
                    <a:pt x="1169" y="1908"/>
                  </a:lnTo>
                  <a:lnTo>
                    <a:pt x="1169" y="1902"/>
                  </a:lnTo>
                  <a:lnTo>
                    <a:pt x="1169" y="1902"/>
                  </a:lnTo>
                  <a:lnTo>
                    <a:pt x="1172" y="1954"/>
                  </a:lnTo>
                  <a:lnTo>
                    <a:pt x="1172" y="1963"/>
                  </a:lnTo>
                  <a:lnTo>
                    <a:pt x="1175" y="2063"/>
                  </a:lnTo>
                  <a:lnTo>
                    <a:pt x="1178" y="2093"/>
                  </a:lnTo>
                  <a:lnTo>
                    <a:pt x="1181" y="2096"/>
                  </a:lnTo>
                  <a:lnTo>
                    <a:pt x="1187" y="2099"/>
                  </a:lnTo>
                  <a:lnTo>
                    <a:pt x="1190" y="2096"/>
                  </a:lnTo>
                  <a:lnTo>
                    <a:pt x="1193" y="2096"/>
                  </a:lnTo>
                  <a:lnTo>
                    <a:pt x="1196" y="2093"/>
                  </a:lnTo>
                  <a:lnTo>
                    <a:pt x="1199" y="2093"/>
                  </a:lnTo>
                  <a:lnTo>
                    <a:pt x="1202" y="2096"/>
                  </a:lnTo>
                  <a:lnTo>
                    <a:pt x="1205" y="2093"/>
                  </a:lnTo>
                  <a:lnTo>
                    <a:pt x="1208" y="2093"/>
                  </a:lnTo>
                  <a:lnTo>
                    <a:pt x="1211" y="2093"/>
                  </a:lnTo>
                  <a:lnTo>
                    <a:pt x="1214" y="2093"/>
                  </a:lnTo>
                  <a:lnTo>
                    <a:pt x="1217" y="2093"/>
                  </a:lnTo>
                  <a:lnTo>
                    <a:pt x="1220" y="2090"/>
                  </a:lnTo>
                  <a:lnTo>
                    <a:pt x="1223" y="2087"/>
                  </a:lnTo>
                  <a:lnTo>
                    <a:pt x="1226" y="2081"/>
                  </a:lnTo>
                  <a:lnTo>
                    <a:pt x="1229" y="2078"/>
                  </a:lnTo>
                  <a:lnTo>
                    <a:pt x="1232" y="2063"/>
                  </a:lnTo>
                  <a:lnTo>
                    <a:pt x="1236" y="2014"/>
                  </a:lnTo>
                  <a:lnTo>
                    <a:pt x="1236" y="2005"/>
                  </a:lnTo>
                  <a:lnTo>
                    <a:pt x="1236" y="1996"/>
                  </a:lnTo>
                  <a:lnTo>
                    <a:pt x="1239" y="1845"/>
                  </a:lnTo>
                  <a:lnTo>
                    <a:pt x="1239" y="1827"/>
                  </a:lnTo>
                  <a:lnTo>
                    <a:pt x="1242" y="1772"/>
                  </a:lnTo>
                  <a:lnTo>
                    <a:pt x="1242" y="1796"/>
                  </a:lnTo>
                  <a:lnTo>
                    <a:pt x="1242" y="1812"/>
                  </a:lnTo>
                  <a:lnTo>
                    <a:pt x="1245" y="1990"/>
                  </a:lnTo>
                  <a:lnTo>
                    <a:pt x="1245" y="2005"/>
                  </a:lnTo>
                  <a:lnTo>
                    <a:pt x="1248" y="2078"/>
                  </a:lnTo>
                  <a:lnTo>
                    <a:pt x="1248" y="2081"/>
                  </a:lnTo>
                  <a:lnTo>
                    <a:pt x="1251" y="2093"/>
                  </a:lnTo>
                  <a:lnTo>
                    <a:pt x="1254" y="2093"/>
                  </a:lnTo>
                  <a:lnTo>
                    <a:pt x="1257" y="2084"/>
                  </a:lnTo>
                  <a:lnTo>
                    <a:pt x="1260" y="2057"/>
                  </a:lnTo>
                  <a:lnTo>
                    <a:pt x="1263" y="1978"/>
                  </a:lnTo>
                  <a:lnTo>
                    <a:pt x="1266" y="1863"/>
                  </a:lnTo>
                  <a:lnTo>
                    <a:pt x="1269" y="1842"/>
                  </a:lnTo>
                  <a:lnTo>
                    <a:pt x="1269" y="1860"/>
                  </a:lnTo>
                  <a:lnTo>
                    <a:pt x="1269" y="1866"/>
                  </a:lnTo>
                  <a:lnTo>
                    <a:pt x="1272" y="1993"/>
                  </a:lnTo>
                  <a:lnTo>
                    <a:pt x="1272" y="2002"/>
                  </a:lnTo>
                  <a:lnTo>
                    <a:pt x="1275" y="2072"/>
                  </a:lnTo>
                  <a:lnTo>
                    <a:pt x="1278" y="2090"/>
                  </a:lnTo>
                  <a:lnTo>
                    <a:pt x="1281" y="2090"/>
                  </a:lnTo>
                  <a:lnTo>
                    <a:pt x="1284" y="2075"/>
                  </a:lnTo>
                  <a:lnTo>
                    <a:pt x="1287" y="2030"/>
                  </a:lnTo>
                  <a:lnTo>
                    <a:pt x="1290" y="2021"/>
                  </a:lnTo>
                  <a:lnTo>
                    <a:pt x="1290" y="1908"/>
                  </a:lnTo>
                  <a:lnTo>
                    <a:pt x="1293" y="1890"/>
                  </a:lnTo>
                  <a:lnTo>
                    <a:pt x="1293" y="1687"/>
                  </a:lnTo>
                  <a:lnTo>
                    <a:pt x="1296" y="1672"/>
                  </a:lnTo>
                  <a:lnTo>
                    <a:pt x="1296" y="1654"/>
                  </a:lnTo>
                  <a:lnTo>
                    <a:pt x="1296" y="1736"/>
                  </a:lnTo>
                  <a:lnTo>
                    <a:pt x="1299" y="1757"/>
                  </a:lnTo>
                  <a:lnTo>
                    <a:pt x="1302" y="1975"/>
                  </a:lnTo>
                  <a:lnTo>
                    <a:pt x="1302" y="1990"/>
                  </a:lnTo>
                  <a:lnTo>
                    <a:pt x="1302" y="2005"/>
                  </a:lnTo>
                  <a:lnTo>
                    <a:pt x="1305" y="2075"/>
                  </a:lnTo>
                  <a:lnTo>
                    <a:pt x="1305" y="2078"/>
                  </a:lnTo>
                  <a:lnTo>
                    <a:pt x="1308" y="2090"/>
                  </a:lnTo>
                  <a:lnTo>
                    <a:pt x="1311" y="2090"/>
                  </a:lnTo>
                  <a:lnTo>
                    <a:pt x="1314" y="2087"/>
                  </a:lnTo>
                  <a:lnTo>
                    <a:pt x="1317" y="2090"/>
                  </a:lnTo>
                  <a:lnTo>
                    <a:pt x="1320" y="2096"/>
                  </a:lnTo>
                  <a:lnTo>
                    <a:pt x="1323" y="2096"/>
                  </a:lnTo>
                  <a:lnTo>
                    <a:pt x="1326" y="2090"/>
                  </a:lnTo>
                  <a:lnTo>
                    <a:pt x="1329" y="2075"/>
                  </a:lnTo>
                  <a:lnTo>
                    <a:pt x="1332" y="2060"/>
                  </a:lnTo>
                  <a:lnTo>
                    <a:pt x="1335" y="2051"/>
                  </a:lnTo>
                  <a:lnTo>
                    <a:pt x="1338" y="2060"/>
                  </a:lnTo>
                  <a:lnTo>
                    <a:pt x="1338" y="2060"/>
                  </a:lnTo>
                  <a:lnTo>
                    <a:pt x="1341" y="2045"/>
                  </a:lnTo>
                  <a:lnTo>
                    <a:pt x="1341" y="2039"/>
                  </a:lnTo>
                  <a:lnTo>
                    <a:pt x="1345" y="1966"/>
                  </a:lnTo>
                  <a:lnTo>
                    <a:pt x="1345" y="1954"/>
                  </a:lnTo>
                  <a:lnTo>
                    <a:pt x="1345" y="1942"/>
                  </a:lnTo>
                  <a:lnTo>
                    <a:pt x="1348" y="1781"/>
                  </a:lnTo>
                  <a:lnTo>
                    <a:pt x="1348" y="1757"/>
                  </a:lnTo>
                  <a:lnTo>
                    <a:pt x="1348" y="1733"/>
                  </a:lnTo>
                  <a:lnTo>
                    <a:pt x="1351" y="1460"/>
                  </a:lnTo>
                  <a:lnTo>
                    <a:pt x="1351" y="1430"/>
                  </a:lnTo>
                  <a:lnTo>
                    <a:pt x="1354" y="1227"/>
                  </a:lnTo>
                  <a:lnTo>
                    <a:pt x="1354" y="1215"/>
                  </a:lnTo>
                  <a:lnTo>
                    <a:pt x="1357" y="1182"/>
                  </a:lnTo>
                  <a:lnTo>
                    <a:pt x="1357" y="1206"/>
                  </a:lnTo>
                  <a:lnTo>
                    <a:pt x="1357" y="1215"/>
                  </a:lnTo>
                  <a:lnTo>
                    <a:pt x="1360" y="1321"/>
                  </a:lnTo>
                  <a:lnTo>
                    <a:pt x="1360" y="1327"/>
                  </a:lnTo>
                  <a:lnTo>
                    <a:pt x="1363" y="1394"/>
                  </a:lnTo>
                  <a:lnTo>
                    <a:pt x="1363" y="1409"/>
                  </a:lnTo>
                  <a:lnTo>
                    <a:pt x="1363" y="1427"/>
                  </a:lnTo>
                  <a:lnTo>
                    <a:pt x="1366" y="1699"/>
                  </a:lnTo>
                  <a:lnTo>
                    <a:pt x="1366" y="1730"/>
                  </a:lnTo>
                  <a:lnTo>
                    <a:pt x="1369" y="1927"/>
                  </a:lnTo>
                  <a:lnTo>
                    <a:pt x="1369" y="1939"/>
                  </a:lnTo>
                  <a:lnTo>
                    <a:pt x="1372" y="1966"/>
                  </a:lnTo>
                  <a:lnTo>
                    <a:pt x="1372" y="1945"/>
                  </a:lnTo>
                  <a:lnTo>
                    <a:pt x="1372" y="1936"/>
                  </a:lnTo>
                  <a:lnTo>
                    <a:pt x="1372" y="1924"/>
                  </a:lnTo>
                  <a:lnTo>
                    <a:pt x="1375" y="1736"/>
                  </a:lnTo>
                  <a:lnTo>
                    <a:pt x="1375" y="1715"/>
                  </a:lnTo>
                  <a:lnTo>
                    <a:pt x="1378" y="1645"/>
                  </a:lnTo>
                  <a:lnTo>
                    <a:pt x="1378" y="1666"/>
                  </a:lnTo>
                  <a:lnTo>
                    <a:pt x="1378" y="1678"/>
                  </a:lnTo>
                  <a:lnTo>
                    <a:pt x="1381" y="1893"/>
                  </a:lnTo>
                  <a:lnTo>
                    <a:pt x="1381" y="1914"/>
                  </a:lnTo>
                  <a:lnTo>
                    <a:pt x="1384" y="2045"/>
                  </a:lnTo>
                  <a:lnTo>
                    <a:pt x="1384" y="2051"/>
                  </a:lnTo>
                  <a:lnTo>
                    <a:pt x="1384" y="2060"/>
                  </a:lnTo>
                  <a:lnTo>
                    <a:pt x="1387" y="2090"/>
                  </a:lnTo>
                  <a:lnTo>
                    <a:pt x="1390" y="2093"/>
                  </a:lnTo>
                  <a:lnTo>
                    <a:pt x="1393" y="2096"/>
                  </a:lnTo>
                  <a:lnTo>
                    <a:pt x="1396" y="2090"/>
                  </a:lnTo>
                  <a:lnTo>
                    <a:pt x="1402" y="2081"/>
                  </a:lnTo>
                  <a:lnTo>
                    <a:pt x="1405" y="2048"/>
                  </a:lnTo>
                  <a:lnTo>
                    <a:pt x="1405" y="2042"/>
                  </a:lnTo>
                  <a:lnTo>
                    <a:pt x="1405" y="1951"/>
                  </a:lnTo>
                  <a:lnTo>
                    <a:pt x="1408" y="1933"/>
                  </a:lnTo>
                  <a:lnTo>
                    <a:pt x="1408" y="1911"/>
                  </a:lnTo>
                  <a:lnTo>
                    <a:pt x="1411" y="1557"/>
                  </a:lnTo>
                  <a:lnTo>
                    <a:pt x="1411" y="1506"/>
                  </a:lnTo>
                  <a:lnTo>
                    <a:pt x="1411" y="1451"/>
                  </a:lnTo>
                  <a:lnTo>
                    <a:pt x="1411" y="1194"/>
                  </a:lnTo>
                  <a:lnTo>
                    <a:pt x="1414" y="1212"/>
                  </a:lnTo>
                  <a:lnTo>
                    <a:pt x="1414" y="1233"/>
                  </a:lnTo>
                  <a:lnTo>
                    <a:pt x="1417" y="1621"/>
                  </a:lnTo>
                  <a:lnTo>
                    <a:pt x="1417" y="1654"/>
                  </a:lnTo>
                  <a:lnTo>
                    <a:pt x="1420" y="1866"/>
                  </a:lnTo>
                  <a:lnTo>
                    <a:pt x="1420" y="1884"/>
                  </a:lnTo>
                  <a:lnTo>
                    <a:pt x="1420" y="1902"/>
                  </a:lnTo>
                  <a:lnTo>
                    <a:pt x="1423" y="2033"/>
                  </a:lnTo>
                  <a:lnTo>
                    <a:pt x="1423" y="2042"/>
                  </a:lnTo>
                  <a:lnTo>
                    <a:pt x="1423" y="2048"/>
                  </a:lnTo>
                  <a:lnTo>
                    <a:pt x="1426" y="2081"/>
                  </a:lnTo>
                  <a:lnTo>
                    <a:pt x="1429" y="2078"/>
                  </a:lnTo>
                  <a:lnTo>
                    <a:pt x="1432" y="2048"/>
                  </a:lnTo>
                  <a:lnTo>
                    <a:pt x="1432" y="2045"/>
                  </a:lnTo>
                  <a:lnTo>
                    <a:pt x="1435" y="1969"/>
                  </a:lnTo>
                  <a:lnTo>
                    <a:pt x="1435" y="1954"/>
                  </a:lnTo>
                  <a:lnTo>
                    <a:pt x="1438" y="1818"/>
                  </a:lnTo>
                  <a:lnTo>
                    <a:pt x="1438" y="1812"/>
                  </a:lnTo>
                  <a:lnTo>
                    <a:pt x="1438" y="1805"/>
                  </a:lnTo>
                  <a:lnTo>
                    <a:pt x="1441" y="1878"/>
                  </a:lnTo>
                  <a:lnTo>
                    <a:pt x="1441" y="1893"/>
                  </a:lnTo>
                  <a:lnTo>
                    <a:pt x="1441" y="1911"/>
                  </a:lnTo>
                  <a:lnTo>
                    <a:pt x="1444" y="2033"/>
                  </a:lnTo>
                  <a:lnTo>
                    <a:pt x="1444" y="2042"/>
                  </a:lnTo>
                  <a:lnTo>
                    <a:pt x="1444" y="2048"/>
                  </a:lnTo>
                  <a:lnTo>
                    <a:pt x="1447" y="2078"/>
                  </a:lnTo>
                  <a:lnTo>
                    <a:pt x="1450" y="2084"/>
                  </a:lnTo>
                  <a:lnTo>
                    <a:pt x="1453" y="2090"/>
                  </a:lnTo>
                  <a:lnTo>
                    <a:pt x="1457" y="2093"/>
                  </a:lnTo>
                  <a:lnTo>
                    <a:pt x="1460" y="2093"/>
                  </a:lnTo>
                  <a:lnTo>
                    <a:pt x="1463" y="2093"/>
                  </a:lnTo>
                  <a:lnTo>
                    <a:pt x="1466" y="2096"/>
                  </a:lnTo>
                  <a:lnTo>
                    <a:pt x="1469" y="2093"/>
                  </a:lnTo>
                  <a:lnTo>
                    <a:pt x="1472" y="2090"/>
                  </a:lnTo>
                  <a:lnTo>
                    <a:pt x="1475" y="2090"/>
                  </a:lnTo>
                  <a:lnTo>
                    <a:pt x="1478" y="2087"/>
                  </a:lnTo>
                  <a:lnTo>
                    <a:pt x="1481" y="2081"/>
                  </a:lnTo>
                  <a:lnTo>
                    <a:pt x="1484" y="2081"/>
                  </a:lnTo>
                  <a:lnTo>
                    <a:pt x="1487" y="2075"/>
                  </a:lnTo>
                  <a:lnTo>
                    <a:pt x="1490" y="2063"/>
                  </a:lnTo>
                  <a:lnTo>
                    <a:pt x="1493" y="2066"/>
                  </a:lnTo>
                  <a:lnTo>
                    <a:pt x="1496" y="2081"/>
                  </a:lnTo>
                  <a:lnTo>
                    <a:pt x="1499" y="2090"/>
                  </a:lnTo>
                  <a:lnTo>
                    <a:pt x="1502" y="2090"/>
                  </a:lnTo>
                  <a:lnTo>
                    <a:pt x="1508" y="2087"/>
                  </a:lnTo>
                  <a:lnTo>
                    <a:pt x="1511" y="2078"/>
                  </a:lnTo>
                  <a:lnTo>
                    <a:pt x="1514" y="2072"/>
                  </a:lnTo>
                  <a:lnTo>
                    <a:pt x="1517" y="2075"/>
                  </a:lnTo>
                  <a:lnTo>
                    <a:pt x="1520" y="2081"/>
                  </a:lnTo>
                  <a:lnTo>
                    <a:pt x="1523" y="2093"/>
                  </a:lnTo>
                  <a:lnTo>
                    <a:pt x="1526" y="2099"/>
                  </a:lnTo>
                  <a:lnTo>
                    <a:pt x="1529" y="2102"/>
                  </a:lnTo>
                  <a:lnTo>
                    <a:pt x="1532" y="2102"/>
                  </a:lnTo>
                  <a:lnTo>
                    <a:pt x="1535" y="2099"/>
                  </a:lnTo>
                  <a:lnTo>
                    <a:pt x="1538" y="2096"/>
                  </a:lnTo>
                  <a:lnTo>
                    <a:pt x="1541" y="2090"/>
                  </a:lnTo>
                  <a:lnTo>
                    <a:pt x="1544" y="2081"/>
                  </a:lnTo>
                  <a:lnTo>
                    <a:pt x="1547" y="2087"/>
                  </a:lnTo>
                  <a:lnTo>
                    <a:pt x="1550" y="2099"/>
                  </a:lnTo>
                  <a:lnTo>
                    <a:pt x="1553" y="2099"/>
                  </a:lnTo>
                  <a:lnTo>
                    <a:pt x="1556" y="2099"/>
                  </a:lnTo>
                  <a:lnTo>
                    <a:pt x="1559" y="2096"/>
                  </a:lnTo>
                  <a:lnTo>
                    <a:pt x="1562" y="2099"/>
                  </a:lnTo>
                  <a:lnTo>
                    <a:pt x="1566" y="2099"/>
                  </a:lnTo>
                  <a:lnTo>
                    <a:pt x="1569" y="2093"/>
                  </a:lnTo>
                  <a:lnTo>
                    <a:pt x="1572" y="2087"/>
                  </a:lnTo>
                  <a:lnTo>
                    <a:pt x="1575" y="2081"/>
                  </a:lnTo>
                  <a:lnTo>
                    <a:pt x="1578" y="2066"/>
                  </a:lnTo>
                  <a:lnTo>
                    <a:pt x="1581" y="2042"/>
                  </a:lnTo>
                  <a:lnTo>
                    <a:pt x="1584" y="2011"/>
                  </a:lnTo>
                  <a:lnTo>
                    <a:pt x="1587" y="1990"/>
                  </a:lnTo>
                  <a:lnTo>
                    <a:pt x="1590" y="1975"/>
                  </a:lnTo>
                  <a:lnTo>
                    <a:pt x="1593" y="1957"/>
                  </a:lnTo>
                  <a:lnTo>
                    <a:pt x="1596" y="1927"/>
                  </a:lnTo>
                  <a:lnTo>
                    <a:pt x="1599" y="1866"/>
                  </a:lnTo>
                  <a:lnTo>
                    <a:pt x="1602" y="1760"/>
                  </a:lnTo>
                  <a:lnTo>
                    <a:pt x="1605" y="1754"/>
                  </a:lnTo>
                  <a:lnTo>
                    <a:pt x="1605" y="1739"/>
                  </a:lnTo>
                  <a:lnTo>
                    <a:pt x="1605" y="1754"/>
                  </a:lnTo>
                  <a:lnTo>
                    <a:pt x="1608" y="1775"/>
                  </a:lnTo>
                  <a:lnTo>
                    <a:pt x="1608" y="1769"/>
                  </a:lnTo>
                  <a:lnTo>
                    <a:pt x="1611" y="1763"/>
                  </a:lnTo>
                  <a:lnTo>
                    <a:pt x="1611" y="1781"/>
                  </a:lnTo>
                  <a:lnTo>
                    <a:pt x="1614" y="1787"/>
                  </a:lnTo>
                  <a:lnTo>
                    <a:pt x="1614" y="1799"/>
                  </a:lnTo>
                  <a:lnTo>
                    <a:pt x="1617" y="1930"/>
                  </a:lnTo>
                  <a:lnTo>
                    <a:pt x="1617" y="1942"/>
                  </a:lnTo>
                  <a:lnTo>
                    <a:pt x="1617" y="2011"/>
                  </a:lnTo>
                  <a:lnTo>
                    <a:pt x="1620" y="2017"/>
                  </a:lnTo>
                  <a:lnTo>
                    <a:pt x="1623" y="2042"/>
                  </a:lnTo>
                  <a:lnTo>
                    <a:pt x="1626" y="2054"/>
                  </a:lnTo>
                  <a:lnTo>
                    <a:pt x="1629" y="2060"/>
                  </a:lnTo>
                  <a:lnTo>
                    <a:pt x="1632" y="2069"/>
                  </a:lnTo>
                  <a:lnTo>
                    <a:pt x="1635" y="2081"/>
                  </a:lnTo>
                  <a:lnTo>
                    <a:pt x="1638" y="2087"/>
                  </a:lnTo>
                  <a:lnTo>
                    <a:pt x="1641" y="2093"/>
                  </a:lnTo>
                  <a:lnTo>
                    <a:pt x="1644" y="2093"/>
                  </a:lnTo>
                  <a:lnTo>
                    <a:pt x="1647" y="2093"/>
                  </a:lnTo>
                  <a:lnTo>
                    <a:pt x="1650" y="2093"/>
                  </a:lnTo>
                  <a:lnTo>
                    <a:pt x="1653" y="2093"/>
                  </a:lnTo>
                  <a:lnTo>
                    <a:pt x="1656" y="2093"/>
                  </a:lnTo>
                  <a:lnTo>
                    <a:pt x="1659" y="2087"/>
                  </a:lnTo>
                  <a:lnTo>
                    <a:pt x="1662" y="2072"/>
                  </a:lnTo>
                  <a:lnTo>
                    <a:pt x="1665" y="2042"/>
                  </a:lnTo>
                  <a:lnTo>
                    <a:pt x="1668" y="1972"/>
                  </a:lnTo>
                  <a:lnTo>
                    <a:pt x="1671" y="1845"/>
                  </a:lnTo>
                  <a:lnTo>
                    <a:pt x="1671" y="1833"/>
                  </a:lnTo>
                  <a:lnTo>
                    <a:pt x="1675" y="1772"/>
                  </a:lnTo>
                  <a:lnTo>
                    <a:pt x="1675" y="1769"/>
                  </a:lnTo>
                  <a:lnTo>
                    <a:pt x="1675" y="1769"/>
                  </a:lnTo>
                  <a:lnTo>
                    <a:pt x="1678" y="1796"/>
                  </a:lnTo>
                  <a:lnTo>
                    <a:pt x="1678" y="1802"/>
                  </a:lnTo>
                  <a:lnTo>
                    <a:pt x="1681" y="1914"/>
                  </a:lnTo>
                  <a:lnTo>
                    <a:pt x="1681" y="1927"/>
                  </a:lnTo>
                  <a:lnTo>
                    <a:pt x="1684" y="1996"/>
                  </a:lnTo>
                  <a:lnTo>
                    <a:pt x="1684" y="1999"/>
                  </a:lnTo>
                  <a:lnTo>
                    <a:pt x="1687" y="2017"/>
                  </a:lnTo>
                  <a:lnTo>
                    <a:pt x="1690" y="2027"/>
                  </a:lnTo>
                  <a:lnTo>
                    <a:pt x="1693" y="2048"/>
                  </a:lnTo>
                  <a:lnTo>
                    <a:pt x="1696" y="2075"/>
                  </a:lnTo>
                  <a:lnTo>
                    <a:pt x="1699" y="2090"/>
                  </a:lnTo>
                  <a:lnTo>
                    <a:pt x="1702" y="2096"/>
                  </a:lnTo>
                  <a:lnTo>
                    <a:pt x="1705" y="2096"/>
                  </a:lnTo>
                  <a:lnTo>
                    <a:pt x="1708" y="2093"/>
                  </a:lnTo>
                  <a:lnTo>
                    <a:pt x="1711" y="2093"/>
                  </a:lnTo>
                  <a:lnTo>
                    <a:pt x="1714" y="2093"/>
                  </a:lnTo>
                  <a:lnTo>
                    <a:pt x="1717" y="2093"/>
                  </a:lnTo>
                  <a:lnTo>
                    <a:pt x="1723" y="2093"/>
                  </a:lnTo>
                  <a:lnTo>
                    <a:pt x="1726" y="2093"/>
                  </a:lnTo>
                  <a:lnTo>
                    <a:pt x="1729" y="2090"/>
                  </a:lnTo>
                  <a:lnTo>
                    <a:pt x="1732" y="2087"/>
                  </a:lnTo>
                  <a:lnTo>
                    <a:pt x="1735" y="2081"/>
                  </a:lnTo>
                  <a:lnTo>
                    <a:pt x="1738" y="2075"/>
                  </a:lnTo>
                  <a:lnTo>
                    <a:pt x="1741" y="2075"/>
                  </a:lnTo>
                  <a:lnTo>
                    <a:pt x="1744" y="2084"/>
                  </a:lnTo>
                  <a:lnTo>
                    <a:pt x="1747" y="2087"/>
                  </a:lnTo>
                  <a:lnTo>
                    <a:pt x="1750" y="2078"/>
                  </a:lnTo>
                  <a:lnTo>
                    <a:pt x="1753" y="2066"/>
                  </a:lnTo>
                  <a:lnTo>
                    <a:pt x="1756" y="2075"/>
                  </a:lnTo>
                  <a:lnTo>
                    <a:pt x="1759" y="2087"/>
                  </a:lnTo>
                  <a:lnTo>
                    <a:pt x="1762" y="2090"/>
                  </a:lnTo>
                  <a:lnTo>
                    <a:pt x="1765" y="2090"/>
                  </a:lnTo>
                  <a:lnTo>
                    <a:pt x="1768" y="2084"/>
                  </a:lnTo>
                  <a:lnTo>
                    <a:pt x="1771" y="2078"/>
                  </a:lnTo>
                  <a:lnTo>
                    <a:pt x="1774" y="2081"/>
                  </a:lnTo>
                  <a:lnTo>
                    <a:pt x="1777" y="2084"/>
                  </a:lnTo>
                  <a:lnTo>
                    <a:pt x="1780" y="2084"/>
                  </a:lnTo>
                  <a:lnTo>
                    <a:pt x="1784" y="2084"/>
                  </a:lnTo>
                  <a:lnTo>
                    <a:pt x="1787" y="2084"/>
                  </a:lnTo>
                  <a:lnTo>
                    <a:pt x="1790" y="2084"/>
                  </a:lnTo>
                  <a:lnTo>
                    <a:pt x="1793" y="2084"/>
                  </a:lnTo>
                  <a:lnTo>
                    <a:pt x="1796" y="2078"/>
                  </a:lnTo>
                  <a:lnTo>
                    <a:pt x="1799" y="2069"/>
                  </a:lnTo>
                  <a:lnTo>
                    <a:pt x="1802" y="2057"/>
                  </a:lnTo>
                  <a:lnTo>
                    <a:pt x="1805" y="2060"/>
                  </a:lnTo>
                  <a:lnTo>
                    <a:pt x="1808" y="2069"/>
                  </a:lnTo>
                  <a:lnTo>
                    <a:pt x="1811" y="2072"/>
                  </a:lnTo>
                  <a:lnTo>
                    <a:pt x="1814" y="2078"/>
                  </a:lnTo>
                  <a:lnTo>
                    <a:pt x="1817" y="2078"/>
                  </a:lnTo>
                  <a:lnTo>
                    <a:pt x="1820" y="2063"/>
                  </a:lnTo>
                  <a:lnTo>
                    <a:pt x="1823" y="2036"/>
                  </a:lnTo>
                  <a:lnTo>
                    <a:pt x="1829" y="1999"/>
                  </a:lnTo>
                  <a:lnTo>
                    <a:pt x="1829" y="1990"/>
                  </a:lnTo>
                  <a:lnTo>
                    <a:pt x="1829" y="1860"/>
                  </a:lnTo>
                  <a:lnTo>
                    <a:pt x="1832" y="1833"/>
                  </a:lnTo>
                  <a:lnTo>
                    <a:pt x="1832" y="1802"/>
                  </a:lnTo>
                  <a:lnTo>
                    <a:pt x="1835" y="1351"/>
                  </a:lnTo>
                  <a:lnTo>
                    <a:pt x="1835" y="1309"/>
                  </a:lnTo>
                  <a:lnTo>
                    <a:pt x="1835" y="1191"/>
                  </a:lnTo>
                  <a:lnTo>
                    <a:pt x="1838" y="1272"/>
                  </a:lnTo>
                  <a:lnTo>
                    <a:pt x="1838" y="1312"/>
                  </a:lnTo>
                  <a:lnTo>
                    <a:pt x="1841" y="1718"/>
                  </a:lnTo>
                  <a:lnTo>
                    <a:pt x="1841" y="1754"/>
                  </a:lnTo>
                  <a:lnTo>
                    <a:pt x="1841" y="1790"/>
                  </a:lnTo>
                  <a:lnTo>
                    <a:pt x="1844" y="1972"/>
                  </a:lnTo>
                  <a:lnTo>
                    <a:pt x="1844" y="1981"/>
                  </a:lnTo>
                  <a:lnTo>
                    <a:pt x="1844" y="1990"/>
                  </a:lnTo>
                  <a:lnTo>
                    <a:pt x="1844" y="2011"/>
                  </a:lnTo>
                  <a:lnTo>
                    <a:pt x="1847" y="2008"/>
                  </a:lnTo>
                  <a:lnTo>
                    <a:pt x="1847" y="2005"/>
                  </a:lnTo>
                  <a:lnTo>
                    <a:pt x="1850" y="1927"/>
                  </a:lnTo>
                  <a:lnTo>
                    <a:pt x="1850" y="1914"/>
                  </a:lnTo>
                  <a:lnTo>
                    <a:pt x="1850" y="1899"/>
                  </a:lnTo>
                  <a:lnTo>
                    <a:pt x="1853" y="1805"/>
                  </a:lnTo>
                  <a:lnTo>
                    <a:pt x="1853" y="1805"/>
                  </a:lnTo>
                  <a:lnTo>
                    <a:pt x="1853" y="1805"/>
                  </a:lnTo>
                  <a:lnTo>
                    <a:pt x="1856" y="1887"/>
                  </a:lnTo>
                  <a:lnTo>
                    <a:pt x="1859" y="1972"/>
                  </a:lnTo>
                  <a:lnTo>
                    <a:pt x="1862" y="2011"/>
                  </a:lnTo>
                  <a:lnTo>
                    <a:pt x="1865" y="2045"/>
                  </a:lnTo>
                  <a:lnTo>
                    <a:pt x="1868" y="2063"/>
                  </a:lnTo>
                  <a:lnTo>
                    <a:pt x="1871" y="2066"/>
                  </a:lnTo>
                  <a:lnTo>
                    <a:pt x="1874" y="2066"/>
                  </a:lnTo>
                  <a:lnTo>
                    <a:pt x="1877" y="2063"/>
                  </a:lnTo>
                  <a:lnTo>
                    <a:pt x="1880" y="2063"/>
                  </a:lnTo>
                  <a:lnTo>
                    <a:pt x="1883" y="2057"/>
                  </a:lnTo>
                  <a:lnTo>
                    <a:pt x="1886" y="2017"/>
                  </a:lnTo>
                  <a:lnTo>
                    <a:pt x="1889" y="1924"/>
                  </a:lnTo>
                  <a:lnTo>
                    <a:pt x="1889" y="1911"/>
                  </a:lnTo>
                  <a:lnTo>
                    <a:pt x="1892" y="1757"/>
                  </a:lnTo>
                  <a:lnTo>
                    <a:pt x="1892" y="1739"/>
                  </a:lnTo>
                  <a:lnTo>
                    <a:pt x="1892" y="1718"/>
                  </a:lnTo>
                  <a:lnTo>
                    <a:pt x="1896" y="1575"/>
                  </a:lnTo>
                  <a:lnTo>
                    <a:pt x="1896" y="1569"/>
                  </a:lnTo>
                  <a:lnTo>
                    <a:pt x="1896" y="1569"/>
                  </a:lnTo>
                  <a:lnTo>
                    <a:pt x="1899" y="1690"/>
                  </a:lnTo>
                  <a:lnTo>
                    <a:pt x="1899" y="1715"/>
                  </a:lnTo>
                  <a:lnTo>
                    <a:pt x="1902" y="1939"/>
                  </a:lnTo>
                  <a:lnTo>
                    <a:pt x="1902" y="1957"/>
                  </a:lnTo>
                  <a:lnTo>
                    <a:pt x="1902" y="1972"/>
                  </a:lnTo>
                  <a:lnTo>
                    <a:pt x="1905" y="2057"/>
                  </a:lnTo>
                  <a:lnTo>
                    <a:pt x="1905" y="2060"/>
                  </a:lnTo>
                  <a:lnTo>
                    <a:pt x="1908" y="2081"/>
                  </a:lnTo>
                  <a:lnTo>
                    <a:pt x="1911" y="2081"/>
                  </a:lnTo>
                  <a:lnTo>
                    <a:pt x="1914" y="2078"/>
                  </a:lnTo>
                  <a:lnTo>
                    <a:pt x="1917" y="2075"/>
                  </a:lnTo>
                  <a:lnTo>
                    <a:pt x="1920" y="2078"/>
                  </a:lnTo>
                  <a:lnTo>
                    <a:pt x="1923" y="2087"/>
                  </a:lnTo>
                  <a:lnTo>
                    <a:pt x="1926" y="2090"/>
                  </a:lnTo>
                  <a:lnTo>
                    <a:pt x="1929" y="2090"/>
                  </a:lnTo>
                  <a:lnTo>
                    <a:pt x="1935" y="2087"/>
                  </a:lnTo>
                  <a:lnTo>
                    <a:pt x="1938" y="2087"/>
                  </a:lnTo>
                  <a:lnTo>
                    <a:pt x="1941" y="2084"/>
                  </a:lnTo>
                  <a:lnTo>
                    <a:pt x="1944" y="2078"/>
                  </a:lnTo>
                  <a:lnTo>
                    <a:pt x="1947" y="2063"/>
                  </a:lnTo>
                  <a:lnTo>
                    <a:pt x="1950" y="2017"/>
                  </a:lnTo>
                  <a:lnTo>
                    <a:pt x="1950" y="2011"/>
                  </a:lnTo>
                  <a:lnTo>
                    <a:pt x="1953" y="1893"/>
                  </a:lnTo>
                  <a:lnTo>
                    <a:pt x="1953" y="1869"/>
                  </a:lnTo>
                  <a:lnTo>
                    <a:pt x="1953" y="1845"/>
                  </a:lnTo>
                  <a:lnTo>
                    <a:pt x="1956" y="1509"/>
                  </a:lnTo>
                  <a:lnTo>
                    <a:pt x="1956" y="1478"/>
                  </a:lnTo>
                  <a:lnTo>
                    <a:pt x="1956" y="1378"/>
                  </a:lnTo>
                  <a:lnTo>
                    <a:pt x="1959" y="1427"/>
                  </a:lnTo>
                  <a:lnTo>
                    <a:pt x="1962" y="1681"/>
                  </a:lnTo>
                  <a:lnTo>
                    <a:pt x="1962" y="1693"/>
                  </a:lnTo>
                  <a:lnTo>
                    <a:pt x="1962" y="1706"/>
                  </a:lnTo>
                  <a:lnTo>
                    <a:pt x="1965" y="1612"/>
                  </a:lnTo>
                  <a:lnTo>
                    <a:pt x="1965" y="1593"/>
                  </a:lnTo>
                  <a:lnTo>
                    <a:pt x="1965" y="1578"/>
                  </a:lnTo>
                  <a:lnTo>
                    <a:pt x="1965" y="1530"/>
                  </a:lnTo>
                  <a:lnTo>
                    <a:pt x="1968" y="1554"/>
                  </a:lnTo>
                  <a:lnTo>
                    <a:pt x="1968" y="1566"/>
                  </a:lnTo>
                  <a:lnTo>
                    <a:pt x="1971" y="1727"/>
                  </a:lnTo>
                  <a:lnTo>
                    <a:pt x="1974" y="1866"/>
                  </a:lnTo>
                  <a:lnTo>
                    <a:pt x="1977" y="1966"/>
                  </a:lnTo>
                  <a:lnTo>
                    <a:pt x="1980" y="2030"/>
                  </a:lnTo>
                  <a:lnTo>
                    <a:pt x="1983" y="2066"/>
                  </a:lnTo>
                  <a:lnTo>
                    <a:pt x="1986" y="2081"/>
                  </a:lnTo>
                  <a:lnTo>
                    <a:pt x="1989" y="2078"/>
                  </a:lnTo>
                  <a:lnTo>
                    <a:pt x="1992" y="2072"/>
                  </a:lnTo>
                  <a:lnTo>
                    <a:pt x="1995" y="2072"/>
                  </a:lnTo>
                  <a:lnTo>
                    <a:pt x="1998" y="2060"/>
                  </a:lnTo>
                  <a:lnTo>
                    <a:pt x="1998" y="2057"/>
                  </a:lnTo>
                  <a:lnTo>
                    <a:pt x="2001" y="2002"/>
                  </a:lnTo>
                  <a:lnTo>
                    <a:pt x="2001" y="1990"/>
                  </a:lnTo>
                  <a:lnTo>
                    <a:pt x="2001" y="1978"/>
                  </a:lnTo>
                  <a:lnTo>
                    <a:pt x="2005" y="1772"/>
                  </a:lnTo>
                  <a:lnTo>
                    <a:pt x="2005" y="1733"/>
                  </a:lnTo>
                  <a:lnTo>
                    <a:pt x="2005" y="1687"/>
                  </a:lnTo>
                  <a:lnTo>
                    <a:pt x="2008" y="1179"/>
                  </a:lnTo>
                  <a:lnTo>
                    <a:pt x="2008" y="1130"/>
                  </a:lnTo>
                  <a:lnTo>
                    <a:pt x="2011" y="1009"/>
                  </a:lnTo>
                  <a:lnTo>
                    <a:pt x="2011" y="1130"/>
                  </a:lnTo>
                  <a:lnTo>
                    <a:pt x="2011" y="1175"/>
                  </a:lnTo>
                  <a:lnTo>
                    <a:pt x="2014" y="1721"/>
                  </a:lnTo>
                  <a:lnTo>
                    <a:pt x="2014" y="1763"/>
                  </a:lnTo>
                  <a:lnTo>
                    <a:pt x="2014" y="1802"/>
                  </a:lnTo>
                  <a:lnTo>
                    <a:pt x="2017" y="2008"/>
                  </a:lnTo>
                  <a:lnTo>
                    <a:pt x="2017" y="2017"/>
                  </a:lnTo>
                  <a:lnTo>
                    <a:pt x="2017" y="2027"/>
                  </a:lnTo>
                  <a:lnTo>
                    <a:pt x="2020" y="2069"/>
                  </a:lnTo>
                  <a:lnTo>
                    <a:pt x="2023" y="2078"/>
                  </a:lnTo>
                  <a:lnTo>
                    <a:pt x="2026" y="2084"/>
                  </a:lnTo>
                  <a:lnTo>
                    <a:pt x="2029" y="2090"/>
                  </a:lnTo>
                  <a:lnTo>
                    <a:pt x="2032" y="2090"/>
                  </a:lnTo>
                  <a:lnTo>
                    <a:pt x="2035" y="2087"/>
                  </a:lnTo>
                  <a:lnTo>
                    <a:pt x="2038" y="2075"/>
                  </a:lnTo>
                  <a:lnTo>
                    <a:pt x="2044" y="2060"/>
                  </a:lnTo>
                  <a:lnTo>
                    <a:pt x="2047" y="2069"/>
                  </a:lnTo>
                  <a:lnTo>
                    <a:pt x="2050" y="2081"/>
                  </a:lnTo>
                  <a:lnTo>
                    <a:pt x="2053" y="2078"/>
                  </a:lnTo>
                  <a:lnTo>
                    <a:pt x="2056" y="2051"/>
                  </a:lnTo>
                  <a:lnTo>
                    <a:pt x="2056" y="2045"/>
                  </a:lnTo>
                  <a:lnTo>
                    <a:pt x="2059" y="1975"/>
                  </a:lnTo>
                  <a:lnTo>
                    <a:pt x="2059" y="1960"/>
                  </a:lnTo>
                  <a:lnTo>
                    <a:pt x="2059" y="1945"/>
                  </a:lnTo>
                  <a:lnTo>
                    <a:pt x="2062" y="1727"/>
                  </a:lnTo>
                  <a:lnTo>
                    <a:pt x="2062" y="1706"/>
                  </a:lnTo>
                  <a:lnTo>
                    <a:pt x="2062" y="1627"/>
                  </a:lnTo>
                  <a:lnTo>
                    <a:pt x="2065" y="1651"/>
                  </a:lnTo>
                  <a:lnTo>
                    <a:pt x="2065" y="1666"/>
                  </a:lnTo>
                  <a:lnTo>
                    <a:pt x="2068" y="1899"/>
                  </a:lnTo>
                  <a:lnTo>
                    <a:pt x="2068" y="1924"/>
                  </a:lnTo>
                  <a:lnTo>
                    <a:pt x="2071" y="2045"/>
                  </a:lnTo>
                  <a:lnTo>
                    <a:pt x="2071" y="2051"/>
                  </a:lnTo>
                  <a:lnTo>
                    <a:pt x="2074" y="2078"/>
                  </a:lnTo>
                  <a:lnTo>
                    <a:pt x="2077" y="2078"/>
                  </a:lnTo>
                  <a:lnTo>
                    <a:pt x="2080" y="2081"/>
                  </a:lnTo>
                  <a:lnTo>
                    <a:pt x="2083" y="2084"/>
                  </a:lnTo>
                  <a:lnTo>
                    <a:pt x="2086" y="2081"/>
                  </a:lnTo>
                  <a:lnTo>
                    <a:pt x="2089" y="2081"/>
                  </a:lnTo>
                  <a:lnTo>
                    <a:pt x="2092" y="2087"/>
                  </a:lnTo>
                  <a:lnTo>
                    <a:pt x="2095" y="2090"/>
                  </a:lnTo>
                  <a:lnTo>
                    <a:pt x="2098" y="2093"/>
                  </a:lnTo>
                  <a:lnTo>
                    <a:pt x="2101" y="2093"/>
                  </a:lnTo>
                  <a:lnTo>
                    <a:pt x="2104" y="2090"/>
                  </a:lnTo>
                  <a:lnTo>
                    <a:pt x="2107" y="2090"/>
                  </a:lnTo>
                  <a:lnTo>
                    <a:pt x="2110" y="2084"/>
                  </a:lnTo>
                  <a:lnTo>
                    <a:pt x="2114" y="2078"/>
                  </a:lnTo>
                  <a:lnTo>
                    <a:pt x="2117" y="2072"/>
                  </a:lnTo>
                  <a:lnTo>
                    <a:pt x="2120" y="2075"/>
                  </a:lnTo>
                  <a:lnTo>
                    <a:pt x="2123" y="2078"/>
                  </a:lnTo>
                  <a:lnTo>
                    <a:pt x="2126" y="2081"/>
                  </a:lnTo>
                  <a:lnTo>
                    <a:pt x="2129" y="2081"/>
                  </a:lnTo>
                  <a:lnTo>
                    <a:pt x="2132" y="2081"/>
                  </a:lnTo>
                  <a:lnTo>
                    <a:pt x="2135" y="2081"/>
                  </a:lnTo>
                  <a:lnTo>
                    <a:pt x="2138" y="2078"/>
                  </a:lnTo>
                  <a:lnTo>
                    <a:pt x="2141" y="2078"/>
                  </a:lnTo>
                  <a:lnTo>
                    <a:pt x="2144" y="2075"/>
                  </a:lnTo>
                  <a:lnTo>
                    <a:pt x="2150" y="2054"/>
                  </a:lnTo>
                  <a:lnTo>
                    <a:pt x="2150" y="2048"/>
                  </a:lnTo>
                  <a:lnTo>
                    <a:pt x="2150" y="1972"/>
                  </a:lnTo>
                  <a:lnTo>
                    <a:pt x="2153" y="1957"/>
                  </a:lnTo>
                  <a:lnTo>
                    <a:pt x="2153" y="1942"/>
                  </a:lnTo>
                  <a:lnTo>
                    <a:pt x="2153" y="1690"/>
                  </a:lnTo>
                  <a:lnTo>
                    <a:pt x="2156" y="1645"/>
                  </a:lnTo>
                  <a:lnTo>
                    <a:pt x="2156" y="1596"/>
                  </a:lnTo>
                  <a:lnTo>
                    <a:pt x="2159" y="967"/>
                  </a:lnTo>
                  <a:lnTo>
                    <a:pt x="2159" y="912"/>
                  </a:lnTo>
                  <a:lnTo>
                    <a:pt x="2159" y="751"/>
                  </a:lnTo>
                  <a:lnTo>
                    <a:pt x="2162" y="824"/>
                  </a:lnTo>
                  <a:lnTo>
                    <a:pt x="2162" y="861"/>
                  </a:lnTo>
                  <a:lnTo>
                    <a:pt x="2165" y="1245"/>
                  </a:lnTo>
                  <a:lnTo>
                    <a:pt x="2165" y="1281"/>
                  </a:lnTo>
                  <a:lnTo>
                    <a:pt x="2165" y="1312"/>
                  </a:lnTo>
                  <a:lnTo>
                    <a:pt x="2168" y="1527"/>
                  </a:lnTo>
                  <a:lnTo>
                    <a:pt x="2168" y="1551"/>
                  </a:lnTo>
                  <a:lnTo>
                    <a:pt x="2171" y="1833"/>
                  </a:lnTo>
                  <a:lnTo>
                    <a:pt x="2171" y="1857"/>
                  </a:lnTo>
                  <a:lnTo>
                    <a:pt x="2174" y="2014"/>
                  </a:lnTo>
                  <a:lnTo>
                    <a:pt x="2174" y="2024"/>
                  </a:lnTo>
                  <a:lnTo>
                    <a:pt x="2174" y="2033"/>
                  </a:lnTo>
                  <a:lnTo>
                    <a:pt x="2177" y="2069"/>
                  </a:lnTo>
                  <a:lnTo>
                    <a:pt x="2180" y="2075"/>
                  </a:lnTo>
                  <a:lnTo>
                    <a:pt x="2183" y="2075"/>
                  </a:lnTo>
                  <a:lnTo>
                    <a:pt x="2186" y="2078"/>
                  </a:lnTo>
                  <a:lnTo>
                    <a:pt x="2189" y="2081"/>
                  </a:lnTo>
                  <a:lnTo>
                    <a:pt x="2192" y="2072"/>
                  </a:lnTo>
                  <a:lnTo>
                    <a:pt x="2195" y="2057"/>
                  </a:lnTo>
                  <a:lnTo>
                    <a:pt x="2198" y="2042"/>
                  </a:lnTo>
                  <a:lnTo>
                    <a:pt x="2198" y="2039"/>
                  </a:lnTo>
                  <a:lnTo>
                    <a:pt x="2201" y="1996"/>
                  </a:lnTo>
                  <a:lnTo>
                    <a:pt x="2201" y="1987"/>
                  </a:lnTo>
                  <a:lnTo>
                    <a:pt x="2201" y="1978"/>
                  </a:lnTo>
                  <a:lnTo>
                    <a:pt x="2204" y="1781"/>
                  </a:lnTo>
                  <a:lnTo>
                    <a:pt x="2204" y="1745"/>
                  </a:lnTo>
                  <a:lnTo>
                    <a:pt x="2204" y="1702"/>
                  </a:lnTo>
                  <a:lnTo>
                    <a:pt x="2207" y="1106"/>
                  </a:lnTo>
                  <a:lnTo>
                    <a:pt x="2207" y="1024"/>
                  </a:lnTo>
                  <a:lnTo>
                    <a:pt x="2207" y="942"/>
                  </a:lnTo>
                  <a:lnTo>
                    <a:pt x="2210" y="515"/>
                  </a:lnTo>
                  <a:lnTo>
                    <a:pt x="2210" y="524"/>
                  </a:lnTo>
                  <a:lnTo>
                    <a:pt x="2210" y="546"/>
                  </a:lnTo>
                  <a:lnTo>
                    <a:pt x="2213" y="1115"/>
                  </a:lnTo>
                  <a:lnTo>
                    <a:pt x="2213" y="1197"/>
                  </a:lnTo>
                  <a:lnTo>
                    <a:pt x="2213" y="1275"/>
                  </a:lnTo>
                  <a:lnTo>
                    <a:pt x="2216" y="1808"/>
                  </a:lnTo>
                  <a:lnTo>
                    <a:pt x="2216" y="1842"/>
                  </a:lnTo>
                  <a:lnTo>
                    <a:pt x="2216" y="1872"/>
                  </a:lnTo>
                  <a:lnTo>
                    <a:pt x="2219" y="2002"/>
                  </a:lnTo>
                  <a:lnTo>
                    <a:pt x="2219" y="2005"/>
                  </a:lnTo>
                  <a:lnTo>
                    <a:pt x="2222" y="2027"/>
                  </a:lnTo>
                  <a:lnTo>
                    <a:pt x="2226" y="2033"/>
                  </a:lnTo>
                  <a:lnTo>
                    <a:pt x="2226" y="2027"/>
                  </a:lnTo>
                  <a:lnTo>
                    <a:pt x="2226" y="2021"/>
                  </a:lnTo>
                  <a:lnTo>
                    <a:pt x="2229" y="1936"/>
                  </a:lnTo>
                  <a:lnTo>
                    <a:pt x="2229" y="1918"/>
                  </a:lnTo>
                  <a:lnTo>
                    <a:pt x="2229" y="1896"/>
                  </a:lnTo>
                  <a:lnTo>
                    <a:pt x="2232" y="1596"/>
                  </a:lnTo>
                  <a:lnTo>
                    <a:pt x="2232" y="1554"/>
                  </a:lnTo>
                  <a:lnTo>
                    <a:pt x="2232" y="1515"/>
                  </a:lnTo>
                  <a:lnTo>
                    <a:pt x="2235" y="1354"/>
                  </a:lnTo>
                  <a:lnTo>
                    <a:pt x="2235" y="1375"/>
                  </a:lnTo>
                  <a:lnTo>
                    <a:pt x="2235" y="1394"/>
                  </a:lnTo>
                  <a:lnTo>
                    <a:pt x="2238" y="1712"/>
                  </a:lnTo>
                  <a:lnTo>
                    <a:pt x="2238" y="1739"/>
                  </a:lnTo>
                  <a:lnTo>
                    <a:pt x="2241" y="1854"/>
                  </a:lnTo>
                  <a:lnTo>
                    <a:pt x="2241" y="1851"/>
                  </a:lnTo>
                  <a:lnTo>
                    <a:pt x="2241" y="1845"/>
                  </a:lnTo>
                  <a:lnTo>
                    <a:pt x="2244" y="1675"/>
                  </a:lnTo>
                  <a:lnTo>
                    <a:pt x="2244" y="1648"/>
                  </a:lnTo>
                  <a:lnTo>
                    <a:pt x="2247" y="1621"/>
                  </a:lnTo>
                  <a:lnTo>
                    <a:pt x="2247" y="1430"/>
                  </a:lnTo>
                  <a:lnTo>
                    <a:pt x="2247" y="1421"/>
                  </a:lnTo>
                  <a:lnTo>
                    <a:pt x="2250" y="1409"/>
                  </a:lnTo>
                  <a:lnTo>
                    <a:pt x="2250" y="1415"/>
                  </a:lnTo>
                  <a:lnTo>
                    <a:pt x="2253" y="1360"/>
                  </a:lnTo>
                  <a:lnTo>
                    <a:pt x="2253" y="1357"/>
                  </a:lnTo>
                  <a:lnTo>
                    <a:pt x="2256" y="1360"/>
                  </a:lnTo>
                  <a:lnTo>
                    <a:pt x="2256" y="1478"/>
                  </a:lnTo>
                  <a:lnTo>
                    <a:pt x="2259" y="1500"/>
                  </a:lnTo>
                  <a:lnTo>
                    <a:pt x="2259" y="1518"/>
                  </a:lnTo>
                  <a:lnTo>
                    <a:pt x="2259" y="1627"/>
                  </a:lnTo>
                  <a:lnTo>
                    <a:pt x="2262" y="1633"/>
                  </a:lnTo>
                  <a:lnTo>
                    <a:pt x="2262" y="1639"/>
                  </a:lnTo>
                  <a:lnTo>
                    <a:pt x="2262" y="1736"/>
                  </a:lnTo>
                  <a:lnTo>
                    <a:pt x="2265" y="1754"/>
                  </a:lnTo>
                  <a:lnTo>
                    <a:pt x="2268" y="1942"/>
                  </a:lnTo>
                  <a:lnTo>
                    <a:pt x="2268" y="1957"/>
                  </a:lnTo>
                  <a:lnTo>
                    <a:pt x="2268" y="1969"/>
                  </a:lnTo>
                  <a:lnTo>
                    <a:pt x="2271" y="2042"/>
                  </a:lnTo>
                  <a:lnTo>
                    <a:pt x="2271" y="2045"/>
                  </a:lnTo>
                  <a:lnTo>
                    <a:pt x="2271" y="2051"/>
                  </a:lnTo>
                  <a:lnTo>
                    <a:pt x="2274" y="2039"/>
                  </a:lnTo>
                  <a:lnTo>
                    <a:pt x="2277" y="1963"/>
                  </a:lnTo>
                  <a:lnTo>
                    <a:pt x="2280" y="1860"/>
                  </a:lnTo>
                  <a:lnTo>
                    <a:pt x="2280" y="1845"/>
                  </a:lnTo>
                  <a:lnTo>
                    <a:pt x="2280" y="1827"/>
                  </a:lnTo>
                  <a:lnTo>
                    <a:pt x="2283" y="1536"/>
                  </a:lnTo>
                  <a:lnTo>
                    <a:pt x="2283" y="1494"/>
                  </a:lnTo>
                  <a:lnTo>
                    <a:pt x="2283" y="1448"/>
                  </a:lnTo>
                  <a:lnTo>
                    <a:pt x="2286" y="1239"/>
                  </a:lnTo>
                  <a:lnTo>
                    <a:pt x="2286" y="1251"/>
                  </a:lnTo>
                  <a:lnTo>
                    <a:pt x="2286" y="1269"/>
                  </a:lnTo>
                  <a:lnTo>
                    <a:pt x="2289" y="1612"/>
                  </a:lnTo>
                  <a:lnTo>
                    <a:pt x="2289" y="1654"/>
                  </a:lnTo>
                  <a:lnTo>
                    <a:pt x="2289" y="1696"/>
                  </a:lnTo>
                  <a:lnTo>
                    <a:pt x="2292" y="1954"/>
                  </a:lnTo>
                  <a:lnTo>
                    <a:pt x="2292" y="1969"/>
                  </a:lnTo>
                  <a:lnTo>
                    <a:pt x="2292" y="1981"/>
                  </a:lnTo>
                  <a:lnTo>
                    <a:pt x="2295" y="2039"/>
                  </a:lnTo>
                  <a:lnTo>
                    <a:pt x="2295" y="2042"/>
                  </a:lnTo>
                  <a:lnTo>
                    <a:pt x="2298" y="2054"/>
                  </a:lnTo>
                  <a:lnTo>
                    <a:pt x="2301" y="2057"/>
                  </a:lnTo>
                  <a:lnTo>
                    <a:pt x="2304" y="2054"/>
                  </a:lnTo>
                  <a:lnTo>
                    <a:pt x="2307" y="2036"/>
                  </a:lnTo>
                  <a:lnTo>
                    <a:pt x="2307" y="2033"/>
                  </a:lnTo>
                  <a:lnTo>
                    <a:pt x="2310" y="1975"/>
                  </a:lnTo>
                  <a:lnTo>
                    <a:pt x="2310" y="1963"/>
                  </a:lnTo>
                  <a:lnTo>
                    <a:pt x="2310" y="1951"/>
                  </a:lnTo>
                  <a:lnTo>
                    <a:pt x="2313" y="1754"/>
                  </a:lnTo>
                  <a:lnTo>
                    <a:pt x="2313" y="1718"/>
                  </a:lnTo>
                  <a:lnTo>
                    <a:pt x="2316" y="1324"/>
                  </a:lnTo>
                  <a:lnTo>
                    <a:pt x="2316" y="1297"/>
                  </a:lnTo>
                  <a:lnTo>
                    <a:pt x="2316" y="1251"/>
                  </a:lnTo>
                  <a:lnTo>
                    <a:pt x="2319" y="1375"/>
                  </a:lnTo>
                  <a:lnTo>
                    <a:pt x="2319" y="1412"/>
                  </a:lnTo>
                  <a:lnTo>
                    <a:pt x="2322" y="1815"/>
                  </a:lnTo>
                  <a:lnTo>
                    <a:pt x="2322" y="1845"/>
                  </a:lnTo>
                  <a:lnTo>
                    <a:pt x="2322" y="1872"/>
                  </a:lnTo>
                  <a:lnTo>
                    <a:pt x="2325" y="2008"/>
                  </a:lnTo>
                  <a:lnTo>
                    <a:pt x="2325" y="2014"/>
                  </a:lnTo>
                  <a:lnTo>
                    <a:pt x="2325" y="2021"/>
                  </a:lnTo>
                  <a:lnTo>
                    <a:pt x="2328" y="2036"/>
                  </a:lnTo>
                  <a:lnTo>
                    <a:pt x="2328" y="2033"/>
                  </a:lnTo>
                  <a:lnTo>
                    <a:pt x="2331" y="2008"/>
                  </a:lnTo>
                  <a:lnTo>
                    <a:pt x="2335" y="2005"/>
                  </a:lnTo>
                  <a:lnTo>
                    <a:pt x="2335" y="2017"/>
                  </a:lnTo>
                  <a:lnTo>
                    <a:pt x="2338" y="2051"/>
                  </a:lnTo>
                  <a:lnTo>
                    <a:pt x="2341" y="2063"/>
                  </a:lnTo>
                  <a:lnTo>
                    <a:pt x="2344" y="2072"/>
                  </a:lnTo>
                  <a:lnTo>
                    <a:pt x="2347" y="2072"/>
                  </a:lnTo>
                  <a:lnTo>
                    <a:pt x="2350" y="2066"/>
                  </a:lnTo>
                  <a:lnTo>
                    <a:pt x="2353" y="2057"/>
                  </a:lnTo>
                  <a:lnTo>
                    <a:pt x="2356" y="2063"/>
                  </a:lnTo>
                  <a:lnTo>
                    <a:pt x="2359" y="2048"/>
                  </a:lnTo>
                  <a:lnTo>
                    <a:pt x="2362" y="2045"/>
                  </a:lnTo>
                  <a:lnTo>
                    <a:pt x="2362" y="1984"/>
                  </a:lnTo>
                  <a:lnTo>
                    <a:pt x="2365" y="1972"/>
                  </a:lnTo>
                  <a:lnTo>
                    <a:pt x="2365" y="1960"/>
                  </a:lnTo>
                  <a:lnTo>
                    <a:pt x="2365" y="1751"/>
                  </a:lnTo>
                  <a:lnTo>
                    <a:pt x="2368" y="1718"/>
                  </a:lnTo>
                  <a:lnTo>
                    <a:pt x="2368" y="1345"/>
                  </a:lnTo>
                  <a:lnTo>
                    <a:pt x="2371" y="1324"/>
                  </a:lnTo>
                  <a:lnTo>
                    <a:pt x="2371" y="1300"/>
                  </a:lnTo>
                  <a:lnTo>
                    <a:pt x="2374" y="1454"/>
                  </a:lnTo>
                  <a:lnTo>
                    <a:pt x="2374" y="1494"/>
                  </a:lnTo>
                  <a:lnTo>
                    <a:pt x="2374" y="1533"/>
                  </a:lnTo>
                  <a:lnTo>
                    <a:pt x="2377" y="1866"/>
                  </a:lnTo>
                  <a:lnTo>
                    <a:pt x="2377" y="1893"/>
                  </a:lnTo>
                  <a:lnTo>
                    <a:pt x="2377" y="1914"/>
                  </a:lnTo>
                  <a:lnTo>
                    <a:pt x="2380" y="2033"/>
                  </a:lnTo>
                  <a:lnTo>
                    <a:pt x="2380" y="2039"/>
                  </a:lnTo>
                  <a:lnTo>
                    <a:pt x="2383" y="2069"/>
                  </a:lnTo>
                  <a:lnTo>
                    <a:pt x="2386" y="2078"/>
                  </a:lnTo>
                  <a:lnTo>
                    <a:pt x="2389" y="2075"/>
                  </a:lnTo>
                  <a:lnTo>
                    <a:pt x="2392" y="2060"/>
                  </a:lnTo>
                  <a:lnTo>
                    <a:pt x="2395" y="2051"/>
                  </a:lnTo>
                  <a:lnTo>
                    <a:pt x="2398" y="2057"/>
                  </a:lnTo>
                  <a:lnTo>
                    <a:pt x="2401" y="2066"/>
                  </a:lnTo>
                  <a:lnTo>
                    <a:pt x="2404" y="2066"/>
                  </a:lnTo>
                  <a:lnTo>
                    <a:pt x="2407" y="2066"/>
                  </a:lnTo>
                  <a:lnTo>
                    <a:pt x="2410" y="2069"/>
                  </a:lnTo>
                  <a:lnTo>
                    <a:pt x="2413" y="2069"/>
                  </a:lnTo>
                  <a:lnTo>
                    <a:pt x="2416" y="2060"/>
                  </a:lnTo>
                  <a:lnTo>
                    <a:pt x="2419" y="2051"/>
                  </a:lnTo>
                  <a:lnTo>
                    <a:pt x="2422" y="2045"/>
                  </a:lnTo>
                  <a:lnTo>
                    <a:pt x="2425" y="2045"/>
                  </a:lnTo>
                  <a:lnTo>
                    <a:pt x="2428" y="2057"/>
                  </a:lnTo>
                  <a:lnTo>
                    <a:pt x="2431" y="2060"/>
                  </a:lnTo>
                  <a:lnTo>
                    <a:pt x="2434" y="2060"/>
                  </a:lnTo>
                  <a:lnTo>
                    <a:pt x="2437" y="2057"/>
                  </a:lnTo>
                  <a:lnTo>
                    <a:pt x="2440" y="2051"/>
                  </a:lnTo>
                  <a:lnTo>
                    <a:pt x="2444" y="2033"/>
                  </a:lnTo>
                  <a:lnTo>
                    <a:pt x="2447" y="2021"/>
                  </a:lnTo>
                  <a:lnTo>
                    <a:pt x="2450" y="2033"/>
                  </a:lnTo>
                  <a:lnTo>
                    <a:pt x="2453" y="2045"/>
                  </a:lnTo>
                  <a:lnTo>
                    <a:pt x="2453" y="2042"/>
                  </a:lnTo>
                  <a:lnTo>
                    <a:pt x="2453" y="2042"/>
                  </a:lnTo>
                  <a:lnTo>
                    <a:pt x="2456" y="1981"/>
                  </a:lnTo>
                  <a:lnTo>
                    <a:pt x="2456" y="1969"/>
                  </a:lnTo>
                  <a:lnTo>
                    <a:pt x="2459" y="1793"/>
                  </a:lnTo>
                  <a:lnTo>
                    <a:pt x="2462" y="1639"/>
                  </a:lnTo>
                  <a:lnTo>
                    <a:pt x="2465" y="1621"/>
                  </a:lnTo>
                  <a:lnTo>
                    <a:pt x="2465" y="1363"/>
                  </a:lnTo>
                  <a:lnTo>
                    <a:pt x="2468" y="1333"/>
                  </a:lnTo>
                  <a:lnTo>
                    <a:pt x="2468" y="1224"/>
                  </a:lnTo>
                  <a:lnTo>
                    <a:pt x="2471" y="1242"/>
                  </a:lnTo>
                  <a:lnTo>
                    <a:pt x="2471" y="1257"/>
                  </a:lnTo>
                  <a:lnTo>
                    <a:pt x="2471" y="1527"/>
                  </a:lnTo>
                  <a:lnTo>
                    <a:pt x="2474" y="1563"/>
                  </a:lnTo>
                  <a:lnTo>
                    <a:pt x="2474" y="1596"/>
                  </a:lnTo>
                  <a:lnTo>
                    <a:pt x="2474" y="1833"/>
                  </a:lnTo>
                  <a:lnTo>
                    <a:pt x="2477" y="1851"/>
                  </a:lnTo>
                  <a:lnTo>
                    <a:pt x="2477" y="1866"/>
                  </a:lnTo>
                  <a:lnTo>
                    <a:pt x="2480" y="1939"/>
                  </a:lnTo>
                  <a:lnTo>
                    <a:pt x="2480" y="1942"/>
                  </a:lnTo>
                  <a:lnTo>
                    <a:pt x="2483" y="1969"/>
                  </a:lnTo>
                  <a:lnTo>
                    <a:pt x="2486" y="1993"/>
                  </a:lnTo>
                  <a:lnTo>
                    <a:pt x="2486" y="1996"/>
                  </a:lnTo>
                  <a:lnTo>
                    <a:pt x="2489" y="1972"/>
                  </a:lnTo>
                  <a:lnTo>
                    <a:pt x="2489" y="1963"/>
                  </a:lnTo>
                  <a:lnTo>
                    <a:pt x="2489" y="1951"/>
                  </a:lnTo>
                  <a:lnTo>
                    <a:pt x="2492" y="1790"/>
                  </a:lnTo>
                  <a:lnTo>
                    <a:pt x="2492" y="1766"/>
                  </a:lnTo>
                  <a:lnTo>
                    <a:pt x="2492" y="1742"/>
                  </a:lnTo>
                  <a:lnTo>
                    <a:pt x="2495" y="1590"/>
                  </a:lnTo>
                  <a:lnTo>
                    <a:pt x="2495" y="1587"/>
                  </a:lnTo>
                  <a:lnTo>
                    <a:pt x="2495" y="1587"/>
                  </a:lnTo>
                  <a:lnTo>
                    <a:pt x="2498" y="1730"/>
                  </a:lnTo>
                  <a:lnTo>
                    <a:pt x="2498" y="1751"/>
                  </a:lnTo>
                  <a:lnTo>
                    <a:pt x="2498" y="1775"/>
                  </a:lnTo>
                  <a:lnTo>
                    <a:pt x="2501" y="1951"/>
                  </a:lnTo>
                  <a:lnTo>
                    <a:pt x="2501" y="1963"/>
                  </a:lnTo>
                  <a:lnTo>
                    <a:pt x="2501" y="1975"/>
                  </a:lnTo>
                  <a:lnTo>
                    <a:pt x="2504" y="2030"/>
                  </a:lnTo>
                  <a:lnTo>
                    <a:pt x="2504" y="2033"/>
                  </a:lnTo>
                  <a:lnTo>
                    <a:pt x="2504" y="2036"/>
                  </a:lnTo>
                  <a:lnTo>
                    <a:pt x="2507" y="2011"/>
                  </a:lnTo>
                  <a:lnTo>
                    <a:pt x="2507" y="2002"/>
                  </a:lnTo>
                  <a:lnTo>
                    <a:pt x="2510" y="1893"/>
                  </a:lnTo>
                  <a:lnTo>
                    <a:pt x="2510" y="1878"/>
                  </a:lnTo>
                  <a:lnTo>
                    <a:pt x="2510" y="1860"/>
                  </a:lnTo>
                  <a:lnTo>
                    <a:pt x="2513" y="1775"/>
                  </a:lnTo>
                  <a:lnTo>
                    <a:pt x="2513" y="1778"/>
                  </a:lnTo>
                  <a:lnTo>
                    <a:pt x="2513" y="1781"/>
                  </a:lnTo>
                  <a:lnTo>
                    <a:pt x="2516" y="1899"/>
                  </a:lnTo>
                  <a:lnTo>
                    <a:pt x="2516" y="1911"/>
                  </a:lnTo>
                  <a:lnTo>
                    <a:pt x="2519" y="1951"/>
                  </a:lnTo>
                  <a:lnTo>
                    <a:pt x="2519" y="1948"/>
                  </a:lnTo>
                  <a:lnTo>
                    <a:pt x="2522" y="1896"/>
                  </a:lnTo>
                  <a:lnTo>
                    <a:pt x="2522" y="1890"/>
                  </a:lnTo>
                  <a:lnTo>
                    <a:pt x="2525" y="1918"/>
                  </a:lnTo>
                  <a:lnTo>
                    <a:pt x="2525" y="1921"/>
                  </a:lnTo>
                  <a:lnTo>
                    <a:pt x="2528" y="1942"/>
                  </a:lnTo>
                  <a:lnTo>
                    <a:pt x="2528" y="1933"/>
                  </a:lnTo>
                  <a:lnTo>
                    <a:pt x="2528" y="1927"/>
                  </a:lnTo>
                  <a:lnTo>
                    <a:pt x="2531" y="1766"/>
                  </a:lnTo>
                  <a:lnTo>
                    <a:pt x="2531" y="1733"/>
                  </a:lnTo>
                  <a:lnTo>
                    <a:pt x="2531" y="1696"/>
                  </a:lnTo>
                  <a:lnTo>
                    <a:pt x="2534" y="1182"/>
                  </a:lnTo>
                  <a:lnTo>
                    <a:pt x="2534" y="1115"/>
                  </a:lnTo>
                  <a:lnTo>
                    <a:pt x="2534" y="1051"/>
                  </a:lnTo>
                  <a:lnTo>
                    <a:pt x="2537" y="785"/>
                  </a:lnTo>
                  <a:lnTo>
                    <a:pt x="2537" y="815"/>
                  </a:lnTo>
                  <a:lnTo>
                    <a:pt x="2537" y="845"/>
                  </a:lnTo>
                  <a:lnTo>
                    <a:pt x="2540" y="1375"/>
                  </a:lnTo>
                  <a:lnTo>
                    <a:pt x="2540" y="1439"/>
                  </a:lnTo>
                  <a:lnTo>
                    <a:pt x="2540" y="1503"/>
                  </a:lnTo>
                  <a:lnTo>
                    <a:pt x="2543" y="1893"/>
                  </a:lnTo>
                  <a:lnTo>
                    <a:pt x="2543" y="1918"/>
                  </a:lnTo>
                  <a:lnTo>
                    <a:pt x="2543" y="1939"/>
                  </a:lnTo>
                  <a:lnTo>
                    <a:pt x="2546" y="2036"/>
                  </a:lnTo>
                  <a:lnTo>
                    <a:pt x="2546" y="2039"/>
                  </a:lnTo>
                  <a:lnTo>
                    <a:pt x="2549" y="2060"/>
                  </a:lnTo>
                  <a:lnTo>
                    <a:pt x="2553" y="2057"/>
                  </a:lnTo>
                  <a:lnTo>
                    <a:pt x="2556" y="2036"/>
                  </a:lnTo>
                  <a:lnTo>
                    <a:pt x="2559" y="2011"/>
                  </a:lnTo>
                  <a:lnTo>
                    <a:pt x="2562" y="2005"/>
                  </a:lnTo>
                  <a:lnTo>
                    <a:pt x="2565" y="2030"/>
                  </a:lnTo>
                  <a:lnTo>
                    <a:pt x="2568" y="2060"/>
                  </a:lnTo>
                  <a:lnTo>
                    <a:pt x="2571" y="2072"/>
                  </a:lnTo>
                  <a:lnTo>
                    <a:pt x="2574" y="2072"/>
                  </a:lnTo>
                  <a:lnTo>
                    <a:pt x="2580" y="2069"/>
                  </a:lnTo>
                  <a:lnTo>
                    <a:pt x="2583" y="2042"/>
                  </a:lnTo>
                  <a:lnTo>
                    <a:pt x="2586" y="1966"/>
                  </a:lnTo>
                  <a:lnTo>
                    <a:pt x="2589" y="1890"/>
                  </a:lnTo>
                  <a:lnTo>
                    <a:pt x="2592" y="1833"/>
                  </a:lnTo>
                  <a:lnTo>
                    <a:pt x="2595" y="1709"/>
                  </a:lnTo>
                  <a:lnTo>
                    <a:pt x="2595" y="1696"/>
                  </a:lnTo>
                  <a:lnTo>
                    <a:pt x="2598" y="1648"/>
                  </a:lnTo>
                  <a:lnTo>
                    <a:pt x="2598" y="1654"/>
                  </a:lnTo>
                  <a:lnTo>
                    <a:pt x="2598" y="1657"/>
                  </a:lnTo>
                  <a:lnTo>
                    <a:pt x="2601" y="1766"/>
                  </a:lnTo>
                  <a:lnTo>
                    <a:pt x="2601" y="1781"/>
                  </a:lnTo>
                  <a:lnTo>
                    <a:pt x="2604" y="1945"/>
                  </a:lnTo>
                  <a:lnTo>
                    <a:pt x="2604" y="1957"/>
                  </a:lnTo>
                  <a:lnTo>
                    <a:pt x="2604" y="1969"/>
                  </a:lnTo>
                  <a:lnTo>
                    <a:pt x="2607" y="2036"/>
                  </a:lnTo>
                  <a:lnTo>
                    <a:pt x="2607" y="2039"/>
                  </a:lnTo>
                  <a:lnTo>
                    <a:pt x="2610" y="2060"/>
                  </a:lnTo>
                  <a:lnTo>
                    <a:pt x="2613" y="2060"/>
                  </a:lnTo>
                  <a:lnTo>
                    <a:pt x="2616" y="2051"/>
                  </a:lnTo>
                  <a:lnTo>
                    <a:pt x="2619" y="2060"/>
                  </a:lnTo>
                  <a:lnTo>
                    <a:pt x="2622" y="2072"/>
                  </a:lnTo>
                  <a:lnTo>
                    <a:pt x="2625" y="2069"/>
                  </a:lnTo>
                  <a:lnTo>
                    <a:pt x="2628" y="2063"/>
                  </a:lnTo>
                  <a:lnTo>
                    <a:pt x="2631" y="2063"/>
                  </a:lnTo>
                  <a:lnTo>
                    <a:pt x="2634" y="2072"/>
                  </a:lnTo>
                  <a:lnTo>
                    <a:pt x="2637" y="2072"/>
                  </a:lnTo>
                  <a:lnTo>
                    <a:pt x="2640" y="2072"/>
                  </a:lnTo>
                  <a:lnTo>
                    <a:pt x="2643" y="2075"/>
                  </a:lnTo>
                  <a:lnTo>
                    <a:pt x="2646" y="2078"/>
                  </a:lnTo>
                  <a:lnTo>
                    <a:pt x="2649" y="2069"/>
                  </a:lnTo>
                  <a:lnTo>
                    <a:pt x="2652" y="2051"/>
                  </a:lnTo>
                  <a:lnTo>
                    <a:pt x="2655" y="2002"/>
                  </a:lnTo>
                  <a:lnTo>
                    <a:pt x="2655" y="1996"/>
                  </a:lnTo>
                  <a:lnTo>
                    <a:pt x="2658" y="1875"/>
                  </a:lnTo>
                  <a:lnTo>
                    <a:pt x="2658" y="1857"/>
                  </a:lnTo>
                  <a:lnTo>
                    <a:pt x="2658" y="1836"/>
                  </a:lnTo>
                  <a:lnTo>
                    <a:pt x="2661" y="1690"/>
                  </a:lnTo>
                  <a:lnTo>
                    <a:pt x="2661" y="1687"/>
                  </a:lnTo>
                  <a:lnTo>
                    <a:pt x="2661" y="1684"/>
                  </a:lnTo>
                  <a:lnTo>
                    <a:pt x="2665" y="1799"/>
                  </a:lnTo>
                  <a:lnTo>
                    <a:pt x="2665" y="1821"/>
                  </a:lnTo>
                  <a:lnTo>
                    <a:pt x="2665" y="1842"/>
                  </a:lnTo>
                  <a:lnTo>
                    <a:pt x="2668" y="1984"/>
                  </a:lnTo>
                  <a:lnTo>
                    <a:pt x="2668" y="1993"/>
                  </a:lnTo>
                  <a:lnTo>
                    <a:pt x="2668" y="1999"/>
                  </a:lnTo>
                  <a:lnTo>
                    <a:pt x="2671" y="2036"/>
                  </a:lnTo>
                  <a:lnTo>
                    <a:pt x="2674" y="2039"/>
                  </a:lnTo>
                  <a:lnTo>
                    <a:pt x="2677" y="2048"/>
                  </a:lnTo>
                  <a:lnTo>
                    <a:pt x="2680" y="2063"/>
                  </a:lnTo>
                  <a:lnTo>
                    <a:pt x="2686" y="2072"/>
                  </a:lnTo>
                  <a:lnTo>
                    <a:pt x="2689" y="2078"/>
                  </a:lnTo>
                  <a:lnTo>
                    <a:pt x="2692" y="2081"/>
                  </a:lnTo>
                  <a:lnTo>
                    <a:pt x="2695" y="2081"/>
                  </a:lnTo>
                  <a:lnTo>
                    <a:pt x="2698" y="2072"/>
                  </a:lnTo>
                  <a:lnTo>
                    <a:pt x="2701" y="2057"/>
                  </a:lnTo>
                  <a:lnTo>
                    <a:pt x="2704" y="2011"/>
                  </a:lnTo>
                  <a:lnTo>
                    <a:pt x="2704" y="2002"/>
                  </a:lnTo>
                  <a:lnTo>
                    <a:pt x="2704" y="1993"/>
                  </a:lnTo>
                  <a:lnTo>
                    <a:pt x="2707" y="1808"/>
                  </a:lnTo>
                  <a:lnTo>
                    <a:pt x="2707" y="1772"/>
                  </a:lnTo>
                  <a:lnTo>
                    <a:pt x="2707" y="1733"/>
                  </a:lnTo>
                  <a:lnTo>
                    <a:pt x="2710" y="1315"/>
                  </a:lnTo>
                  <a:lnTo>
                    <a:pt x="2710" y="1278"/>
                  </a:lnTo>
                  <a:lnTo>
                    <a:pt x="2710" y="1200"/>
                  </a:lnTo>
                  <a:lnTo>
                    <a:pt x="2713" y="1300"/>
                  </a:lnTo>
                  <a:lnTo>
                    <a:pt x="2713" y="1336"/>
                  </a:lnTo>
                  <a:lnTo>
                    <a:pt x="2716" y="1724"/>
                  </a:lnTo>
                  <a:lnTo>
                    <a:pt x="2716" y="1754"/>
                  </a:lnTo>
                  <a:lnTo>
                    <a:pt x="2716" y="1781"/>
                  </a:lnTo>
                  <a:lnTo>
                    <a:pt x="2719" y="1930"/>
                  </a:lnTo>
                  <a:lnTo>
                    <a:pt x="2719" y="1939"/>
                  </a:lnTo>
                  <a:lnTo>
                    <a:pt x="2722" y="2014"/>
                  </a:lnTo>
                  <a:lnTo>
                    <a:pt x="2725" y="2054"/>
                  </a:lnTo>
                  <a:lnTo>
                    <a:pt x="2728" y="2063"/>
                  </a:lnTo>
                  <a:lnTo>
                    <a:pt x="2731" y="2051"/>
                  </a:lnTo>
                  <a:lnTo>
                    <a:pt x="2731" y="2048"/>
                  </a:lnTo>
                  <a:lnTo>
                    <a:pt x="2734" y="1987"/>
                  </a:lnTo>
                  <a:lnTo>
                    <a:pt x="2734" y="1975"/>
                  </a:lnTo>
                  <a:lnTo>
                    <a:pt x="2734" y="1963"/>
                  </a:lnTo>
                  <a:lnTo>
                    <a:pt x="2737" y="1739"/>
                  </a:lnTo>
                  <a:lnTo>
                    <a:pt x="2737" y="1699"/>
                  </a:lnTo>
                  <a:lnTo>
                    <a:pt x="2737" y="1657"/>
                  </a:lnTo>
                  <a:lnTo>
                    <a:pt x="2740" y="1212"/>
                  </a:lnTo>
                  <a:lnTo>
                    <a:pt x="2740" y="1175"/>
                  </a:lnTo>
                  <a:lnTo>
                    <a:pt x="2743" y="1082"/>
                  </a:lnTo>
                  <a:lnTo>
                    <a:pt x="2743" y="1175"/>
                  </a:lnTo>
                  <a:lnTo>
                    <a:pt x="2743" y="1215"/>
                  </a:lnTo>
                  <a:lnTo>
                    <a:pt x="2743" y="1254"/>
                  </a:lnTo>
                  <a:lnTo>
                    <a:pt x="2746" y="1678"/>
                  </a:lnTo>
                  <a:lnTo>
                    <a:pt x="2746" y="1718"/>
                  </a:lnTo>
                  <a:lnTo>
                    <a:pt x="2746" y="1757"/>
                  </a:lnTo>
                  <a:lnTo>
                    <a:pt x="2749" y="1969"/>
                  </a:lnTo>
                  <a:lnTo>
                    <a:pt x="2749" y="1981"/>
                  </a:lnTo>
                  <a:lnTo>
                    <a:pt x="2749" y="1990"/>
                  </a:lnTo>
                  <a:lnTo>
                    <a:pt x="2752" y="2008"/>
                  </a:lnTo>
                  <a:lnTo>
                    <a:pt x="2752" y="1996"/>
                  </a:lnTo>
                  <a:lnTo>
                    <a:pt x="2755" y="1902"/>
                  </a:lnTo>
                  <a:lnTo>
                    <a:pt x="2755" y="1896"/>
                  </a:lnTo>
                  <a:lnTo>
                    <a:pt x="2758" y="1872"/>
                  </a:lnTo>
                  <a:lnTo>
                    <a:pt x="2758" y="1881"/>
                  </a:lnTo>
                  <a:lnTo>
                    <a:pt x="2761" y="1957"/>
                  </a:lnTo>
                  <a:lnTo>
                    <a:pt x="2764" y="2011"/>
                  </a:lnTo>
                  <a:lnTo>
                    <a:pt x="2767" y="2048"/>
                  </a:lnTo>
                  <a:lnTo>
                    <a:pt x="2770" y="2069"/>
                  </a:lnTo>
                  <a:lnTo>
                    <a:pt x="2774" y="2075"/>
                  </a:lnTo>
                  <a:lnTo>
                    <a:pt x="2777" y="2075"/>
                  </a:lnTo>
                  <a:lnTo>
                    <a:pt x="2780" y="2078"/>
                  </a:lnTo>
                  <a:lnTo>
                    <a:pt x="2783" y="2078"/>
                  </a:lnTo>
                  <a:lnTo>
                    <a:pt x="2786" y="2078"/>
                  </a:lnTo>
                  <a:lnTo>
                    <a:pt x="2792" y="2078"/>
                  </a:lnTo>
                  <a:lnTo>
                    <a:pt x="2795" y="2075"/>
                  </a:lnTo>
                  <a:lnTo>
                    <a:pt x="2798" y="2063"/>
                  </a:lnTo>
                  <a:lnTo>
                    <a:pt x="2801" y="2045"/>
                  </a:lnTo>
                  <a:lnTo>
                    <a:pt x="2804" y="2017"/>
                  </a:lnTo>
                  <a:lnTo>
                    <a:pt x="2804" y="2014"/>
                  </a:lnTo>
                  <a:lnTo>
                    <a:pt x="2807" y="2024"/>
                  </a:lnTo>
                  <a:lnTo>
                    <a:pt x="2810" y="2057"/>
                  </a:lnTo>
                  <a:lnTo>
                    <a:pt x="2813" y="2069"/>
                  </a:lnTo>
                  <a:lnTo>
                    <a:pt x="2816" y="2063"/>
                  </a:lnTo>
                  <a:lnTo>
                    <a:pt x="2819" y="2051"/>
                  </a:lnTo>
                  <a:lnTo>
                    <a:pt x="2822" y="2036"/>
                  </a:lnTo>
                  <a:lnTo>
                    <a:pt x="2822" y="2033"/>
                  </a:lnTo>
                  <a:lnTo>
                    <a:pt x="2825" y="2039"/>
                  </a:lnTo>
                  <a:lnTo>
                    <a:pt x="2828" y="2054"/>
                  </a:lnTo>
                  <a:lnTo>
                    <a:pt x="2828" y="2057"/>
                  </a:lnTo>
                  <a:lnTo>
                    <a:pt x="2831" y="2048"/>
                  </a:lnTo>
                  <a:lnTo>
                    <a:pt x="2831" y="2045"/>
                  </a:lnTo>
                  <a:lnTo>
                    <a:pt x="2834" y="1972"/>
                  </a:lnTo>
                  <a:lnTo>
                    <a:pt x="2834" y="1960"/>
                  </a:lnTo>
                  <a:lnTo>
                    <a:pt x="2834" y="1942"/>
                  </a:lnTo>
                  <a:lnTo>
                    <a:pt x="2837" y="1724"/>
                  </a:lnTo>
                  <a:lnTo>
                    <a:pt x="2837" y="1690"/>
                  </a:lnTo>
                  <a:lnTo>
                    <a:pt x="2840" y="1388"/>
                  </a:lnTo>
                  <a:lnTo>
                    <a:pt x="2840" y="1366"/>
                  </a:lnTo>
                  <a:lnTo>
                    <a:pt x="2840" y="1315"/>
                  </a:lnTo>
                  <a:lnTo>
                    <a:pt x="2843" y="1354"/>
                  </a:lnTo>
                  <a:lnTo>
                    <a:pt x="2843" y="1372"/>
                  </a:lnTo>
                  <a:lnTo>
                    <a:pt x="2846" y="1533"/>
                  </a:lnTo>
                  <a:lnTo>
                    <a:pt x="2846" y="1539"/>
                  </a:lnTo>
                  <a:lnTo>
                    <a:pt x="2846" y="1542"/>
                  </a:lnTo>
                  <a:lnTo>
                    <a:pt x="2849" y="1460"/>
                  </a:lnTo>
                  <a:lnTo>
                    <a:pt x="2849" y="1445"/>
                  </a:lnTo>
                  <a:lnTo>
                    <a:pt x="2849" y="1427"/>
                  </a:lnTo>
                  <a:lnTo>
                    <a:pt x="2852" y="1354"/>
                  </a:lnTo>
                  <a:lnTo>
                    <a:pt x="2852" y="1357"/>
                  </a:lnTo>
                  <a:lnTo>
                    <a:pt x="2852" y="1363"/>
                  </a:lnTo>
                  <a:lnTo>
                    <a:pt x="2855" y="1515"/>
                  </a:lnTo>
                  <a:lnTo>
                    <a:pt x="2855" y="1539"/>
                  </a:lnTo>
                  <a:lnTo>
                    <a:pt x="2855" y="1563"/>
                  </a:lnTo>
                  <a:lnTo>
                    <a:pt x="2858" y="1736"/>
                  </a:lnTo>
                  <a:lnTo>
                    <a:pt x="2858" y="1748"/>
                  </a:lnTo>
                  <a:lnTo>
                    <a:pt x="2858" y="1757"/>
                  </a:lnTo>
                  <a:lnTo>
                    <a:pt x="2861" y="1654"/>
                  </a:lnTo>
                  <a:lnTo>
                    <a:pt x="2861" y="1624"/>
                  </a:lnTo>
                  <a:lnTo>
                    <a:pt x="2861" y="1593"/>
                  </a:lnTo>
                  <a:lnTo>
                    <a:pt x="2864" y="1351"/>
                  </a:lnTo>
                  <a:lnTo>
                    <a:pt x="2864" y="1345"/>
                  </a:lnTo>
                  <a:lnTo>
                    <a:pt x="2864" y="1342"/>
                  </a:lnTo>
                  <a:lnTo>
                    <a:pt x="2867" y="1557"/>
                  </a:lnTo>
                  <a:lnTo>
                    <a:pt x="2867" y="1596"/>
                  </a:lnTo>
                  <a:lnTo>
                    <a:pt x="2867" y="1636"/>
                  </a:lnTo>
                  <a:lnTo>
                    <a:pt x="2870" y="1911"/>
                  </a:lnTo>
                  <a:lnTo>
                    <a:pt x="2870" y="1930"/>
                  </a:lnTo>
                  <a:lnTo>
                    <a:pt x="2870" y="1948"/>
                  </a:lnTo>
                  <a:lnTo>
                    <a:pt x="2873" y="2030"/>
                  </a:lnTo>
                  <a:lnTo>
                    <a:pt x="2873" y="2033"/>
                  </a:lnTo>
                  <a:lnTo>
                    <a:pt x="2876" y="2054"/>
                  </a:lnTo>
                  <a:lnTo>
                    <a:pt x="2879" y="2057"/>
                  </a:lnTo>
                  <a:lnTo>
                    <a:pt x="2883" y="2057"/>
                  </a:lnTo>
                  <a:lnTo>
                    <a:pt x="2886" y="2054"/>
                  </a:lnTo>
                  <a:lnTo>
                    <a:pt x="2889" y="2051"/>
                  </a:lnTo>
                  <a:lnTo>
                    <a:pt x="2892" y="2048"/>
                  </a:lnTo>
                  <a:lnTo>
                    <a:pt x="2895" y="2030"/>
                  </a:lnTo>
                  <a:lnTo>
                    <a:pt x="2901" y="1969"/>
                  </a:lnTo>
                  <a:lnTo>
                    <a:pt x="2901" y="1960"/>
                  </a:lnTo>
                  <a:lnTo>
                    <a:pt x="2901" y="1821"/>
                  </a:lnTo>
                  <a:lnTo>
                    <a:pt x="2904" y="1793"/>
                  </a:lnTo>
                  <a:lnTo>
                    <a:pt x="2904" y="1766"/>
                  </a:lnTo>
                  <a:lnTo>
                    <a:pt x="2904" y="1378"/>
                  </a:lnTo>
                  <a:lnTo>
                    <a:pt x="2907" y="1327"/>
                  </a:lnTo>
                  <a:lnTo>
                    <a:pt x="2907" y="1275"/>
                  </a:lnTo>
                  <a:lnTo>
                    <a:pt x="2910" y="991"/>
                  </a:lnTo>
                  <a:lnTo>
                    <a:pt x="2910" y="991"/>
                  </a:lnTo>
                  <a:lnTo>
                    <a:pt x="2910" y="997"/>
                  </a:lnTo>
                  <a:lnTo>
                    <a:pt x="2913" y="1309"/>
                  </a:lnTo>
                  <a:lnTo>
                    <a:pt x="2913" y="1360"/>
                  </a:lnTo>
                  <a:lnTo>
                    <a:pt x="2913" y="1412"/>
                  </a:lnTo>
                  <a:lnTo>
                    <a:pt x="2916" y="1805"/>
                  </a:lnTo>
                  <a:lnTo>
                    <a:pt x="2916" y="1839"/>
                  </a:lnTo>
                  <a:lnTo>
                    <a:pt x="2916" y="1866"/>
                  </a:lnTo>
                  <a:lnTo>
                    <a:pt x="2919" y="2021"/>
                  </a:lnTo>
                  <a:lnTo>
                    <a:pt x="2919" y="2030"/>
                  </a:lnTo>
                  <a:lnTo>
                    <a:pt x="2919" y="2036"/>
                  </a:lnTo>
                  <a:lnTo>
                    <a:pt x="2922" y="2069"/>
                  </a:lnTo>
                  <a:lnTo>
                    <a:pt x="2925" y="2078"/>
                  </a:lnTo>
                  <a:lnTo>
                    <a:pt x="2928" y="2078"/>
                  </a:lnTo>
                  <a:lnTo>
                    <a:pt x="2931" y="2078"/>
                  </a:lnTo>
                  <a:lnTo>
                    <a:pt x="2934" y="2075"/>
                  </a:lnTo>
                  <a:lnTo>
                    <a:pt x="2937" y="2072"/>
                  </a:lnTo>
                  <a:lnTo>
                    <a:pt x="2940" y="2069"/>
                  </a:lnTo>
                  <a:lnTo>
                    <a:pt x="2943" y="2072"/>
                  </a:lnTo>
                  <a:lnTo>
                    <a:pt x="2946" y="2078"/>
                  </a:lnTo>
                  <a:lnTo>
                    <a:pt x="2949" y="2078"/>
                  </a:lnTo>
                  <a:lnTo>
                    <a:pt x="2952" y="2075"/>
                  </a:lnTo>
                  <a:lnTo>
                    <a:pt x="2955" y="2075"/>
                  </a:lnTo>
                  <a:lnTo>
                    <a:pt x="2958" y="2075"/>
                  </a:lnTo>
                  <a:lnTo>
                    <a:pt x="2961" y="2075"/>
                  </a:lnTo>
                  <a:lnTo>
                    <a:pt x="2964" y="2075"/>
                  </a:lnTo>
                  <a:lnTo>
                    <a:pt x="2967" y="2075"/>
                  </a:lnTo>
                  <a:lnTo>
                    <a:pt x="2970" y="2075"/>
                  </a:lnTo>
                  <a:lnTo>
                    <a:pt x="2973" y="2075"/>
                  </a:lnTo>
                  <a:lnTo>
                    <a:pt x="2976" y="2075"/>
                  </a:lnTo>
                  <a:lnTo>
                    <a:pt x="2979" y="2072"/>
                  </a:lnTo>
                  <a:lnTo>
                    <a:pt x="2982" y="2066"/>
                  </a:lnTo>
                  <a:lnTo>
                    <a:pt x="2985" y="2045"/>
                  </a:lnTo>
                  <a:lnTo>
                    <a:pt x="2988" y="2027"/>
                  </a:lnTo>
                  <a:lnTo>
                    <a:pt x="2991" y="2017"/>
                  </a:lnTo>
                  <a:lnTo>
                    <a:pt x="2995" y="2030"/>
                  </a:lnTo>
                  <a:lnTo>
                    <a:pt x="2998" y="2057"/>
                  </a:lnTo>
                  <a:lnTo>
                    <a:pt x="3001" y="2069"/>
                  </a:lnTo>
                  <a:lnTo>
                    <a:pt x="3007" y="2066"/>
                  </a:lnTo>
                  <a:lnTo>
                    <a:pt x="3010" y="2051"/>
                  </a:lnTo>
                  <a:lnTo>
                    <a:pt x="3013" y="2039"/>
                  </a:lnTo>
                  <a:lnTo>
                    <a:pt x="3016" y="2048"/>
                  </a:lnTo>
                  <a:lnTo>
                    <a:pt x="3019" y="2054"/>
                  </a:lnTo>
                  <a:lnTo>
                    <a:pt x="3022" y="2057"/>
                  </a:lnTo>
                  <a:lnTo>
                    <a:pt x="3025" y="2054"/>
                  </a:lnTo>
                  <a:lnTo>
                    <a:pt x="3028" y="2036"/>
                  </a:lnTo>
                  <a:lnTo>
                    <a:pt x="3031" y="1972"/>
                  </a:lnTo>
                  <a:lnTo>
                    <a:pt x="3034" y="1899"/>
                  </a:lnTo>
                  <a:lnTo>
                    <a:pt x="3034" y="1896"/>
                  </a:lnTo>
                  <a:lnTo>
                    <a:pt x="3034" y="1893"/>
                  </a:lnTo>
                  <a:lnTo>
                    <a:pt x="3037" y="1933"/>
                  </a:lnTo>
                  <a:lnTo>
                    <a:pt x="3037" y="1942"/>
                  </a:lnTo>
                  <a:lnTo>
                    <a:pt x="3040" y="2033"/>
                  </a:lnTo>
                  <a:lnTo>
                    <a:pt x="3043" y="2063"/>
                  </a:lnTo>
                  <a:lnTo>
                    <a:pt x="3046" y="2066"/>
                  </a:lnTo>
                  <a:lnTo>
                    <a:pt x="3049" y="2066"/>
                  </a:lnTo>
                  <a:lnTo>
                    <a:pt x="3052" y="2066"/>
                  </a:lnTo>
                  <a:lnTo>
                    <a:pt x="3055" y="2057"/>
                  </a:lnTo>
                  <a:lnTo>
                    <a:pt x="3055" y="2057"/>
                  </a:lnTo>
                  <a:lnTo>
                    <a:pt x="3058" y="2014"/>
                  </a:lnTo>
                  <a:lnTo>
                    <a:pt x="3058" y="2005"/>
                  </a:lnTo>
                  <a:lnTo>
                    <a:pt x="3058" y="1996"/>
                  </a:lnTo>
                  <a:lnTo>
                    <a:pt x="3061" y="1812"/>
                  </a:lnTo>
                  <a:lnTo>
                    <a:pt x="3061" y="1778"/>
                  </a:lnTo>
                  <a:lnTo>
                    <a:pt x="3061" y="1742"/>
                  </a:lnTo>
                  <a:lnTo>
                    <a:pt x="3064" y="1312"/>
                  </a:lnTo>
                  <a:lnTo>
                    <a:pt x="3064" y="1257"/>
                  </a:lnTo>
                  <a:lnTo>
                    <a:pt x="3064" y="1206"/>
                  </a:lnTo>
                  <a:lnTo>
                    <a:pt x="3067" y="888"/>
                  </a:lnTo>
                  <a:lnTo>
                    <a:pt x="3067" y="879"/>
                  </a:lnTo>
                  <a:lnTo>
                    <a:pt x="3067" y="876"/>
                  </a:lnTo>
                  <a:lnTo>
                    <a:pt x="3070" y="1088"/>
                  </a:lnTo>
                  <a:lnTo>
                    <a:pt x="3070" y="1130"/>
                  </a:lnTo>
                  <a:lnTo>
                    <a:pt x="3073" y="1581"/>
                  </a:lnTo>
                  <a:lnTo>
                    <a:pt x="3073" y="1621"/>
                  </a:lnTo>
                  <a:lnTo>
                    <a:pt x="3073" y="1660"/>
                  </a:lnTo>
                  <a:lnTo>
                    <a:pt x="3076" y="1902"/>
                  </a:lnTo>
                  <a:lnTo>
                    <a:pt x="3076" y="1921"/>
                  </a:lnTo>
                  <a:lnTo>
                    <a:pt x="3076" y="1936"/>
                  </a:lnTo>
                  <a:lnTo>
                    <a:pt x="3079" y="2021"/>
                  </a:lnTo>
                  <a:lnTo>
                    <a:pt x="3079" y="2024"/>
                  </a:lnTo>
                  <a:lnTo>
                    <a:pt x="3082" y="2036"/>
                  </a:lnTo>
                  <a:lnTo>
                    <a:pt x="3082" y="2030"/>
                  </a:lnTo>
                  <a:lnTo>
                    <a:pt x="3085" y="2014"/>
                  </a:lnTo>
                  <a:lnTo>
                    <a:pt x="3088" y="2030"/>
                  </a:lnTo>
                  <a:lnTo>
                    <a:pt x="3091" y="2045"/>
                  </a:lnTo>
                  <a:lnTo>
                    <a:pt x="3094" y="2042"/>
                  </a:lnTo>
                  <a:lnTo>
                    <a:pt x="3097" y="2060"/>
                  </a:lnTo>
                  <a:lnTo>
                    <a:pt x="3100" y="2069"/>
                  </a:lnTo>
                  <a:lnTo>
                    <a:pt x="3104" y="2042"/>
                  </a:lnTo>
                  <a:lnTo>
                    <a:pt x="3107" y="1957"/>
                  </a:lnTo>
                  <a:lnTo>
                    <a:pt x="3110" y="1854"/>
                  </a:lnTo>
                  <a:lnTo>
                    <a:pt x="3113" y="1851"/>
                  </a:lnTo>
                  <a:lnTo>
                    <a:pt x="3113" y="1842"/>
                  </a:lnTo>
                  <a:lnTo>
                    <a:pt x="3113" y="1875"/>
                  </a:lnTo>
                  <a:lnTo>
                    <a:pt x="3116" y="1884"/>
                  </a:lnTo>
                  <a:lnTo>
                    <a:pt x="3119" y="2002"/>
                  </a:lnTo>
                  <a:lnTo>
                    <a:pt x="3119" y="2011"/>
                  </a:lnTo>
                  <a:lnTo>
                    <a:pt x="3122" y="2057"/>
                  </a:lnTo>
                  <a:lnTo>
                    <a:pt x="3125" y="2060"/>
                  </a:lnTo>
                  <a:lnTo>
                    <a:pt x="3128" y="2066"/>
                  </a:lnTo>
                  <a:lnTo>
                    <a:pt x="3131" y="2075"/>
                  </a:lnTo>
                  <a:lnTo>
                    <a:pt x="3134" y="2081"/>
                  </a:lnTo>
                  <a:lnTo>
                    <a:pt x="3137" y="2084"/>
                  </a:lnTo>
                  <a:lnTo>
                    <a:pt x="3140" y="2084"/>
                  </a:lnTo>
                  <a:lnTo>
                    <a:pt x="3143" y="2084"/>
                  </a:lnTo>
                  <a:lnTo>
                    <a:pt x="3146" y="2081"/>
                  </a:lnTo>
                  <a:lnTo>
                    <a:pt x="3149" y="2078"/>
                  </a:lnTo>
                  <a:lnTo>
                    <a:pt x="3152" y="2066"/>
                  </a:lnTo>
                  <a:lnTo>
                    <a:pt x="3155" y="2036"/>
                  </a:lnTo>
                  <a:lnTo>
                    <a:pt x="3155" y="2033"/>
                  </a:lnTo>
                  <a:lnTo>
                    <a:pt x="3158" y="1942"/>
                  </a:lnTo>
                  <a:lnTo>
                    <a:pt x="3158" y="1924"/>
                  </a:lnTo>
                  <a:lnTo>
                    <a:pt x="3158" y="1905"/>
                  </a:lnTo>
                  <a:lnTo>
                    <a:pt x="3161" y="1681"/>
                  </a:lnTo>
                  <a:lnTo>
                    <a:pt x="3161" y="1663"/>
                  </a:lnTo>
                  <a:lnTo>
                    <a:pt x="3164" y="1618"/>
                  </a:lnTo>
                  <a:lnTo>
                    <a:pt x="3164" y="1660"/>
                  </a:lnTo>
                  <a:lnTo>
                    <a:pt x="3164" y="1675"/>
                  </a:lnTo>
                  <a:lnTo>
                    <a:pt x="3167" y="1899"/>
                  </a:lnTo>
                  <a:lnTo>
                    <a:pt x="3167" y="1921"/>
                  </a:lnTo>
                  <a:lnTo>
                    <a:pt x="3170" y="2033"/>
                  </a:lnTo>
                  <a:lnTo>
                    <a:pt x="3170" y="2039"/>
                  </a:lnTo>
                  <a:lnTo>
                    <a:pt x="3170" y="2042"/>
                  </a:lnTo>
                  <a:lnTo>
                    <a:pt x="3173" y="2057"/>
                  </a:lnTo>
                  <a:lnTo>
                    <a:pt x="3173" y="2057"/>
                  </a:lnTo>
                  <a:lnTo>
                    <a:pt x="3176" y="2045"/>
                  </a:lnTo>
                  <a:lnTo>
                    <a:pt x="3179" y="2054"/>
                  </a:lnTo>
                  <a:lnTo>
                    <a:pt x="3182" y="2072"/>
                  </a:lnTo>
                  <a:lnTo>
                    <a:pt x="3185" y="2069"/>
                  </a:lnTo>
                  <a:lnTo>
                    <a:pt x="3188" y="2039"/>
                  </a:lnTo>
                  <a:lnTo>
                    <a:pt x="3188" y="2036"/>
                  </a:lnTo>
                  <a:lnTo>
                    <a:pt x="3191" y="1942"/>
                  </a:lnTo>
                  <a:lnTo>
                    <a:pt x="3191" y="1924"/>
                  </a:lnTo>
                  <a:lnTo>
                    <a:pt x="3191" y="1905"/>
                  </a:lnTo>
                  <a:lnTo>
                    <a:pt x="3194" y="1657"/>
                  </a:lnTo>
                  <a:lnTo>
                    <a:pt x="3194" y="1621"/>
                  </a:lnTo>
                  <a:lnTo>
                    <a:pt x="3194" y="1584"/>
                  </a:lnTo>
                  <a:lnTo>
                    <a:pt x="3197" y="1300"/>
                  </a:lnTo>
                  <a:lnTo>
                    <a:pt x="3197" y="1281"/>
                  </a:lnTo>
                  <a:lnTo>
                    <a:pt x="3200" y="1245"/>
                  </a:lnTo>
                  <a:lnTo>
                    <a:pt x="3200" y="1306"/>
                  </a:lnTo>
                  <a:lnTo>
                    <a:pt x="3200" y="1324"/>
                  </a:lnTo>
                  <a:lnTo>
                    <a:pt x="3200" y="1348"/>
                  </a:lnTo>
                  <a:lnTo>
                    <a:pt x="3203" y="1624"/>
                  </a:lnTo>
                  <a:lnTo>
                    <a:pt x="3203" y="1651"/>
                  </a:lnTo>
                  <a:lnTo>
                    <a:pt x="3206" y="1863"/>
                  </a:lnTo>
                  <a:lnTo>
                    <a:pt x="3206" y="1881"/>
                  </a:lnTo>
                  <a:lnTo>
                    <a:pt x="3206" y="1899"/>
                  </a:lnTo>
                  <a:lnTo>
                    <a:pt x="3209" y="2011"/>
                  </a:lnTo>
                  <a:lnTo>
                    <a:pt x="3209" y="2017"/>
                  </a:lnTo>
                  <a:lnTo>
                    <a:pt x="3213" y="2063"/>
                  </a:lnTo>
                  <a:lnTo>
                    <a:pt x="3216" y="2069"/>
                  </a:lnTo>
                  <a:lnTo>
                    <a:pt x="3222" y="2069"/>
                  </a:lnTo>
                  <a:lnTo>
                    <a:pt x="3225" y="2072"/>
                  </a:lnTo>
                  <a:lnTo>
                    <a:pt x="3228" y="2075"/>
                  </a:lnTo>
                  <a:lnTo>
                    <a:pt x="3231" y="2075"/>
                  </a:lnTo>
                  <a:lnTo>
                    <a:pt x="3234" y="2075"/>
                  </a:lnTo>
                  <a:lnTo>
                    <a:pt x="3237" y="2078"/>
                  </a:lnTo>
                  <a:lnTo>
                    <a:pt x="3240" y="2075"/>
                  </a:lnTo>
                  <a:lnTo>
                    <a:pt x="3243" y="2066"/>
                  </a:lnTo>
                  <a:lnTo>
                    <a:pt x="3246" y="2069"/>
                  </a:lnTo>
                  <a:lnTo>
                    <a:pt x="3249" y="2069"/>
                  </a:lnTo>
                  <a:lnTo>
                    <a:pt x="3252" y="2066"/>
                  </a:lnTo>
                  <a:lnTo>
                    <a:pt x="3255" y="2066"/>
                  </a:lnTo>
                  <a:lnTo>
                    <a:pt x="3258" y="2072"/>
                  </a:lnTo>
                  <a:lnTo>
                    <a:pt x="3261" y="2078"/>
                  </a:lnTo>
                  <a:lnTo>
                    <a:pt x="3264" y="2075"/>
                  </a:lnTo>
                  <a:lnTo>
                    <a:pt x="3267" y="2063"/>
                  </a:lnTo>
                  <a:lnTo>
                    <a:pt x="3270" y="2057"/>
                  </a:lnTo>
                  <a:lnTo>
                    <a:pt x="3273" y="2066"/>
                  </a:lnTo>
                  <a:lnTo>
                    <a:pt x="3276" y="2078"/>
                  </a:lnTo>
                  <a:lnTo>
                    <a:pt x="3279" y="2078"/>
                  </a:lnTo>
                  <a:lnTo>
                    <a:pt x="3282" y="2075"/>
                  </a:lnTo>
                  <a:lnTo>
                    <a:pt x="3285" y="2072"/>
                  </a:lnTo>
                  <a:lnTo>
                    <a:pt x="3288" y="2072"/>
                  </a:lnTo>
                  <a:lnTo>
                    <a:pt x="3291" y="2060"/>
                  </a:lnTo>
                  <a:lnTo>
                    <a:pt x="3294" y="2021"/>
                  </a:lnTo>
                  <a:lnTo>
                    <a:pt x="3297" y="1933"/>
                  </a:lnTo>
                  <a:lnTo>
                    <a:pt x="3297" y="1924"/>
                  </a:lnTo>
                  <a:lnTo>
                    <a:pt x="3300" y="1899"/>
                  </a:lnTo>
                  <a:lnTo>
                    <a:pt x="3300" y="1905"/>
                  </a:lnTo>
                  <a:lnTo>
                    <a:pt x="3303" y="1948"/>
                  </a:lnTo>
                  <a:lnTo>
                    <a:pt x="3303" y="1948"/>
                  </a:lnTo>
                  <a:lnTo>
                    <a:pt x="3306" y="1842"/>
                  </a:lnTo>
                  <a:lnTo>
                    <a:pt x="3306" y="1815"/>
                  </a:lnTo>
                  <a:lnTo>
                    <a:pt x="3306" y="1781"/>
                  </a:lnTo>
                  <a:lnTo>
                    <a:pt x="3309" y="1309"/>
                  </a:lnTo>
                  <a:lnTo>
                    <a:pt x="3309" y="1248"/>
                  </a:lnTo>
                  <a:lnTo>
                    <a:pt x="3309" y="1191"/>
                  </a:lnTo>
                  <a:lnTo>
                    <a:pt x="3312" y="954"/>
                  </a:lnTo>
                  <a:lnTo>
                    <a:pt x="3312" y="985"/>
                  </a:lnTo>
                  <a:lnTo>
                    <a:pt x="3312" y="1012"/>
                  </a:lnTo>
                  <a:lnTo>
                    <a:pt x="3315" y="1445"/>
                  </a:lnTo>
                  <a:lnTo>
                    <a:pt x="3315" y="1497"/>
                  </a:lnTo>
                  <a:lnTo>
                    <a:pt x="3318" y="1551"/>
                  </a:lnTo>
                  <a:lnTo>
                    <a:pt x="3318" y="1899"/>
                  </a:lnTo>
                  <a:lnTo>
                    <a:pt x="3318" y="1924"/>
                  </a:lnTo>
                  <a:lnTo>
                    <a:pt x="3322" y="1945"/>
                  </a:lnTo>
                  <a:lnTo>
                    <a:pt x="3322" y="2048"/>
                  </a:lnTo>
                  <a:lnTo>
                    <a:pt x="3322" y="2051"/>
                  </a:lnTo>
                  <a:lnTo>
                    <a:pt x="3328" y="2075"/>
                  </a:lnTo>
                  <a:lnTo>
                    <a:pt x="3331" y="2078"/>
                  </a:lnTo>
                  <a:lnTo>
                    <a:pt x="3334" y="2069"/>
                  </a:lnTo>
                  <a:lnTo>
                    <a:pt x="3337" y="2042"/>
                  </a:lnTo>
                  <a:lnTo>
                    <a:pt x="3340" y="1987"/>
                  </a:lnTo>
                  <a:lnTo>
                    <a:pt x="3340" y="1981"/>
                  </a:lnTo>
                  <a:lnTo>
                    <a:pt x="3340" y="1972"/>
                  </a:lnTo>
                  <a:lnTo>
                    <a:pt x="3343" y="1981"/>
                  </a:lnTo>
                  <a:lnTo>
                    <a:pt x="3346" y="2027"/>
                  </a:lnTo>
                  <a:lnTo>
                    <a:pt x="3349" y="2048"/>
                  </a:lnTo>
                  <a:lnTo>
                    <a:pt x="3352" y="2063"/>
                  </a:lnTo>
                  <a:lnTo>
                    <a:pt x="3355" y="2075"/>
                  </a:lnTo>
                  <a:lnTo>
                    <a:pt x="3358" y="2078"/>
                  </a:lnTo>
                  <a:lnTo>
                    <a:pt x="3361" y="2078"/>
                  </a:lnTo>
                  <a:lnTo>
                    <a:pt x="3364" y="2072"/>
                  </a:lnTo>
                  <a:lnTo>
                    <a:pt x="3367" y="2060"/>
                  </a:lnTo>
                  <a:lnTo>
                    <a:pt x="3370" y="2051"/>
                  </a:lnTo>
                  <a:lnTo>
                    <a:pt x="3373" y="2060"/>
                  </a:lnTo>
                  <a:lnTo>
                    <a:pt x="3376" y="2060"/>
                  </a:lnTo>
                  <a:lnTo>
                    <a:pt x="3379" y="2042"/>
                  </a:lnTo>
                  <a:lnTo>
                    <a:pt x="3379" y="2039"/>
                  </a:lnTo>
                  <a:lnTo>
                    <a:pt x="3382" y="2042"/>
                  </a:lnTo>
                  <a:lnTo>
                    <a:pt x="3385" y="2060"/>
                  </a:lnTo>
                  <a:lnTo>
                    <a:pt x="3388" y="2060"/>
                  </a:lnTo>
                  <a:lnTo>
                    <a:pt x="3391" y="2054"/>
                  </a:lnTo>
                  <a:lnTo>
                    <a:pt x="3394" y="2063"/>
                  </a:lnTo>
                  <a:lnTo>
                    <a:pt x="3397" y="2069"/>
                  </a:lnTo>
                  <a:lnTo>
                    <a:pt x="3400" y="2069"/>
                  </a:lnTo>
                  <a:lnTo>
                    <a:pt x="3403" y="2063"/>
                  </a:lnTo>
                  <a:lnTo>
                    <a:pt x="3406" y="2048"/>
                  </a:lnTo>
                  <a:lnTo>
                    <a:pt x="3409" y="2030"/>
                  </a:lnTo>
                  <a:lnTo>
                    <a:pt x="3412" y="2027"/>
                  </a:lnTo>
                  <a:lnTo>
                    <a:pt x="3415" y="2033"/>
                  </a:lnTo>
                  <a:lnTo>
                    <a:pt x="3418" y="2051"/>
                  </a:lnTo>
                  <a:lnTo>
                    <a:pt x="3421" y="2060"/>
                  </a:lnTo>
                  <a:lnTo>
                    <a:pt x="3424" y="2063"/>
                  </a:lnTo>
                  <a:lnTo>
                    <a:pt x="3427" y="2069"/>
                  </a:lnTo>
                  <a:lnTo>
                    <a:pt x="3430" y="2072"/>
                  </a:lnTo>
                  <a:lnTo>
                    <a:pt x="3437" y="2069"/>
                  </a:lnTo>
                  <a:lnTo>
                    <a:pt x="3440" y="2069"/>
                  </a:lnTo>
                  <a:lnTo>
                    <a:pt x="3443" y="2072"/>
                  </a:lnTo>
                  <a:lnTo>
                    <a:pt x="3446" y="2072"/>
                  </a:lnTo>
                  <a:lnTo>
                    <a:pt x="3449" y="2069"/>
                  </a:lnTo>
                  <a:lnTo>
                    <a:pt x="3452" y="2060"/>
                  </a:lnTo>
                  <a:lnTo>
                    <a:pt x="3455" y="2060"/>
                  </a:lnTo>
                  <a:lnTo>
                    <a:pt x="3458" y="2066"/>
                  </a:lnTo>
                  <a:lnTo>
                    <a:pt x="3461" y="2063"/>
                  </a:lnTo>
                  <a:lnTo>
                    <a:pt x="3464" y="2057"/>
                  </a:lnTo>
                  <a:lnTo>
                    <a:pt x="3467" y="2051"/>
                  </a:lnTo>
                  <a:lnTo>
                    <a:pt x="3470" y="2051"/>
                  </a:lnTo>
                  <a:lnTo>
                    <a:pt x="3473" y="2060"/>
                  </a:lnTo>
                  <a:lnTo>
                    <a:pt x="3476" y="2060"/>
                  </a:lnTo>
                  <a:lnTo>
                    <a:pt x="3479" y="2036"/>
                  </a:lnTo>
                  <a:lnTo>
                    <a:pt x="3479" y="2033"/>
                  </a:lnTo>
                  <a:lnTo>
                    <a:pt x="3482" y="1963"/>
                  </a:lnTo>
                  <a:lnTo>
                    <a:pt x="3482" y="1951"/>
                  </a:lnTo>
                  <a:lnTo>
                    <a:pt x="3482" y="1939"/>
                  </a:lnTo>
                  <a:lnTo>
                    <a:pt x="3485" y="1748"/>
                  </a:lnTo>
                  <a:lnTo>
                    <a:pt x="3485" y="1730"/>
                  </a:lnTo>
                  <a:lnTo>
                    <a:pt x="3488" y="1642"/>
                  </a:lnTo>
                  <a:lnTo>
                    <a:pt x="3488" y="1648"/>
                  </a:lnTo>
                  <a:lnTo>
                    <a:pt x="3488" y="1657"/>
                  </a:lnTo>
                  <a:lnTo>
                    <a:pt x="3491" y="1827"/>
                  </a:lnTo>
                  <a:lnTo>
                    <a:pt x="3491" y="1845"/>
                  </a:lnTo>
                  <a:lnTo>
                    <a:pt x="3494" y="1975"/>
                  </a:lnTo>
                  <a:lnTo>
                    <a:pt x="3494" y="1984"/>
                  </a:lnTo>
                  <a:lnTo>
                    <a:pt x="3494" y="1990"/>
                  </a:lnTo>
                  <a:lnTo>
                    <a:pt x="3497" y="2017"/>
                  </a:lnTo>
                  <a:lnTo>
                    <a:pt x="3497" y="2017"/>
                  </a:lnTo>
                  <a:lnTo>
                    <a:pt x="3500" y="1981"/>
                  </a:lnTo>
                  <a:lnTo>
                    <a:pt x="3500" y="1975"/>
                  </a:lnTo>
                  <a:lnTo>
                    <a:pt x="3500" y="1966"/>
                  </a:lnTo>
                  <a:lnTo>
                    <a:pt x="3503" y="1851"/>
                  </a:lnTo>
                  <a:lnTo>
                    <a:pt x="3503" y="1836"/>
                  </a:lnTo>
                  <a:lnTo>
                    <a:pt x="3506" y="1678"/>
                  </a:lnTo>
                  <a:lnTo>
                    <a:pt x="3506" y="1669"/>
                  </a:lnTo>
                  <a:lnTo>
                    <a:pt x="3509" y="1657"/>
                  </a:lnTo>
                  <a:lnTo>
                    <a:pt x="3509" y="1702"/>
                  </a:lnTo>
                  <a:lnTo>
                    <a:pt x="3509" y="1718"/>
                  </a:lnTo>
                  <a:lnTo>
                    <a:pt x="3512" y="1905"/>
                  </a:lnTo>
                  <a:lnTo>
                    <a:pt x="3512" y="1921"/>
                  </a:lnTo>
                  <a:lnTo>
                    <a:pt x="3515" y="2014"/>
                  </a:lnTo>
                  <a:lnTo>
                    <a:pt x="3515" y="2021"/>
                  </a:lnTo>
                  <a:lnTo>
                    <a:pt x="3518" y="2051"/>
                  </a:lnTo>
                  <a:lnTo>
                    <a:pt x="3521" y="2057"/>
                  </a:lnTo>
                  <a:lnTo>
                    <a:pt x="3524" y="2054"/>
                  </a:lnTo>
                  <a:lnTo>
                    <a:pt x="3527" y="2051"/>
                  </a:lnTo>
                  <a:lnTo>
                    <a:pt x="3530" y="2042"/>
                  </a:lnTo>
                  <a:lnTo>
                    <a:pt x="3533" y="2005"/>
                  </a:lnTo>
                  <a:lnTo>
                    <a:pt x="3533" y="1996"/>
                  </a:lnTo>
                  <a:lnTo>
                    <a:pt x="3536" y="1987"/>
                  </a:lnTo>
                  <a:lnTo>
                    <a:pt x="3536" y="1857"/>
                  </a:lnTo>
                  <a:lnTo>
                    <a:pt x="3536" y="1836"/>
                  </a:lnTo>
                  <a:lnTo>
                    <a:pt x="3539" y="1812"/>
                  </a:lnTo>
                  <a:lnTo>
                    <a:pt x="3539" y="1533"/>
                  </a:lnTo>
                  <a:lnTo>
                    <a:pt x="3543" y="1497"/>
                  </a:lnTo>
                  <a:lnTo>
                    <a:pt x="3543" y="1463"/>
                  </a:lnTo>
                  <a:lnTo>
                    <a:pt x="3543" y="1218"/>
                  </a:lnTo>
                  <a:lnTo>
                    <a:pt x="3546" y="1203"/>
                  </a:lnTo>
                  <a:lnTo>
                    <a:pt x="3546" y="1179"/>
                  </a:lnTo>
                  <a:lnTo>
                    <a:pt x="3546" y="1239"/>
                  </a:lnTo>
                  <a:lnTo>
                    <a:pt x="3549" y="1260"/>
                  </a:lnTo>
                  <a:lnTo>
                    <a:pt x="3549" y="1285"/>
                  </a:lnTo>
                  <a:lnTo>
                    <a:pt x="3552" y="1581"/>
                  </a:lnTo>
                  <a:lnTo>
                    <a:pt x="3552" y="1612"/>
                  </a:lnTo>
                  <a:lnTo>
                    <a:pt x="3555" y="1836"/>
                  </a:lnTo>
                  <a:lnTo>
                    <a:pt x="3555" y="1854"/>
                  </a:lnTo>
                  <a:lnTo>
                    <a:pt x="3555" y="1869"/>
                  </a:lnTo>
                  <a:lnTo>
                    <a:pt x="3558" y="1948"/>
                  </a:lnTo>
                  <a:lnTo>
                    <a:pt x="3558" y="1948"/>
                  </a:lnTo>
                  <a:lnTo>
                    <a:pt x="3558" y="1948"/>
                  </a:lnTo>
                  <a:lnTo>
                    <a:pt x="3561" y="1860"/>
                  </a:lnTo>
                  <a:lnTo>
                    <a:pt x="3561" y="1836"/>
                  </a:lnTo>
                  <a:lnTo>
                    <a:pt x="3561" y="1808"/>
                  </a:lnTo>
                  <a:lnTo>
                    <a:pt x="3564" y="1321"/>
                  </a:lnTo>
                  <a:lnTo>
                    <a:pt x="3564" y="1233"/>
                  </a:lnTo>
                  <a:lnTo>
                    <a:pt x="3564" y="1139"/>
                  </a:lnTo>
                  <a:lnTo>
                    <a:pt x="3567" y="234"/>
                  </a:lnTo>
                  <a:lnTo>
                    <a:pt x="3567" y="161"/>
                  </a:lnTo>
                  <a:lnTo>
                    <a:pt x="3567" y="0"/>
                  </a:lnTo>
                  <a:lnTo>
                    <a:pt x="3570" y="197"/>
                  </a:lnTo>
                  <a:lnTo>
                    <a:pt x="3570" y="273"/>
                  </a:lnTo>
                  <a:lnTo>
                    <a:pt x="3570" y="355"/>
                  </a:lnTo>
                  <a:lnTo>
                    <a:pt x="3573" y="1194"/>
                  </a:lnTo>
                  <a:lnTo>
                    <a:pt x="3573" y="1278"/>
                  </a:lnTo>
                  <a:lnTo>
                    <a:pt x="3573" y="1357"/>
                  </a:lnTo>
                  <a:lnTo>
                    <a:pt x="3576" y="1830"/>
                  </a:lnTo>
                  <a:lnTo>
                    <a:pt x="3576" y="1857"/>
                  </a:lnTo>
                  <a:lnTo>
                    <a:pt x="3576" y="1884"/>
                  </a:lnTo>
                  <a:lnTo>
                    <a:pt x="3579" y="2005"/>
                  </a:lnTo>
                  <a:lnTo>
                    <a:pt x="3579" y="2011"/>
                  </a:lnTo>
                  <a:lnTo>
                    <a:pt x="3582" y="2033"/>
                  </a:lnTo>
                  <a:lnTo>
                    <a:pt x="3585" y="2024"/>
                  </a:lnTo>
                  <a:lnTo>
                    <a:pt x="3588" y="2024"/>
                  </a:lnTo>
                  <a:lnTo>
                    <a:pt x="3591" y="2030"/>
                  </a:lnTo>
                  <a:lnTo>
                    <a:pt x="3594" y="2039"/>
                  </a:lnTo>
                  <a:lnTo>
                    <a:pt x="3597" y="2054"/>
                  </a:lnTo>
                  <a:lnTo>
                    <a:pt x="3600" y="2063"/>
                  </a:lnTo>
                  <a:lnTo>
                    <a:pt x="3603" y="2060"/>
                  </a:lnTo>
                  <a:lnTo>
                    <a:pt x="3606" y="2039"/>
                  </a:lnTo>
                  <a:lnTo>
                    <a:pt x="3609" y="2014"/>
                  </a:lnTo>
                  <a:lnTo>
                    <a:pt x="3612" y="2011"/>
                  </a:lnTo>
                  <a:lnTo>
                    <a:pt x="3615" y="2024"/>
                  </a:lnTo>
                  <a:lnTo>
                    <a:pt x="3618" y="2033"/>
                  </a:lnTo>
                  <a:lnTo>
                    <a:pt x="3621" y="2045"/>
                  </a:lnTo>
                  <a:lnTo>
                    <a:pt x="3624" y="2054"/>
                  </a:lnTo>
                  <a:lnTo>
                    <a:pt x="3627" y="2060"/>
                  </a:lnTo>
                  <a:lnTo>
                    <a:pt x="3630" y="2057"/>
                  </a:lnTo>
                  <a:lnTo>
                    <a:pt x="3633" y="2024"/>
                  </a:lnTo>
                  <a:lnTo>
                    <a:pt x="3633" y="2017"/>
                  </a:lnTo>
                  <a:lnTo>
                    <a:pt x="3633" y="2008"/>
                  </a:lnTo>
                  <a:lnTo>
                    <a:pt x="3636" y="1854"/>
                  </a:lnTo>
                  <a:lnTo>
                    <a:pt x="3636" y="1827"/>
                  </a:lnTo>
                  <a:lnTo>
                    <a:pt x="3639" y="1796"/>
                  </a:lnTo>
                  <a:lnTo>
                    <a:pt x="3639" y="1412"/>
                  </a:lnTo>
                  <a:lnTo>
                    <a:pt x="3642" y="1375"/>
                  </a:lnTo>
                  <a:lnTo>
                    <a:pt x="3642" y="1233"/>
                  </a:lnTo>
                  <a:lnTo>
                    <a:pt x="3642" y="1245"/>
                  </a:lnTo>
                  <a:lnTo>
                    <a:pt x="3645" y="1257"/>
                  </a:lnTo>
                  <a:lnTo>
                    <a:pt x="3645" y="1509"/>
                  </a:lnTo>
                  <a:lnTo>
                    <a:pt x="3648" y="1539"/>
                  </a:lnTo>
                  <a:lnTo>
                    <a:pt x="3648" y="1572"/>
                  </a:lnTo>
                  <a:lnTo>
                    <a:pt x="3648" y="1772"/>
                  </a:lnTo>
                  <a:lnTo>
                    <a:pt x="3652" y="1787"/>
                  </a:lnTo>
                  <a:lnTo>
                    <a:pt x="3652" y="1796"/>
                  </a:lnTo>
                  <a:lnTo>
                    <a:pt x="3655" y="1866"/>
                  </a:lnTo>
                  <a:lnTo>
                    <a:pt x="3658" y="1951"/>
                  </a:lnTo>
                  <a:lnTo>
                    <a:pt x="3661" y="2024"/>
                  </a:lnTo>
                  <a:lnTo>
                    <a:pt x="3664" y="2051"/>
                  </a:lnTo>
                  <a:lnTo>
                    <a:pt x="3667" y="2063"/>
                  </a:lnTo>
                  <a:lnTo>
                    <a:pt x="3670" y="2069"/>
                  </a:lnTo>
                  <a:lnTo>
                    <a:pt x="3673" y="2072"/>
                  </a:lnTo>
                  <a:lnTo>
                    <a:pt x="3676" y="2075"/>
                  </a:lnTo>
                  <a:lnTo>
                    <a:pt x="3679" y="2075"/>
                  </a:lnTo>
                  <a:lnTo>
                    <a:pt x="3682" y="2072"/>
                  </a:lnTo>
                  <a:lnTo>
                    <a:pt x="3685" y="2069"/>
                  </a:lnTo>
                  <a:lnTo>
                    <a:pt x="3688" y="2060"/>
                  </a:lnTo>
                  <a:lnTo>
                    <a:pt x="3691" y="2030"/>
                  </a:lnTo>
                  <a:lnTo>
                    <a:pt x="3694" y="1996"/>
                  </a:lnTo>
                  <a:lnTo>
                    <a:pt x="3694" y="1993"/>
                  </a:lnTo>
                  <a:lnTo>
                    <a:pt x="3697" y="2002"/>
                  </a:lnTo>
                  <a:lnTo>
                    <a:pt x="3700" y="2036"/>
                  </a:lnTo>
                  <a:lnTo>
                    <a:pt x="3703" y="2051"/>
                  </a:lnTo>
                  <a:lnTo>
                    <a:pt x="3706" y="2048"/>
                  </a:lnTo>
                  <a:lnTo>
                    <a:pt x="3709" y="2042"/>
                  </a:lnTo>
                  <a:lnTo>
                    <a:pt x="3712" y="2042"/>
                  </a:lnTo>
                  <a:lnTo>
                    <a:pt x="3715" y="2054"/>
                  </a:lnTo>
                  <a:lnTo>
                    <a:pt x="3718" y="2057"/>
                  </a:lnTo>
                  <a:lnTo>
                    <a:pt x="3721" y="2051"/>
                  </a:lnTo>
                  <a:lnTo>
                    <a:pt x="3724" y="2045"/>
                  </a:lnTo>
                  <a:lnTo>
                    <a:pt x="3727" y="2017"/>
                  </a:lnTo>
                  <a:lnTo>
                    <a:pt x="3727" y="2011"/>
                  </a:lnTo>
                  <a:lnTo>
                    <a:pt x="3730" y="1908"/>
                  </a:lnTo>
                  <a:lnTo>
                    <a:pt x="3730" y="1890"/>
                  </a:lnTo>
                  <a:lnTo>
                    <a:pt x="3730" y="1869"/>
                  </a:lnTo>
                  <a:lnTo>
                    <a:pt x="3733" y="1612"/>
                  </a:lnTo>
                  <a:lnTo>
                    <a:pt x="3733" y="1587"/>
                  </a:lnTo>
                  <a:lnTo>
                    <a:pt x="3736" y="1494"/>
                  </a:lnTo>
                  <a:lnTo>
                    <a:pt x="3736" y="1506"/>
                  </a:lnTo>
                  <a:lnTo>
                    <a:pt x="3736" y="1518"/>
                  </a:lnTo>
                  <a:lnTo>
                    <a:pt x="3739" y="1721"/>
                  </a:lnTo>
                  <a:lnTo>
                    <a:pt x="3739" y="1748"/>
                  </a:lnTo>
                  <a:lnTo>
                    <a:pt x="3739" y="1775"/>
                  </a:lnTo>
                  <a:lnTo>
                    <a:pt x="3742" y="1957"/>
                  </a:lnTo>
                  <a:lnTo>
                    <a:pt x="3742" y="1969"/>
                  </a:lnTo>
                  <a:lnTo>
                    <a:pt x="3745" y="1981"/>
                  </a:lnTo>
                  <a:lnTo>
                    <a:pt x="3745" y="2042"/>
                  </a:lnTo>
                  <a:lnTo>
                    <a:pt x="3748" y="2063"/>
                  </a:lnTo>
                  <a:lnTo>
                    <a:pt x="3751" y="2069"/>
                  </a:lnTo>
                  <a:lnTo>
                    <a:pt x="3757" y="2072"/>
                  </a:lnTo>
                  <a:lnTo>
                    <a:pt x="3760" y="2075"/>
                  </a:lnTo>
                  <a:lnTo>
                    <a:pt x="3764" y="2072"/>
                  </a:lnTo>
                  <a:lnTo>
                    <a:pt x="3767" y="2069"/>
                  </a:lnTo>
                  <a:lnTo>
                    <a:pt x="3770" y="2060"/>
                  </a:lnTo>
                  <a:lnTo>
                    <a:pt x="3773" y="2051"/>
                  </a:lnTo>
                  <a:lnTo>
                    <a:pt x="3776" y="2057"/>
                  </a:lnTo>
                  <a:lnTo>
                    <a:pt x="3779" y="2063"/>
                  </a:lnTo>
                  <a:lnTo>
                    <a:pt x="3782" y="2063"/>
                  </a:lnTo>
                  <a:lnTo>
                    <a:pt x="3785" y="2063"/>
                  </a:lnTo>
                  <a:lnTo>
                    <a:pt x="3788" y="2042"/>
                  </a:lnTo>
                  <a:lnTo>
                    <a:pt x="3791" y="1990"/>
                  </a:lnTo>
                  <a:lnTo>
                    <a:pt x="3794" y="1972"/>
                  </a:lnTo>
                  <a:lnTo>
                    <a:pt x="3794" y="1978"/>
                  </a:lnTo>
                  <a:lnTo>
                    <a:pt x="3797" y="2008"/>
                  </a:lnTo>
                  <a:lnTo>
                    <a:pt x="3797" y="2011"/>
                  </a:lnTo>
                  <a:lnTo>
                    <a:pt x="3800" y="1975"/>
                  </a:lnTo>
                  <a:lnTo>
                    <a:pt x="3800" y="1963"/>
                  </a:lnTo>
                  <a:lnTo>
                    <a:pt x="3800" y="1951"/>
                  </a:lnTo>
                  <a:lnTo>
                    <a:pt x="3803" y="1778"/>
                  </a:lnTo>
                  <a:lnTo>
                    <a:pt x="3803" y="1760"/>
                  </a:lnTo>
                  <a:lnTo>
                    <a:pt x="3806" y="1690"/>
                  </a:lnTo>
                  <a:lnTo>
                    <a:pt x="3806" y="1699"/>
                  </a:lnTo>
                  <a:lnTo>
                    <a:pt x="3806" y="1709"/>
                  </a:lnTo>
                  <a:lnTo>
                    <a:pt x="3809" y="1875"/>
                  </a:lnTo>
                  <a:lnTo>
                    <a:pt x="3809" y="1893"/>
                  </a:lnTo>
                  <a:lnTo>
                    <a:pt x="3812" y="2011"/>
                  </a:lnTo>
                  <a:lnTo>
                    <a:pt x="3812" y="2021"/>
                  </a:lnTo>
                  <a:lnTo>
                    <a:pt x="3812" y="2027"/>
                  </a:lnTo>
                  <a:lnTo>
                    <a:pt x="3815" y="2054"/>
                  </a:lnTo>
                  <a:lnTo>
                    <a:pt x="3818" y="2042"/>
                  </a:lnTo>
                  <a:lnTo>
                    <a:pt x="3821" y="2027"/>
                  </a:lnTo>
                  <a:lnTo>
                    <a:pt x="3824" y="2039"/>
                  </a:lnTo>
                  <a:lnTo>
                    <a:pt x="3827" y="2060"/>
                  </a:lnTo>
                  <a:lnTo>
                    <a:pt x="3830" y="2069"/>
                  </a:lnTo>
                  <a:lnTo>
                    <a:pt x="3833" y="2066"/>
                  </a:lnTo>
                  <a:lnTo>
                    <a:pt x="3836" y="2057"/>
                  </a:lnTo>
                  <a:lnTo>
                    <a:pt x="3839" y="2060"/>
                  </a:lnTo>
                  <a:lnTo>
                    <a:pt x="3842" y="2066"/>
                  </a:lnTo>
                  <a:lnTo>
                    <a:pt x="3845" y="2063"/>
                  </a:lnTo>
                  <a:lnTo>
                    <a:pt x="3848" y="2045"/>
                  </a:lnTo>
                  <a:lnTo>
                    <a:pt x="3851" y="2024"/>
                  </a:lnTo>
                  <a:lnTo>
                    <a:pt x="3854" y="2021"/>
                  </a:lnTo>
                  <a:lnTo>
                    <a:pt x="3854" y="2027"/>
                  </a:lnTo>
                  <a:lnTo>
                    <a:pt x="3857" y="2054"/>
                  </a:lnTo>
                  <a:lnTo>
                    <a:pt x="3863" y="2072"/>
                  </a:lnTo>
                  <a:lnTo>
                    <a:pt x="3866" y="2078"/>
                  </a:lnTo>
                  <a:lnTo>
                    <a:pt x="3869" y="2075"/>
                  </a:lnTo>
                  <a:lnTo>
                    <a:pt x="3873" y="2066"/>
                  </a:lnTo>
                  <a:lnTo>
                    <a:pt x="3876" y="2057"/>
                  </a:lnTo>
                  <a:lnTo>
                    <a:pt x="3879" y="2063"/>
                  </a:lnTo>
                  <a:lnTo>
                    <a:pt x="3882" y="2072"/>
                  </a:lnTo>
                  <a:lnTo>
                    <a:pt x="3885" y="2075"/>
                  </a:lnTo>
                  <a:lnTo>
                    <a:pt x="3888" y="2069"/>
                  </a:lnTo>
                  <a:lnTo>
                    <a:pt x="3891" y="2069"/>
                  </a:lnTo>
                  <a:lnTo>
                    <a:pt x="3894" y="2075"/>
                  </a:lnTo>
                  <a:lnTo>
                    <a:pt x="3897" y="2075"/>
                  </a:lnTo>
                  <a:lnTo>
                    <a:pt x="3900" y="2078"/>
                  </a:lnTo>
                  <a:lnTo>
                    <a:pt x="3903" y="2078"/>
                  </a:lnTo>
                  <a:lnTo>
                    <a:pt x="3906" y="2078"/>
                  </a:lnTo>
                  <a:lnTo>
                    <a:pt x="3909" y="2078"/>
                  </a:lnTo>
                  <a:lnTo>
                    <a:pt x="3912" y="2078"/>
                  </a:lnTo>
                  <a:lnTo>
                    <a:pt x="3915" y="2075"/>
                  </a:lnTo>
                  <a:lnTo>
                    <a:pt x="3918" y="2060"/>
                  </a:lnTo>
                  <a:lnTo>
                    <a:pt x="3921" y="2014"/>
                  </a:lnTo>
                  <a:lnTo>
                    <a:pt x="3921" y="2005"/>
                  </a:lnTo>
                  <a:lnTo>
                    <a:pt x="3921" y="1996"/>
                  </a:lnTo>
                  <a:lnTo>
                    <a:pt x="3924" y="1854"/>
                  </a:lnTo>
                  <a:lnTo>
                    <a:pt x="3924" y="1833"/>
                  </a:lnTo>
                  <a:lnTo>
                    <a:pt x="3924" y="1808"/>
                  </a:lnTo>
                  <a:lnTo>
                    <a:pt x="3927" y="1630"/>
                  </a:lnTo>
                  <a:lnTo>
                    <a:pt x="3927" y="1621"/>
                  </a:lnTo>
                  <a:lnTo>
                    <a:pt x="3927" y="1609"/>
                  </a:lnTo>
                  <a:lnTo>
                    <a:pt x="3930" y="1681"/>
                  </a:lnTo>
                  <a:lnTo>
                    <a:pt x="3930" y="1699"/>
                  </a:lnTo>
                  <a:lnTo>
                    <a:pt x="3933" y="1887"/>
                  </a:lnTo>
                  <a:lnTo>
                    <a:pt x="3933" y="1902"/>
                  </a:lnTo>
                  <a:lnTo>
                    <a:pt x="3933" y="1914"/>
                  </a:lnTo>
                  <a:lnTo>
                    <a:pt x="3936" y="1993"/>
                  </a:lnTo>
                  <a:lnTo>
                    <a:pt x="3936" y="1999"/>
                  </a:lnTo>
                  <a:lnTo>
                    <a:pt x="3939" y="2033"/>
                  </a:lnTo>
                  <a:lnTo>
                    <a:pt x="3942" y="2042"/>
                  </a:lnTo>
                  <a:lnTo>
                    <a:pt x="3945" y="2051"/>
                  </a:lnTo>
                  <a:lnTo>
                    <a:pt x="3948" y="2060"/>
                  </a:lnTo>
                  <a:lnTo>
                    <a:pt x="3951" y="2069"/>
                  </a:lnTo>
                  <a:lnTo>
                    <a:pt x="3954" y="2075"/>
                  </a:lnTo>
                  <a:lnTo>
                    <a:pt x="3957" y="2075"/>
                  </a:lnTo>
                  <a:lnTo>
                    <a:pt x="3960" y="2072"/>
                  </a:lnTo>
                  <a:lnTo>
                    <a:pt x="3963" y="2069"/>
                  </a:lnTo>
                  <a:lnTo>
                    <a:pt x="3969" y="2072"/>
                  </a:lnTo>
                  <a:lnTo>
                    <a:pt x="3972" y="2075"/>
                  </a:lnTo>
                  <a:lnTo>
                    <a:pt x="3975" y="2078"/>
                  </a:lnTo>
                  <a:lnTo>
                    <a:pt x="3978" y="2072"/>
                  </a:lnTo>
                  <a:lnTo>
                    <a:pt x="3982" y="2060"/>
                  </a:lnTo>
                  <a:lnTo>
                    <a:pt x="3985" y="2051"/>
                  </a:lnTo>
                  <a:lnTo>
                    <a:pt x="3988" y="2048"/>
                  </a:lnTo>
                  <a:lnTo>
                    <a:pt x="3991" y="2042"/>
                  </a:lnTo>
                  <a:lnTo>
                    <a:pt x="3994" y="2039"/>
                  </a:lnTo>
                  <a:lnTo>
                    <a:pt x="3997" y="2021"/>
                  </a:lnTo>
                  <a:lnTo>
                    <a:pt x="4000" y="1990"/>
                  </a:lnTo>
                  <a:lnTo>
                    <a:pt x="4000" y="1987"/>
                  </a:lnTo>
                  <a:lnTo>
                    <a:pt x="4003" y="2002"/>
                  </a:lnTo>
                  <a:lnTo>
                    <a:pt x="4006" y="2036"/>
                  </a:lnTo>
                  <a:lnTo>
                    <a:pt x="4009" y="2054"/>
                  </a:lnTo>
                  <a:lnTo>
                    <a:pt x="4012" y="2063"/>
                  </a:lnTo>
                  <a:lnTo>
                    <a:pt x="4015" y="2069"/>
                  </a:lnTo>
                  <a:lnTo>
                    <a:pt x="4018" y="2072"/>
                  </a:lnTo>
                  <a:lnTo>
                    <a:pt x="4021" y="2078"/>
                  </a:lnTo>
                  <a:lnTo>
                    <a:pt x="4024" y="2078"/>
                  </a:lnTo>
                  <a:lnTo>
                    <a:pt x="4027" y="2063"/>
                  </a:lnTo>
                  <a:lnTo>
                    <a:pt x="4027" y="2060"/>
                  </a:lnTo>
                  <a:lnTo>
                    <a:pt x="4030" y="2005"/>
                  </a:lnTo>
                  <a:lnTo>
                    <a:pt x="4030" y="1996"/>
                  </a:lnTo>
                  <a:lnTo>
                    <a:pt x="4033" y="1854"/>
                  </a:lnTo>
                  <a:lnTo>
                    <a:pt x="4033" y="1842"/>
                  </a:lnTo>
                  <a:lnTo>
                    <a:pt x="4036" y="1796"/>
                  </a:lnTo>
                  <a:lnTo>
                    <a:pt x="4036" y="1802"/>
                  </a:lnTo>
                  <a:lnTo>
                    <a:pt x="4036" y="1808"/>
                  </a:lnTo>
                  <a:lnTo>
                    <a:pt x="4039" y="1927"/>
                  </a:lnTo>
                  <a:lnTo>
                    <a:pt x="4039" y="1939"/>
                  </a:lnTo>
                  <a:lnTo>
                    <a:pt x="4042" y="2030"/>
                  </a:lnTo>
                  <a:lnTo>
                    <a:pt x="4042" y="2036"/>
                  </a:lnTo>
                  <a:lnTo>
                    <a:pt x="4045" y="2069"/>
                  </a:lnTo>
                  <a:lnTo>
                    <a:pt x="4048" y="2066"/>
                  </a:lnTo>
                  <a:lnTo>
                    <a:pt x="4051" y="2045"/>
                  </a:lnTo>
                  <a:lnTo>
                    <a:pt x="4054" y="2024"/>
                  </a:lnTo>
                  <a:lnTo>
                    <a:pt x="4057" y="2036"/>
                  </a:lnTo>
                  <a:lnTo>
                    <a:pt x="4060" y="2066"/>
                  </a:lnTo>
                  <a:lnTo>
                    <a:pt x="4063" y="2075"/>
                  </a:lnTo>
                  <a:lnTo>
                    <a:pt x="4066" y="2075"/>
                  </a:lnTo>
                  <a:lnTo>
                    <a:pt x="4069" y="2075"/>
                  </a:lnTo>
                  <a:lnTo>
                    <a:pt x="4072" y="2075"/>
                  </a:lnTo>
                  <a:lnTo>
                    <a:pt x="4078" y="2078"/>
                  </a:lnTo>
                  <a:lnTo>
                    <a:pt x="4081" y="2081"/>
                  </a:lnTo>
                  <a:lnTo>
                    <a:pt x="4084" y="2078"/>
                  </a:lnTo>
                  <a:lnTo>
                    <a:pt x="4087" y="2075"/>
                  </a:lnTo>
                  <a:lnTo>
                    <a:pt x="4091" y="2060"/>
                  </a:lnTo>
                  <a:lnTo>
                    <a:pt x="4094" y="2030"/>
                  </a:lnTo>
                  <a:lnTo>
                    <a:pt x="4094" y="2017"/>
                  </a:lnTo>
                  <a:lnTo>
                    <a:pt x="4097" y="2017"/>
                  </a:lnTo>
                  <a:lnTo>
                    <a:pt x="4100" y="2048"/>
                  </a:lnTo>
                  <a:lnTo>
                    <a:pt x="4103" y="2063"/>
                  </a:lnTo>
                  <a:lnTo>
                    <a:pt x="4106" y="2042"/>
                  </a:lnTo>
                  <a:lnTo>
                    <a:pt x="4106" y="2036"/>
                  </a:lnTo>
                  <a:lnTo>
                    <a:pt x="4109" y="1960"/>
                  </a:lnTo>
                  <a:lnTo>
                    <a:pt x="4109" y="1945"/>
                  </a:lnTo>
                  <a:lnTo>
                    <a:pt x="4109" y="1927"/>
                  </a:lnTo>
                  <a:lnTo>
                    <a:pt x="4112" y="1636"/>
                  </a:lnTo>
                  <a:lnTo>
                    <a:pt x="4112" y="1584"/>
                  </a:lnTo>
                  <a:lnTo>
                    <a:pt x="4112" y="1530"/>
                  </a:lnTo>
                  <a:lnTo>
                    <a:pt x="4115" y="939"/>
                  </a:lnTo>
                  <a:lnTo>
                    <a:pt x="4115" y="882"/>
                  </a:lnTo>
                  <a:lnTo>
                    <a:pt x="4115" y="830"/>
                  </a:lnTo>
                  <a:lnTo>
                    <a:pt x="4115" y="700"/>
                  </a:lnTo>
                  <a:lnTo>
                    <a:pt x="4118" y="794"/>
                  </a:lnTo>
                  <a:lnTo>
                    <a:pt x="4118" y="836"/>
                  </a:lnTo>
                  <a:lnTo>
                    <a:pt x="4121" y="1433"/>
                  </a:lnTo>
                  <a:lnTo>
                    <a:pt x="4121" y="1490"/>
                  </a:lnTo>
                  <a:lnTo>
                    <a:pt x="4124" y="1872"/>
                  </a:lnTo>
                  <a:lnTo>
                    <a:pt x="4124" y="1899"/>
                  </a:lnTo>
                  <a:lnTo>
                    <a:pt x="4124" y="1924"/>
                  </a:lnTo>
                  <a:lnTo>
                    <a:pt x="4127" y="2039"/>
                  </a:lnTo>
                  <a:lnTo>
                    <a:pt x="4127" y="2045"/>
                  </a:lnTo>
                  <a:lnTo>
                    <a:pt x="4130" y="2075"/>
                  </a:lnTo>
                  <a:lnTo>
                    <a:pt x="4133" y="2075"/>
                  </a:lnTo>
                  <a:lnTo>
                    <a:pt x="4136" y="2072"/>
                  </a:lnTo>
                  <a:lnTo>
                    <a:pt x="4139" y="2072"/>
                  </a:lnTo>
                  <a:lnTo>
                    <a:pt x="4142" y="2078"/>
                  </a:lnTo>
                  <a:lnTo>
                    <a:pt x="4145" y="2084"/>
                  </a:lnTo>
                  <a:lnTo>
                    <a:pt x="4148" y="2084"/>
                  </a:lnTo>
                  <a:lnTo>
                    <a:pt x="4151" y="2084"/>
                  </a:lnTo>
                  <a:lnTo>
                    <a:pt x="4154" y="2084"/>
                  </a:lnTo>
                  <a:lnTo>
                    <a:pt x="4157" y="2081"/>
                  </a:lnTo>
                  <a:lnTo>
                    <a:pt x="4160" y="2081"/>
                  </a:lnTo>
                  <a:lnTo>
                    <a:pt x="4163" y="2081"/>
                  </a:lnTo>
                  <a:lnTo>
                    <a:pt x="4166" y="2078"/>
                  </a:lnTo>
                  <a:lnTo>
                    <a:pt x="4169" y="2066"/>
                  </a:lnTo>
                  <a:lnTo>
                    <a:pt x="4172" y="2060"/>
                  </a:lnTo>
                  <a:lnTo>
                    <a:pt x="4175" y="2072"/>
                  </a:lnTo>
                  <a:lnTo>
                    <a:pt x="4178" y="2081"/>
                  </a:lnTo>
                  <a:lnTo>
                    <a:pt x="4184" y="2084"/>
                  </a:lnTo>
                  <a:lnTo>
                    <a:pt x="4187" y="2084"/>
                  </a:lnTo>
                  <a:lnTo>
                    <a:pt x="4190" y="2081"/>
                  </a:lnTo>
                  <a:lnTo>
                    <a:pt x="4193" y="2075"/>
                  </a:lnTo>
                  <a:lnTo>
                    <a:pt x="4196" y="2069"/>
                  </a:lnTo>
                  <a:lnTo>
                    <a:pt x="4199" y="2075"/>
                  </a:lnTo>
                  <a:lnTo>
                    <a:pt x="4203" y="2081"/>
                  </a:lnTo>
                  <a:lnTo>
                    <a:pt x="4206" y="2087"/>
                  </a:lnTo>
                  <a:lnTo>
                    <a:pt x="4209" y="2087"/>
                  </a:lnTo>
                  <a:lnTo>
                    <a:pt x="4212" y="2087"/>
                  </a:lnTo>
                  <a:lnTo>
                    <a:pt x="4215" y="2084"/>
                  </a:lnTo>
                  <a:lnTo>
                    <a:pt x="4218" y="2075"/>
                  </a:lnTo>
                  <a:lnTo>
                    <a:pt x="4221" y="2048"/>
                  </a:lnTo>
                  <a:lnTo>
                    <a:pt x="4224" y="1993"/>
                  </a:lnTo>
                  <a:lnTo>
                    <a:pt x="4227" y="1905"/>
                  </a:lnTo>
                  <a:lnTo>
                    <a:pt x="4227" y="1899"/>
                  </a:lnTo>
                  <a:lnTo>
                    <a:pt x="4230" y="1866"/>
                  </a:lnTo>
                  <a:lnTo>
                    <a:pt x="4230" y="1866"/>
                  </a:lnTo>
                  <a:lnTo>
                    <a:pt x="4233" y="1887"/>
                  </a:lnTo>
                  <a:lnTo>
                    <a:pt x="4233" y="1884"/>
                  </a:lnTo>
                  <a:lnTo>
                    <a:pt x="4236" y="1769"/>
                  </a:lnTo>
                  <a:lnTo>
                    <a:pt x="4236" y="1745"/>
                  </a:lnTo>
                  <a:lnTo>
                    <a:pt x="4236" y="1715"/>
                  </a:lnTo>
                  <a:lnTo>
                    <a:pt x="4239" y="1415"/>
                  </a:lnTo>
                  <a:lnTo>
                    <a:pt x="4239" y="1391"/>
                  </a:lnTo>
                  <a:lnTo>
                    <a:pt x="4242" y="1324"/>
                  </a:lnTo>
                  <a:lnTo>
                    <a:pt x="4242" y="1381"/>
                  </a:lnTo>
                  <a:lnTo>
                    <a:pt x="4242" y="1406"/>
                  </a:lnTo>
                  <a:lnTo>
                    <a:pt x="4242" y="1433"/>
                  </a:lnTo>
                  <a:lnTo>
                    <a:pt x="4245" y="1772"/>
                  </a:lnTo>
                  <a:lnTo>
                    <a:pt x="4245" y="1802"/>
                  </a:lnTo>
                  <a:lnTo>
                    <a:pt x="4248" y="1993"/>
                  </a:lnTo>
                  <a:lnTo>
                    <a:pt x="4248" y="2005"/>
                  </a:lnTo>
                  <a:lnTo>
                    <a:pt x="4248" y="2014"/>
                  </a:lnTo>
                  <a:lnTo>
                    <a:pt x="4251" y="2069"/>
                  </a:lnTo>
                  <a:lnTo>
                    <a:pt x="4254" y="2081"/>
                  </a:lnTo>
                  <a:lnTo>
                    <a:pt x="4257" y="2081"/>
                  </a:lnTo>
                  <a:lnTo>
                    <a:pt x="4260" y="2078"/>
                  </a:lnTo>
                  <a:lnTo>
                    <a:pt x="4263" y="2075"/>
                  </a:lnTo>
                  <a:lnTo>
                    <a:pt x="4266" y="2078"/>
                  </a:lnTo>
                  <a:lnTo>
                    <a:pt x="4269" y="2084"/>
                  </a:lnTo>
                  <a:lnTo>
                    <a:pt x="4272" y="2087"/>
                  </a:lnTo>
                  <a:lnTo>
                    <a:pt x="4275" y="2087"/>
                  </a:lnTo>
                  <a:lnTo>
                    <a:pt x="4278" y="2084"/>
                  </a:lnTo>
                  <a:lnTo>
                    <a:pt x="4281" y="2075"/>
                  </a:lnTo>
                  <a:lnTo>
                    <a:pt x="4284" y="2078"/>
                  </a:lnTo>
                  <a:lnTo>
                    <a:pt x="4290" y="2084"/>
                  </a:lnTo>
                  <a:lnTo>
                    <a:pt x="4293" y="2087"/>
                  </a:lnTo>
                  <a:lnTo>
                    <a:pt x="4296" y="2090"/>
                  </a:lnTo>
                  <a:lnTo>
                    <a:pt x="4299" y="2090"/>
                  </a:lnTo>
                  <a:lnTo>
                    <a:pt x="4302" y="2090"/>
                  </a:lnTo>
                  <a:lnTo>
                    <a:pt x="4305" y="2090"/>
                  </a:lnTo>
                  <a:lnTo>
                    <a:pt x="4308" y="2090"/>
                  </a:lnTo>
                  <a:lnTo>
                    <a:pt x="4312" y="2090"/>
                  </a:lnTo>
                  <a:lnTo>
                    <a:pt x="4315" y="2090"/>
                  </a:lnTo>
                  <a:lnTo>
                    <a:pt x="4318" y="2090"/>
                  </a:lnTo>
                  <a:lnTo>
                    <a:pt x="4321" y="2087"/>
                  </a:lnTo>
                  <a:lnTo>
                    <a:pt x="4324" y="2081"/>
                  </a:lnTo>
                  <a:lnTo>
                    <a:pt x="4327" y="2078"/>
                  </a:lnTo>
                  <a:lnTo>
                    <a:pt x="4330" y="2084"/>
                  </a:lnTo>
                  <a:lnTo>
                    <a:pt x="4333" y="2090"/>
                  </a:lnTo>
                  <a:lnTo>
                    <a:pt x="4336" y="2090"/>
                  </a:lnTo>
                  <a:lnTo>
                    <a:pt x="4339" y="2090"/>
                  </a:lnTo>
                  <a:lnTo>
                    <a:pt x="4342" y="2090"/>
                  </a:lnTo>
                  <a:lnTo>
                    <a:pt x="4345" y="2090"/>
                  </a:lnTo>
                  <a:lnTo>
                    <a:pt x="4348" y="2090"/>
                  </a:lnTo>
                  <a:lnTo>
                    <a:pt x="4351" y="2090"/>
                  </a:lnTo>
                  <a:lnTo>
                    <a:pt x="4354" y="2087"/>
                  </a:lnTo>
                  <a:lnTo>
                    <a:pt x="4357" y="2084"/>
                  </a:lnTo>
                  <a:lnTo>
                    <a:pt x="4360" y="2084"/>
                  </a:lnTo>
                  <a:lnTo>
                    <a:pt x="4363" y="2087"/>
                  </a:lnTo>
                  <a:lnTo>
                    <a:pt x="4366" y="2090"/>
                  </a:lnTo>
                  <a:lnTo>
                    <a:pt x="4369" y="2090"/>
                  </a:lnTo>
                  <a:lnTo>
                    <a:pt x="4372" y="2090"/>
                  </a:lnTo>
                  <a:lnTo>
                    <a:pt x="4375" y="2090"/>
                  </a:lnTo>
                  <a:lnTo>
                    <a:pt x="4378" y="2090"/>
                  </a:lnTo>
                  <a:lnTo>
                    <a:pt x="4381" y="2084"/>
                  </a:lnTo>
                  <a:lnTo>
                    <a:pt x="4384" y="2078"/>
                  </a:lnTo>
                  <a:lnTo>
                    <a:pt x="4387" y="2081"/>
                  </a:lnTo>
                  <a:lnTo>
                    <a:pt x="4390" y="2087"/>
                  </a:lnTo>
                  <a:lnTo>
                    <a:pt x="4393" y="2090"/>
                  </a:lnTo>
                  <a:lnTo>
                    <a:pt x="4399" y="2090"/>
                  </a:lnTo>
                  <a:lnTo>
                    <a:pt x="4402" y="2090"/>
                  </a:lnTo>
                  <a:lnTo>
                    <a:pt x="4405" y="2087"/>
                  </a:lnTo>
                  <a:lnTo>
                    <a:pt x="4408" y="2090"/>
                  </a:lnTo>
                  <a:lnTo>
                    <a:pt x="4411" y="2090"/>
                  </a:lnTo>
                  <a:lnTo>
                    <a:pt x="4414" y="2093"/>
                  </a:lnTo>
                  <a:lnTo>
                    <a:pt x="4417" y="2093"/>
                  </a:lnTo>
                  <a:lnTo>
                    <a:pt x="4421" y="2093"/>
                  </a:lnTo>
                  <a:lnTo>
                    <a:pt x="4424" y="2090"/>
                  </a:lnTo>
                  <a:lnTo>
                    <a:pt x="4427" y="2090"/>
                  </a:lnTo>
                  <a:lnTo>
                    <a:pt x="4430" y="2084"/>
                  </a:lnTo>
                  <a:lnTo>
                    <a:pt x="4433" y="2072"/>
                  </a:lnTo>
                  <a:lnTo>
                    <a:pt x="4436" y="2048"/>
                  </a:lnTo>
                  <a:lnTo>
                    <a:pt x="4439" y="2042"/>
                  </a:lnTo>
                  <a:lnTo>
                    <a:pt x="4442" y="2063"/>
                  </a:lnTo>
                  <a:lnTo>
                    <a:pt x="4445" y="2084"/>
                  </a:lnTo>
                  <a:lnTo>
                    <a:pt x="4448" y="2090"/>
                  </a:lnTo>
                  <a:lnTo>
                    <a:pt x="4451" y="2093"/>
                  </a:lnTo>
                  <a:lnTo>
                    <a:pt x="4454" y="2093"/>
                  </a:lnTo>
                  <a:lnTo>
                    <a:pt x="4457" y="2090"/>
                  </a:lnTo>
                  <a:lnTo>
                    <a:pt x="4460" y="2087"/>
                  </a:lnTo>
                  <a:lnTo>
                    <a:pt x="4463" y="2087"/>
                  </a:lnTo>
                  <a:lnTo>
                    <a:pt x="4466" y="2090"/>
                  </a:lnTo>
                  <a:lnTo>
                    <a:pt x="4469" y="2093"/>
                  </a:lnTo>
                  <a:lnTo>
                    <a:pt x="4472" y="2093"/>
                  </a:lnTo>
                  <a:lnTo>
                    <a:pt x="4475" y="2093"/>
                  </a:lnTo>
                  <a:lnTo>
                    <a:pt x="4478" y="2093"/>
                  </a:lnTo>
                  <a:lnTo>
                    <a:pt x="4481" y="2093"/>
                  </a:lnTo>
                  <a:lnTo>
                    <a:pt x="4484" y="2090"/>
                  </a:lnTo>
                  <a:lnTo>
                    <a:pt x="4487" y="2090"/>
                  </a:lnTo>
                  <a:lnTo>
                    <a:pt x="4490" y="2093"/>
                  </a:lnTo>
                  <a:lnTo>
                    <a:pt x="4493" y="2093"/>
                  </a:lnTo>
                  <a:lnTo>
                    <a:pt x="4496" y="2093"/>
                  </a:lnTo>
                  <a:lnTo>
                    <a:pt x="4499" y="2093"/>
                  </a:lnTo>
                  <a:lnTo>
                    <a:pt x="4505" y="2090"/>
                  </a:lnTo>
                  <a:lnTo>
                    <a:pt x="4508" y="2090"/>
                  </a:lnTo>
                  <a:lnTo>
                    <a:pt x="4511" y="2090"/>
                  </a:lnTo>
                  <a:lnTo>
                    <a:pt x="4514" y="2093"/>
                  </a:lnTo>
                  <a:lnTo>
                    <a:pt x="4517" y="2093"/>
                  </a:lnTo>
                  <a:lnTo>
                    <a:pt x="4520" y="2090"/>
                  </a:lnTo>
                  <a:lnTo>
                    <a:pt x="4523" y="2090"/>
                  </a:lnTo>
                  <a:lnTo>
                    <a:pt x="4526" y="2090"/>
                  </a:lnTo>
                  <a:lnTo>
                    <a:pt x="4529" y="2090"/>
                  </a:lnTo>
                  <a:lnTo>
                    <a:pt x="4533" y="2090"/>
                  </a:lnTo>
                  <a:lnTo>
                    <a:pt x="4536" y="2090"/>
                  </a:lnTo>
                  <a:lnTo>
                    <a:pt x="4539" y="2090"/>
                  </a:lnTo>
                  <a:lnTo>
                    <a:pt x="4542" y="2090"/>
                  </a:lnTo>
                  <a:lnTo>
                    <a:pt x="4545" y="2087"/>
                  </a:lnTo>
                  <a:lnTo>
                    <a:pt x="4548" y="2084"/>
                  </a:lnTo>
                  <a:lnTo>
                    <a:pt x="4551" y="2081"/>
                  </a:lnTo>
                  <a:lnTo>
                    <a:pt x="4554" y="2075"/>
                  </a:lnTo>
                  <a:lnTo>
                    <a:pt x="4557" y="2042"/>
                  </a:lnTo>
                  <a:lnTo>
                    <a:pt x="4560" y="1981"/>
                  </a:lnTo>
                  <a:lnTo>
                    <a:pt x="4560" y="1975"/>
                  </a:lnTo>
                  <a:lnTo>
                    <a:pt x="4563" y="1957"/>
                  </a:lnTo>
                  <a:lnTo>
                    <a:pt x="4563" y="1960"/>
                  </a:lnTo>
                  <a:lnTo>
                    <a:pt x="4566" y="2011"/>
                  </a:lnTo>
                  <a:lnTo>
                    <a:pt x="4569" y="2051"/>
                  </a:lnTo>
                  <a:lnTo>
                    <a:pt x="4569" y="2054"/>
                  </a:lnTo>
                  <a:lnTo>
                    <a:pt x="4572" y="2048"/>
                  </a:lnTo>
                  <a:lnTo>
                    <a:pt x="4575" y="2030"/>
                  </a:lnTo>
                  <a:lnTo>
                    <a:pt x="4575" y="2027"/>
                  </a:lnTo>
                  <a:lnTo>
                    <a:pt x="4578" y="2039"/>
                  </a:lnTo>
                  <a:lnTo>
                    <a:pt x="4581" y="2054"/>
                  </a:lnTo>
                  <a:lnTo>
                    <a:pt x="4584" y="2057"/>
                  </a:lnTo>
                  <a:lnTo>
                    <a:pt x="4584" y="2054"/>
                  </a:lnTo>
                  <a:lnTo>
                    <a:pt x="4584" y="2051"/>
                  </a:lnTo>
                  <a:lnTo>
                    <a:pt x="4587" y="2002"/>
                  </a:lnTo>
                  <a:lnTo>
                    <a:pt x="4587" y="1990"/>
                  </a:lnTo>
                  <a:lnTo>
                    <a:pt x="4587" y="1978"/>
                  </a:lnTo>
                  <a:lnTo>
                    <a:pt x="4590" y="1751"/>
                  </a:lnTo>
                  <a:lnTo>
                    <a:pt x="4590" y="1709"/>
                  </a:lnTo>
                  <a:lnTo>
                    <a:pt x="4590" y="1666"/>
                  </a:lnTo>
                  <a:lnTo>
                    <a:pt x="4593" y="1221"/>
                  </a:lnTo>
                  <a:lnTo>
                    <a:pt x="4593" y="1179"/>
                  </a:lnTo>
                  <a:lnTo>
                    <a:pt x="4593" y="1142"/>
                  </a:lnTo>
                  <a:lnTo>
                    <a:pt x="4596" y="1039"/>
                  </a:lnTo>
                  <a:lnTo>
                    <a:pt x="4596" y="1100"/>
                  </a:lnTo>
                  <a:lnTo>
                    <a:pt x="4596" y="1130"/>
                  </a:lnTo>
                  <a:lnTo>
                    <a:pt x="4599" y="1560"/>
                  </a:lnTo>
                  <a:lnTo>
                    <a:pt x="4602" y="1603"/>
                  </a:lnTo>
                  <a:lnTo>
                    <a:pt x="4602" y="1899"/>
                  </a:lnTo>
                  <a:lnTo>
                    <a:pt x="4602" y="1921"/>
                  </a:lnTo>
                  <a:lnTo>
                    <a:pt x="4605" y="1942"/>
                  </a:lnTo>
                  <a:lnTo>
                    <a:pt x="4605" y="2042"/>
                  </a:lnTo>
                  <a:lnTo>
                    <a:pt x="4605" y="2048"/>
                  </a:lnTo>
                  <a:lnTo>
                    <a:pt x="4611" y="2078"/>
                  </a:lnTo>
                  <a:lnTo>
                    <a:pt x="4614" y="2084"/>
                  </a:lnTo>
                  <a:lnTo>
                    <a:pt x="4617" y="2087"/>
                  </a:lnTo>
                  <a:lnTo>
                    <a:pt x="4620" y="2087"/>
                  </a:lnTo>
                  <a:lnTo>
                    <a:pt x="4623" y="2090"/>
                  </a:lnTo>
                  <a:lnTo>
                    <a:pt x="4626" y="2090"/>
                  </a:lnTo>
                  <a:lnTo>
                    <a:pt x="4629" y="2090"/>
                  </a:lnTo>
                  <a:lnTo>
                    <a:pt x="4632" y="2090"/>
                  </a:lnTo>
                  <a:lnTo>
                    <a:pt x="4635" y="2090"/>
                  </a:lnTo>
                  <a:lnTo>
                    <a:pt x="4638" y="2090"/>
                  </a:lnTo>
                  <a:lnTo>
                    <a:pt x="4642" y="2090"/>
                  </a:lnTo>
                  <a:lnTo>
                    <a:pt x="4645" y="2090"/>
                  </a:lnTo>
                  <a:lnTo>
                    <a:pt x="4648" y="2090"/>
                  </a:lnTo>
                  <a:lnTo>
                    <a:pt x="4651" y="2090"/>
                  </a:lnTo>
                  <a:lnTo>
                    <a:pt x="4654" y="2087"/>
                  </a:lnTo>
                  <a:lnTo>
                    <a:pt x="4657" y="2084"/>
                  </a:lnTo>
                  <a:lnTo>
                    <a:pt x="4660" y="2081"/>
                  </a:lnTo>
                  <a:lnTo>
                    <a:pt x="4663" y="2081"/>
                  </a:lnTo>
                  <a:lnTo>
                    <a:pt x="4666" y="2084"/>
                  </a:lnTo>
                  <a:lnTo>
                    <a:pt x="4669" y="2090"/>
                  </a:lnTo>
                  <a:lnTo>
                    <a:pt x="4672" y="2090"/>
                  </a:lnTo>
                  <a:lnTo>
                    <a:pt x="4675" y="2087"/>
                  </a:lnTo>
                  <a:lnTo>
                    <a:pt x="4678" y="2081"/>
                  </a:lnTo>
                  <a:lnTo>
                    <a:pt x="4681" y="2069"/>
                  </a:lnTo>
                  <a:lnTo>
                    <a:pt x="4684" y="2042"/>
                  </a:lnTo>
                  <a:lnTo>
                    <a:pt x="4687" y="2008"/>
                  </a:lnTo>
                  <a:lnTo>
                    <a:pt x="4690" y="2002"/>
                  </a:lnTo>
                  <a:lnTo>
                    <a:pt x="4690" y="2008"/>
                  </a:lnTo>
                  <a:lnTo>
                    <a:pt x="4693" y="2045"/>
                  </a:lnTo>
                  <a:lnTo>
                    <a:pt x="4696" y="2075"/>
                  </a:lnTo>
                  <a:lnTo>
                    <a:pt x="4699" y="2087"/>
                  </a:lnTo>
                  <a:lnTo>
                    <a:pt x="4702" y="2090"/>
                  </a:lnTo>
                  <a:lnTo>
                    <a:pt x="4705" y="2090"/>
                  </a:lnTo>
                  <a:lnTo>
                    <a:pt x="4708" y="2090"/>
                  </a:lnTo>
                  <a:lnTo>
                    <a:pt x="4711" y="2093"/>
                  </a:lnTo>
                  <a:lnTo>
                    <a:pt x="4714" y="2093"/>
                  </a:lnTo>
                  <a:lnTo>
                    <a:pt x="4720" y="2093"/>
                  </a:lnTo>
                  <a:lnTo>
                    <a:pt x="4723" y="2093"/>
                  </a:lnTo>
                  <a:lnTo>
                    <a:pt x="4726" y="2093"/>
                  </a:lnTo>
                  <a:lnTo>
                    <a:pt x="4729" y="2093"/>
                  </a:lnTo>
                  <a:lnTo>
                    <a:pt x="4732" y="2093"/>
                  </a:lnTo>
                  <a:lnTo>
                    <a:pt x="4735" y="2093"/>
                  </a:lnTo>
                  <a:lnTo>
                    <a:pt x="4738" y="2093"/>
                  </a:lnTo>
                  <a:lnTo>
                    <a:pt x="4741" y="2093"/>
                  </a:lnTo>
                  <a:lnTo>
                    <a:pt x="4744" y="2090"/>
                  </a:lnTo>
                  <a:lnTo>
                    <a:pt x="4747" y="2084"/>
                  </a:lnTo>
                  <a:lnTo>
                    <a:pt x="4751" y="2078"/>
                  </a:lnTo>
                  <a:lnTo>
                    <a:pt x="4754" y="2078"/>
                  </a:lnTo>
                  <a:lnTo>
                    <a:pt x="4757" y="2087"/>
                  </a:lnTo>
                  <a:lnTo>
                    <a:pt x="4760" y="2093"/>
                  </a:lnTo>
                  <a:lnTo>
                    <a:pt x="4763" y="2093"/>
                  </a:lnTo>
                  <a:lnTo>
                    <a:pt x="4766" y="2096"/>
                  </a:lnTo>
                  <a:lnTo>
                    <a:pt x="4769" y="2096"/>
                  </a:lnTo>
                  <a:lnTo>
                    <a:pt x="4772" y="2093"/>
                  </a:lnTo>
                  <a:lnTo>
                    <a:pt x="4775" y="2096"/>
                  </a:lnTo>
                  <a:lnTo>
                    <a:pt x="4778" y="2096"/>
                  </a:lnTo>
                  <a:lnTo>
                    <a:pt x="4781" y="2096"/>
                  </a:lnTo>
                  <a:lnTo>
                    <a:pt x="4784" y="2096"/>
                  </a:lnTo>
                  <a:lnTo>
                    <a:pt x="4787" y="2096"/>
                  </a:lnTo>
                  <a:lnTo>
                    <a:pt x="4790" y="2096"/>
                  </a:lnTo>
                  <a:lnTo>
                    <a:pt x="4793" y="2096"/>
                  </a:lnTo>
                  <a:lnTo>
                    <a:pt x="4796" y="2096"/>
                  </a:lnTo>
                  <a:lnTo>
                    <a:pt x="4799" y="2096"/>
                  </a:lnTo>
                  <a:lnTo>
                    <a:pt x="4802" y="2096"/>
                  </a:lnTo>
                  <a:lnTo>
                    <a:pt x="4805" y="2096"/>
                  </a:lnTo>
                  <a:lnTo>
                    <a:pt x="4808" y="2096"/>
                  </a:lnTo>
                  <a:lnTo>
                    <a:pt x="4811" y="2096"/>
                  </a:lnTo>
                  <a:lnTo>
                    <a:pt x="4814" y="2096"/>
                  </a:lnTo>
                  <a:lnTo>
                    <a:pt x="4817" y="2093"/>
                  </a:lnTo>
                  <a:lnTo>
                    <a:pt x="4820" y="2093"/>
                  </a:lnTo>
                  <a:lnTo>
                    <a:pt x="4826" y="2093"/>
                  </a:lnTo>
                  <a:lnTo>
                    <a:pt x="4829" y="2093"/>
                  </a:lnTo>
                  <a:lnTo>
                    <a:pt x="4832" y="2093"/>
                  </a:lnTo>
                  <a:lnTo>
                    <a:pt x="4835" y="2093"/>
                  </a:lnTo>
                  <a:lnTo>
                    <a:pt x="4838" y="2093"/>
                  </a:lnTo>
                  <a:lnTo>
                    <a:pt x="4841" y="2093"/>
                  </a:lnTo>
                  <a:lnTo>
                    <a:pt x="4844" y="2093"/>
                  </a:lnTo>
                  <a:lnTo>
                    <a:pt x="4847" y="2093"/>
                  </a:lnTo>
                  <a:lnTo>
                    <a:pt x="4850" y="2093"/>
                  </a:lnTo>
                  <a:lnTo>
                    <a:pt x="4853" y="2093"/>
                  </a:lnTo>
                  <a:lnTo>
                    <a:pt x="4856" y="2093"/>
                  </a:lnTo>
                  <a:lnTo>
                    <a:pt x="4860" y="2093"/>
                  </a:lnTo>
                  <a:lnTo>
                    <a:pt x="4863" y="2090"/>
                  </a:lnTo>
                  <a:lnTo>
                    <a:pt x="4863" y="2090"/>
                  </a:lnTo>
                </a:path>
              </a:pathLst>
            </a:custGeom>
            <a:noFill/>
            <a:ln w="6">
              <a:solidFill>
                <a:srgbClr val="800000"/>
              </a:solidFill>
              <a:prstDash val="solid"/>
              <a:round/>
              <a:headEnd/>
              <a:tailEnd/>
            </a:ln>
          </p:spPr>
          <p:txBody>
            <a:bodyPr vert="horz" wrap="square" lIns="91440" tIns="45720" rIns="91440" bIns="45720" numCol="1" anchor="t" anchorCtr="0" compatLnSpc="1">
              <a:prstTxWarp prst="textNoShape">
                <a:avLst/>
              </a:prstTxWarp>
            </a:bodyPr>
            <a:lstStyle/>
            <a:p>
              <a:endParaRPr lang="de-DE" sz="4400"/>
            </a:p>
          </p:txBody>
        </p:sp>
        <p:sp>
          <p:nvSpPr>
            <p:cNvPr id="64" name="Rectangle 56"/>
            <p:cNvSpPr>
              <a:spLocks noChangeArrowheads="1"/>
            </p:cNvSpPr>
            <p:nvPr/>
          </p:nvSpPr>
          <p:spPr bwMode="auto">
            <a:xfrm>
              <a:off x="8376809" y="5143501"/>
              <a:ext cx="229460" cy="13849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smtClean="0">
                  <a:ln>
                    <a:noFill/>
                  </a:ln>
                  <a:solidFill>
                    <a:srgbClr val="000000"/>
                  </a:solidFill>
                  <a:effectLst/>
                  <a:latin typeface="Arial" pitchFamily="34" charset="0"/>
                  <a:cs typeface="Arial" pitchFamily="34" charset="0"/>
                </a:rPr>
                <a:t>min</a:t>
              </a:r>
              <a:endParaRPr kumimoji="0" lang="de-DE"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65" name="Rectangle 57"/>
            <p:cNvSpPr>
              <a:spLocks noChangeArrowheads="1"/>
            </p:cNvSpPr>
            <p:nvPr/>
          </p:nvSpPr>
          <p:spPr bwMode="auto">
            <a:xfrm>
              <a:off x="968375" y="1571626"/>
              <a:ext cx="316496" cy="13849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smtClean="0">
                  <a:ln>
                    <a:noFill/>
                  </a:ln>
                  <a:solidFill>
                    <a:srgbClr val="000000"/>
                  </a:solidFill>
                  <a:effectLst/>
                  <a:latin typeface="Arial" pitchFamily="34" charset="0"/>
                  <a:cs typeface="Arial" pitchFamily="34" charset="0"/>
                </a:rPr>
                <a:t>mAU</a:t>
              </a:r>
              <a:endParaRPr kumimoji="0" lang="de-DE" sz="2800" b="0" i="0" u="none" strike="noStrike" cap="none" normalizeH="0" baseline="0" smtClean="0">
                <a:ln>
                  <a:noFill/>
                </a:ln>
                <a:solidFill>
                  <a:schemeClr val="tx1"/>
                </a:solidFill>
                <a:effectLst/>
                <a:latin typeface="Arial" pitchFamily="34" charset="0"/>
                <a:cs typeface="Arial" pitchFamily="34" charset="0"/>
              </a:endParaRPr>
            </a:p>
          </p:txBody>
        </p:sp>
        <p:sp>
          <p:nvSpPr>
            <p:cNvPr id="66" name="Rectangle 58"/>
            <p:cNvSpPr>
              <a:spLocks noChangeArrowheads="1"/>
            </p:cNvSpPr>
            <p:nvPr/>
          </p:nvSpPr>
          <p:spPr bwMode="auto">
            <a:xfrm>
              <a:off x="935038" y="1550988"/>
              <a:ext cx="7720013" cy="3721100"/>
            </a:xfrm>
            <a:prstGeom prst="rect">
              <a:avLst/>
            </a:prstGeom>
            <a:noFill/>
            <a:ln w="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de-DE" sz="4400"/>
            </a:p>
          </p:txBody>
        </p:sp>
      </p:grpSp>
      <p:graphicFrame>
        <p:nvGraphicFramePr>
          <p:cNvPr id="67" name="Chart 66"/>
          <p:cNvGraphicFramePr/>
          <p:nvPr>
            <p:extLst>
              <p:ext uri="{D42A27DB-BD31-4B8C-83A1-F6EECF244321}">
                <p14:modId xmlns="" xmlns:p14="http://schemas.microsoft.com/office/powerpoint/2010/main" val="1415374443"/>
              </p:ext>
            </p:extLst>
          </p:nvPr>
        </p:nvGraphicFramePr>
        <p:xfrm>
          <a:off x="8179772" y="3722129"/>
          <a:ext cx="3164712" cy="2185521"/>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7714592" y="1209420"/>
            <a:ext cx="4114800" cy="4846320"/>
          </a:xfrm>
          <a:prstGeom prst="rect">
            <a:avLst/>
          </a:prstGeom>
          <a:noFill/>
          <a:ln w="9525" cap="flat" cmpd="sng" algn="ctr">
            <a:solidFill>
              <a:schemeClr val="bg1"/>
            </a:solidFill>
            <a:prstDash val="solid"/>
            <a:round/>
            <a:headEnd type="none" w="med" len="med"/>
            <a:tailEnd type="none" w="med" len="med"/>
          </a:ln>
          <a:effectLst/>
        </p:spPr>
        <p:txBody>
          <a:bodyPr wrap="square">
            <a:spAutoFit/>
          </a:bodyPr>
          <a:lstStyle/>
          <a:p>
            <a:pPr marL="188913" lvl="0" indent="-188913" defTabSz="171450" eaLnBrk="1" hangingPunct="1">
              <a:spcAft>
                <a:spcPts val="1800"/>
              </a:spcAft>
              <a:buFontTx/>
              <a:buChar char="•"/>
            </a:pPr>
            <a:r>
              <a:rPr lang="en-US" sz="1800" kern="0" spc="-30" dirty="0" smtClean="0">
                <a:solidFill>
                  <a:srgbClr val="3F3F3F"/>
                </a:solidFill>
                <a:latin typeface="Arial"/>
                <a:ea typeface="ＭＳ Ｐゴシック" pitchFamily="-60" charset="-128"/>
              </a:rPr>
              <a:t>Very </a:t>
            </a:r>
            <a:r>
              <a:rPr lang="en-US" sz="1800" kern="0" spc="-30" dirty="0">
                <a:solidFill>
                  <a:srgbClr val="3F3F3F"/>
                </a:solidFill>
                <a:latin typeface="Arial"/>
                <a:ea typeface="ＭＳ Ｐゴシック" pitchFamily="-60" charset="-128"/>
              </a:rPr>
              <a:t>high precision </a:t>
            </a:r>
            <a:r>
              <a:rPr lang="en-US" sz="1800" kern="0" spc="-30" dirty="0" smtClean="0">
                <a:solidFill>
                  <a:srgbClr val="3F3F3F"/>
                </a:solidFill>
                <a:latin typeface="Arial"/>
                <a:ea typeface="ＭＳ Ｐゴシック" pitchFamily="-60" charset="-128"/>
              </a:rPr>
              <a:t>of both retention </a:t>
            </a:r>
            <a:r>
              <a:rPr lang="en-US" sz="1800" kern="0" spc="-30" dirty="0">
                <a:solidFill>
                  <a:srgbClr val="3F3F3F"/>
                </a:solidFill>
                <a:latin typeface="Arial"/>
                <a:ea typeface="ＭＳ Ｐゴシック" pitchFamily="-60" charset="-128"/>
              </a:rPr>
              <a:t>time and peak area</a:t>
            </a:r>
          </a:p>
          <a:p>
            <a:pPr marL="188913" lvl="0" indent="-188913" defTabSz="171450" eaLnBrk="1" hangingPunct="1">
              <a:spcAft>
                <a:spcPts val="1800"/>
              </a:spcAft>
              <a:buFontTx/>
              <a:buChar char="•"/>
            </a:pPr>
            <a:r>
              <a:rPr lang="en-US" sz="1800" kern="0" spc="-30" dirty="0" smtClean="0">
                <a:solidFill>
                  <a:srgbClr val="3F3F3F"/>
                </a:solidFill>
                <a:latin typeface="Arial"/>
                <a:ea typeface="ＭＳ Ｐゴシック" pitchFamily="-60" charset="-128"/>
              </a:rPr>
              <a:t>Excellent </a:t>
            </a:r>
            <a:r>
              <a:rPr lang="en-US" sz="1800" kern="0" spc="-30" dirty="0">
                <a:solidFill>
                  <a:srgbClr val="3F3F3F"/>
                </a:solidFill>
                <a:latin typeface="Arial"/>
                <a:ea typeface="ＭＳ Ｐゴシック" pitchFamily="-60" charset="-128"/>
              </a:rPr>
              <a:t>separation in 30 minute </a:t>
            </a:r>
            <a:r>
              <a:rPr lang="en-US" sz="1800" kern="0" spc="-30" dirty="0" smtClean="0">
                <a:solidFill>
                  <a:srgbClr val="3F3F3F"/>
                </a:solidFill>
                <a:latin typeface="Arial"/>
                <a:ea typeface="ＭＳ Ｐゴシック" pitchFamily="-60" charset="-128"/>
              </a:rPr>
              <a:t>    </a:t>
            </a:r>
            <a:r>
              <a:rPr lang="en-US" sz="1800" kern="0" spc="-30" dirty="0">
                <a:solidFill>
                  <a:srgbClr val="3F3F3F"/>
                </a:solidFill>
                <a:latin typeface="Arial"/>
                <a:ea typeface="ＭＳ Ｐゴシック" pitchFamily="-60" charset="-128"/>
              </a:rPr>
              <a:t>gradient only</a:t>
            </a:r>
          </a:p>
          <a:p>
            <a:pPr marL="188913" lvl="0" indent="-188913" defTabSz="171450" eaLnBrk="1" hangingPunct="1">
              <a:spcAft>
                <a:spcPts val="1800"/>
              </a:spcAft>
              <a:buFontTx/>
              <a:buChar char="•"/>
            </a:pPr>
            <a:r>
              <a:rPr lang="en-US" sz="1800" kern="0" spc="-30" dirty="0" smtClean="0">
                <a:solidFill>
                  <a:srgbClr val="3F3F3F"/>
                </a:solidFill>
                <a:latin typeface="Arial"/>
                <a:ea typeface="ＭＳ Ｐゴシック" pitchFamily="-60" charset="-128"/>
              </a:rPr>
              <a:t>Active </a:t>
            </a:r>
            <a:r>
              <a:rPr lang="en-US" sz="1800" kern="0" spc="-30" dirty="0">
                <a:solidFill>
                  <a:srgbClr val="3F3F3F"/>
                </a:solidFill>
                <a:latin typeface="Arial"/>
                <a:ea typeface="ＭＳ Ｐゴシック" pitchFamily="-60" charset="-128"/>
              </a:rPr>
              <a:t>eluent pre-heating to avoid </a:t>
            </a:r>
            <a:r>
              <a:rPr lang="en-US" sz="1800" kern="0" spc="-30" dirty="0" smtClean="0">
                <a:solidFill>
                  <a:srgbClr val="3F3F3F"/>
                </a:solidFill>
                <a:latin typeface="Arial"/>
                <a:ea typeface="ＭＳ Ｐゴシック" pitchFamily="-60" charset="-128"/>
              </a:rPr>
              <a:t>  </a:t>
            </a:r>
            <a:r>
              <a:rPr lang="en-US" sz="1800" kern="0" spc="-30" dirty="0">
                <a:solidFill>
                  <a:srgbClr val="3F3F3F"/>
                </a:solidFill>
                <a:latin typeface="Arial"/>
                <a:ea typeface="ＭＳ Ｐゴシック" pitchFamily="-60" charset="-128"/>
              </a:rPr>
              <a:t>any thermal mismatch</a:t>
            </a:r>
          </a:p>
        </p:txBody>
      </p:sp>
      <p:sp>
        <p:nvSpPr>
          <p:cNvPr id="8" name="Rectangle 7"/>
          <p:cNvSpPr/>
          <p:nvPr/>
        </p:nvSpPr>
        <p:spPr bwMode="auto">
          <a:xfrm>
            <a:off x="7706897" y="1145885"/>
            <a:ext cx="4131940" cy="75060"/>
          </a:xfrm>
          <a:prstGeom prst="rect">
            <a:avLst/>
          </a:prstGeom>
          <a:solidFill>
            <a:schemeClr val="accent2"/>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a:latin typeface="Arial" pitchFamily="68" charset="0"/>
            </a:endParaRPr>
          </a:p>
        </p:txBody>
      </p:sp>
    </p:spTree>
    <p:extLst>
      <p:ext uri="{BB962C8B-B14F-4D97-AF65-F5344CB8AC3E}">
        <p14:creationId xmlns="" xmlns:p14="http://schemas.microsoft.com/office/powerpoint/2010/main" val="147321365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1"/>
          </p:nvPr>
        </p:nvSpPr>
        <p:spPr>
          <a:xfrm>
            <a:off x="341195" y="905775"/>
            <a:ext cx="5526617" cy="4825100"/>
          </a:xfrm>
        </p:spPr>
        <p:txBody>
          <a:bodyPr/>
          <a:lstStyle/>
          <a:p>
            <a:pPr marL="268288" indent="-268288"/>
            <a:endParaRPr lang="en-GB" dirty="0" smtClean="0">
              <a:ea typeface="Arial Unicode MS" pitchFamily="34" charset="-128"/>
            </a:endParaRPr>
          </a:p>
          <a:p>
            <a:pPr marL="268288" indent="-268288"/>
            <a:endParaRPr lang="en-GB" dirty="0" smtClean="0">
              <a:ea typeface="Arial Unicode MS" pitchFamily="34" charset="-128"/>
            </a:endParaRPr>
          </a:p>
          <a:p>
            <a:pPr marL="268288" indent="-268288"/>
            <a:endParaRPr lang="en-GB" dirty="0" smtClean="0">
              <a:ea typeface="Arial Unicode MS" pitchFamily="34" charset="-128"/>
            </a:endParaRPr>
          </a:p>
          <a:p>
            <a:pPr marL="268288" indent="-268288">
              <a:spcAft>
                <a:spcPts val="600"/>
              </a:spcAft>
            </a:pPr>
            <a:endParaRPr lang="en-GB" dirty="0" smtClean="0">
              <a:ea typeface="Arial Unicode MS" pitchFamily="34" charset="-128"/>
            </a:endParaRPr>
          </a:p>
          <a:p>
            <a:pPr marL="268288" indent="-268288">
              <a:spcAft>
                <a:spcPts val="600"/>
              </a:spcAft>
            </a:pPr>
            <a:r>
              <a:rPr lang="en-GB" sz="1600" dirty="0" smtClean="0">
                <a:ea typeface="Arial Unicode MS" pitchFamily="34" charset="-128"/>
              </a:rPr>
              <a:t>Make up reagents: 8M Urea, DTT, </a:t>
            </a:r>
            <a:r>
              <a:rPr lang="en-GB" sz="1600" dirty="0" err="1" smtClean="0">
                <a:ea typeface="Arial Unicode MS" pitchFamily="34" charset="-128"/>
              </a:rPr>
              <a:t>Iodoacetamide</a:t>
            </a:r>
            <a:r>
              <a:rPr lang="en-GB" sz="1600" dirty="0" smtClean="0">
                <a:ea typeface="Arial Unicode MS" pitchFamily="34" charset="-128"/>
              </a:rPr>
              <a:t>, </a:t>
            </a:r>
            <a:r>
              <a:rPr lang="en-GB" sz="1600" dirty="0" err="1" smtClean="0">
                <a:ea typeface="Arial Unicode MS" pitchFamily="34" charset="-128"/>
              </a:rPr>
              <a:t>Trypsin</a:t>
            </a:r>
            <a:endParaRPr lang="en-GB" sz="1600" dirty="0" smtClean="0">
              <a:ea typeface="Arial Unicode MS" pitchFamily="34" charset="-128"/>
            </a:endParaRPr>
          </a:p>
          <a:p>
            <a:pPr marL="268288" indent="-268288">
              <a:spcAft>
                <a:spcPts val="600"/>
              </a:spcAft>
            </a:pPr>
            <a:r>
              <a:rPr lang="en-GB" sz="1600" dirty="0" smtClean="0">
                <a:ea typeface="Arial Unicode MS" pitchFamily="34" charset="-128"/>
              </a:rPr>
              <a:t>Perform protein quantification </a:t>
            </a:r>
          </a:p>
          <a:p>
            <a:pPr marL="268288" indent="-268288">
              <a:spcAft>
                <a:spcPts val="600"/>
              </a:spcAft>
            </a:pPr>
            <a:r>
              <a:rPr lang="en-GB" sz="1600" dirty="0" smtClean="0">
                <a:ea typeface="Arial Unicode MS" pitchFamily="34" charset="-128"/>
              </a:rPr>
              <a:t>Reduction of disulfide bridges: 30 – 60 min</a:t>
            </a:r>
            <a:endParaRPr lang="en-GB" sz="1600" dirty="0" smtClean="0"/>
          </a:p>
          <a:p>
            <a:pPr marL="268288" indent="-268288">
              <a:spcAft>
                <a:spcPts val="600"/>
              </a:spcAft>
            </a:pPr>
            <a:r>
              <a:rPr lang="en-GB" sz="1600" dirty="0" smtClean="0">
                <a:ea typeface="Arial Unicode MS" pitchFamily="34" charset="-128"/>
              </a:rPr>
              <a:t>Alkylation of </a:t>
            </a:r>
            <a:r>
              <a:rPr lang="en-GB" sz="1600" dirty="0" err="1" smtClean="0">
                <a:ea typeface="Arial Unicode MS" pitchFamily="34" charset="-128"/>
              </a:rPr>
              <a:t>Cysteines</a:t>
            </a:r>
            <a:r>
              <a:rPr lang="en-GB" sz="1600" dirty="0" smtClean="0">
                <a:ea typeface="Arial Unicode MS" pitchFamily="34" charset="-128"/>
              </a:rPr>
              <a:t>: 30 min</a:t>
            </a:r>
          </a:p>
          <a:p>
            <a:pPr marL="268288" indent="-268288">
              <a:spcAft>
                <a:spcPts val="600"/>
              </a:spcAft>
            </a:pPr>
            <a:r>
              <a:rPr lang="en-GB" sz="1600" dirty="0" smtClean="0">
                <a:ea typeface="Arial Unicode MS" pitchFamily="34" charset="-128"/>
              </a:rPr>
              <a:t>Quenching of excess </a:t>
            </a:r>
            <a:r>
              <a:rPr lang="en-GB" sz="1600" dirty="0" err="1" smtClean="0">
                <a:ea typeface="Arial Unicode MS" pitchFamily="34" charset="-128"/>
              </a:rPr>
              <a:t>Iodoacetamide</a:t>
            </a:r>
            <a:r>
              <a:rPr lang="en-GB" sz="1600" dirty="0" smtClean="0">
                <a:ea typeface="Arial Unicode MS" pitchFamily="34" charset="-128"/>
              </a:rPr>
              <a:t>: 15 min</a:t>
            </a:r>
          </a:p>
          <a:p>
            <a:pPr marL="268288" indent="-268288">
              <a:spcAft>
                <a:spcPts val="600"/>
              </a:spcAft>
            </a:pPr>
            <a:r>
              <a:rPr lang="en-GB" sz="1600" dirty="0" smtClean="0"/>
              <a:t>Dilute to 1 M Urea</a:t>
            </a:r>
          </a:p>
          <a:p>
            <a:pPr marL="268288" indent="-268288">
              <a:spcAft>
                <a:spcPts val="600"/>
              </a:spcAft>
            </a:pPr>
            <a:r>
              <a:rPr lang="en-GB" sz="1600" dirty="0" smtClean="0"/>
              <a:t>Add </a:t>
            </a:r>
            <a:r>
              <a:rPr lang="en-GB" sz="1600" dirty="0" err="1" smtClean="0"/>
              <a:t>trypsin</a:t>
            </a:r>
            <a:r>
              <a:rPr lang="en-GB" sz="1600" dirty="0" smtClean="0"/>
              <a:t> to vial and digest overnight: 12 – 24 hrs</a:t>
            </a:r>
          </a:p>
          <a:p>
            <a:pPr marL="268288" indent="-268288">
              <a:spcAft>
                <a:spcPts val="600"/>
              </a:spcAft>
            </a:pPr>
            <a:r>
              <a:rPr lang="en-GB" sz="1600" dirty="0" smtClean="0"/>
              <a:t>Spin to remove particulates</a:t>
            </a:r>
          </a:p>
          <a:p>
            <a:pPr marL="268288" indent="-268288">
              <a:spcAft>
                <a:spcPts val="600"/>
              </a:spcAft>
            </a:pPr>
            <a:r>
              <a:rPr lang="en-GB" sz="1600" dirty="0" smtClean="0">
                <a:ea typeface="Arial Unicode MS" pitchFamily="34" charset="-128"/>
              </a:rPr>
              <a:t>Extract peptides with SPE</a:t>
            </a:r>
            <a:endParaRPr lang="en-GB" sz="1600" dirty="0"/>
          </a:p>
        </p:txBody>
      </p:sp>
      <p:sp>
        <p:nvSpPr>
          <p:cNvPr id="8" name="Title 7"/>
          <p:cNvSpPr>
            <a:spLocks noGrp="1"/>
          </p:cNvSpPr>
          <p:nvPr>
            <p:ph type="title"/>
          </p:nvPr>
        </p:nvSpPr>
        <p:spPr/>
        <p:txBody>
          <a:bodyPr/>
          <a:lstStyle/>
          <a:p>
            <a:r>
              <a:rPr lang="en-GB" dirty="0" smtClean="0"/>
              <a:t>Comparing Standard Digestion with SMART Digest Protocol</a:t>
            </a:r>
            <a:endParaRPr lang="en-GB" dirty="0"/>
          </a:p>
        </p:txBody>
      </p:sp>
      <p:pic>
        <p:nvPicPr>
          <p:cNvPr id="11" name="Picture 2"/>
          <p:cNvPicPr>
            <a:picLocks noChangeAspect="1" noChangeArrowheads="1"/>
          </p:cNvPicPr>
          <p:nvPr/>
        </p:nvPicPr>
        <p:blipFill>
          <a:blip r:embed="rId2" cstate="print"/>
          <a:srcRect/>
          <a:stretch>
            <a:fillRect/>
          </a:stretch>
        </p:blipFill>
        <p:spPr bwMode="auto">
          <a:xfrm>
            <a:off x="341195" y="680925"/>
            <a:ext cx="5526000" cy="1989633"/>
          </a:xfrm>
          <a:prstGeom prst="rect">
            <a:avLst/>
          </a:prstGeom>
          <a:noFill/>
          <a:ln w="9525">
            <a:noFill/>
            <a:miter lim="800000"/>
            <a:headEnd/>
            <a:tailEnd/>
          </a:ln>
        </p:spPr>
      </p:pic>
      <p:sp>
        <p:nvSpPr>
          <p:cNvPr id="15" name="Content Placeholder 14"/>
          <p:cNvSpPr>
            <a:spLocks noGrp="1"/>
          </p:cNvSpPr>
          <p:nvPr>
            <p:ph sz="half" idx="10"/>
          </p:nvPr>
        </p:nvSpPr>
        <p:spPr/>
        <p:txBody>
          <a:bodyPr/>
          <a:lstStyle/>
          <a:p>
            <a:endParaRPr lang="en-GB" sz="1400" dirty="0" smtClean="0"/>
          </a:p>
          <a:p>
            <a:endParaRPr lang="en-GB" sz="1400" dirty="0" smtClean="0"/>
          </a:p>
          <a:p>
            <a:endParaRPr lang="en-GB" sz="1400" dirty="0" smtClean="0"/>
          </a:p>
          <a:p>
            <a:endParaRPr lang="en-GB" sz="1400" dirty="0" smtClean="0"/>
          </a:p>
          <a:p>
            <a:endParaRPr lang="en-GB" sz="1400" dirty="0" smtClean="0"/>
          </a:p>
          <a:p>
            <a:endParaRPr lang="en-GB" sz="1400" dirty="0" smtClean="0"/>
          </a:p>
          <a:p>
            <a:endParaRPr lang="en-GB" sz="1400" dirty="0" smtClean="0"/>
          </a:p>
          <a:p>
            <a:r>
              <a:rPr lang="en-GB" dirty="0" smtClean="0"/>
              <a:t>Heat stable </a:t>
            </a:r>
            <a:r>
              <a:rPr lang="en-GB" dirty="0" err="1" smtClean="0"/>
              <a:t>trypsin</a:t>
            </a:r>
            <a:endParaRPr lang="en-GB" dirty="0" smtClean="0"/>
          </a:p>
          <a:p>
            <a:pPr lvl="1"/>
            <a:r>
              <a:rPr lang="en-GB" dirty="0" smtClean="0"/>
              <a:t>70C for protein unfolding to provide </a:t>
            </a:r>
            <a:r>
              <a:rPr lang="en-GB" dirty="0" err="1" smtClean="0"/>
              <a:t>trypsin</a:t>
            </a:r>
            <a:r>
              <a:rPr lang="en-GB" dirty="0" smtClean="0"/>
              <a:t> access to </a:t>
            </a:r>
            <a:r>
              <a:rPr lang="en-GB" dirty="0" err="1" smtClean="0"/>
              <a:t>arginine</a:t>
            </a:r>
            <a:r>
              <a:rPr lang="en-GB" dirty="0" smtClean="0"/>
              <a:t> and lysine</a:t>
            </a:r>
          </a:p>
          <a:p>
            <a:pPr lvl="1"/>
            <a:r>
              <a:rPr lang="en-GB" dirty="0" smtClean="0"/>
              <a:t>Immobilized </a:t>
            </a:r>
            <a:r>
              <a:rPr lang="en-GB" dirty="0" err="1" smtClean="0"/>
              <a:t>trypsin</a:t>
            </a:r>
            <a:r>
              <a:rPr lang="en-GB" dirty="0" smtClean="0"/>
              <a:t> reduces risk of autolysis</a:t>
            </a:r>
          </a:p>
          <a:p>
            <a:pPr lvl="2"/>
            <a:r>
              <a:rPr lang="en-GB" dirty="0" smtClean="0"/>
              <a:t>Cleaving itself apart</a:t>
            </a:r>
          </a:p>
          <a:p>
            <a:pPr marL="188913"/>
            <a:r>
              <a:rPr lang="en-GB" dirty="0" smtClean="0"/>
              <a:t>Reduction and </a:t>
            </a:r>
            <a:r>
              <a:rPr lang="en-GB" dirty="0" err="1" smtClean="0"/>
              <a:t>Alkalytion</a:t>
            </a:r>
            <a:r>
              <a:rPr lang="en-GB" dirty="0" smtClean="0"/>
              <a:t> can be performed after digestion</a:t>
            </a:r>
          </a:p>
        </p:txBody>
      </p:sp>
      <p:pic>
        <p:nvPicPr>
          <p:cNvPr id="16" name="Picture 2"/>
          <p:cNvPicPr>
            <a:picLocks noChangeAspect="1" noChangeArrowheads="1"/>
          </p:cNvPicPr>
          <p:nvPr/>
        </p:nvPicPr>
        <p:blipFill>
          <a:blip r:embed="rId3" cstate="print"/>
          <a:srcRect/>
          <a:stretch>
            <a:fillRect/>
          </a:stretch>
        </p:blipFill>
        <p:spPr bwMode="auto">
          <a:xfrm>
            <a:off x="6351588" y="681067"/>
            <a:ext cx="5526087" cy="2786863"/>
          </a:xfrm>
          <a:prstGeom prst="rect">
            <a:avLst/>
          </a:prstGeom>
          <a:noFill/>
          <a:ln w="9525">
            <a:noFill/>
            <a:miter lim="800000"/>
            <a:headEnd/>
            <a:tailEnd/>
          </a:ln>
        </p:spPr>
      </p:pic>
      <p:sp>
        <p:nvSpPr>
          <p:cNvPr id="17" name="TextBox 16"/>
          <p:cNvSpPr txBox="1"/>
          <p:nvPr/>
        </p:nvSpPr>
        <p:spPr>
          <a:xfrm>
            <a:off x="6580682" y="3117969"/>
            <a:ext cx="3902350" cy="369332"/>
          </a:xfrm>
          <a:prstGeom prst="rect">
            <a:avLst/>
          </a:prstGeom>
          <a:noFill/>
        </p:spPr>
        <p:txBody>
          <a:bodyPr wrap="none" rtlCol="0">
            <a:spAutoFit/>
          </a:bodyPr>
          <a:lstStyle/>
          <a:p>
            <a:pPr>
              <a:tabLst>
                <a:tab pos="449263" algn="ctr"/>
                <a:tab pos="1798638" algn="ctr"/>
                <a:tab pos="3313113" algn="ctr"/>
              </a:tabLst>
            </a:pPr>
            <a:r>
              <a:rPr lang="en-GB" b="1" dirty="0" smtClean="0">
                <a:solidFill>
                  <a:srgbClr val="FF0000"/>
                </a:solidFill>
              </a:rPr>
              <a:t>	1	2	3 steps</a:t>
            </a:r>
            <a:endParaRPr lang="en-GB" b="1" dirty="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2000"/>
                                        <p:tgtEl>
                                          <p:spTgt spid="17"/>
                                        </p:tgtEl>
                                      </p:cBhvr>
                                    </p:animEffect>
                                  </p:childTnLst>
                                </p:cTn>
                              </p:par>
                            </p:childTnLst>
                          </p:cTn>
                        </p:par>
                        <p:par>
                          <p:cTn id="11" fill="hold">
                            <p:stCondLst>
                              <p:cond delay="2000"/>
                            </p:stCondLst>
                            <p:childTnLst>
                              <p:par>
                                <p:cTn id="12" presetID="10" presetClass="entr" presetSubtype="0" fill="hold" grpId="0" nodeType="afterEffect">
                                  <p:stCondLst>
                                    <p:cond delay="1500"/>
                                  </p:stCondLst>
                                  <p:childTnLst>
                                    <p:set>
                                      <p:cBhvr>
                                        <p:cTn id="13" dur="1" fill="hold">
                                          <p:stCondLst>
                                            <p:cond delay="0"/>
                                          </p:stCondLst>
                                        </p:cTn>
                                        <p:tgtEl>
                                          <p:spTgt spid="15">
                                            <p:txEl>
                                              <p:pRg st="7" end="7"/>
                                            </p:txEl>
                                          </p:spTgt>
                                        </p:tgtEl>
                                        <p:attrNameLst>
                                          <p:attrName>style.visibility</p:attrName>
                                        </p:attrNameLst>
                                      </p:cBhvr>
                                      <p:to>
                                        <p:strVal val="visible"/>
                                      </p:to>
                                    </p:set>
                                    <p:animEffect transition="in" filter="fade">
                                      <p:cBhvr>
                                        <p:cTn id="14" dur="2000"/>
                                        <p:tgtEl>
                                          <p:spTgt spid="15">
                                            <p:txEl>
                                              <p:pRg st="7" end="7"/>
                                            </p:txEl>
                                          </p:spTgt>
                                        </p:tgtEl>
                                      </p:cBhvr>
                                    </p:animEffect>
                                  </p:childTnLst>
                                </p:cTn>
                              </p:par>
                              <p:par>
                                <p:cTn id="15" presetID="10" presetClass="entr" presetSubtype="0" fill="hold" grpId="0" nodeType="withEffect">
                                  <p:stCondLst>
                                    <p:cond delay="1500"/>
                                  </p:stCondLst>
                                  <p:childTnLst>
                                    <p:set>
                                      <p:cBhvr>
                                        <p:cTn id="16" dur="1" fill="hold">
                                          <p:stCondLst>
                                            <p:cond delay="0"/>
                                          </p:stCondLst>
                                        </p:cTn>
                                        <p:tgtEl>
                                          <p:spTgt spid="15">
                                            <p:txEl>
                                              <p:pRg st="8" end="8"/>
                                            </p:txEl>
                                          </p:spTgt>
                                        </p:tgtEl>
                                        <p:attrNameLst>
                                          <p:attrName>style.visibility</p:attrName>
                                        </p:attrNameLst>
                                      </p:cBhvr>
                                      <p:to>
                                        <p:strVal val="visible"/>
                                      </p:to>
                                    </p:set>
                                    <p:animEffect transition="in" filter="fade">
                                      <p:cBhvr>
                                        <p:cTn id="17" dur="2000"/>
                                        <p:tgtEl>
                                          <p:spTgt spid="15">
                                            <p:txEl>
                                              <p:pRg st="8" end="8"/>
                                            </p:txEl>
                                          </p:spTgt>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5">
                                            <p:txEl>
                                              <p:pRg st="9" end="9"/>
                                            </p:txEl>
                                          </p:spTgt>
                                        </p:tgtEl>
                                        <p:attrNameLst>
                                          <p:attrName>style.visibility</p:attrName>
                                        </p:attrNameLst>
                                      </p:cBhvr>
                                      <p:to>
                                        <p:strVal val="visible"/>
                                      </p:to>
                                    </p:set>
                                    <p:animEffect transition="in" filter="fade">
                                      <p:cBhvr>
                                        <p:cTn id="20" dur="2000"/>
                                        <p:tgtEl>
                                          <p:spTgt spid="15">
                                            <p:txEl>
                                              <p:pRg st="9" end="9"/>
                                            </p:txEl>
                                          </p:spTgt>
                                        </p:tgtEl>
                                      </p:cBhvr>
                                    </p:animEffect>
                                  </p:childTnLst>
                                </p:cTn>
                              </p:par>
                              <p:par>
                                <p:cTn id="21" presetID="10" presetClass="entr" presetSubtype="0" fill="hold" grpId="0" nodeType="withEffect">
                                  <p:stCondLst>
                                    <p:cond delay="1500"/>
                                  </p:stCondLst>
                                  <p:childTnLst>
                                    <p:set>
                                      <p:cBhvr>
                                        <p:cTn id="22" dur="1" fill="hold">
                                          <p:stCondLst>
                                            <p:cond delay="0"/>
                                          </p:stCondLst>
                                        </p:cTn>
                                        <p:tgtEl>
                                          <p:spTgt spid="15">
                                            <p:txEl>
                                              <p:pRg st="10" end="10"/>
                                            </p:txEl>
                                          </p:spTgt>
                                        </p:tgtEl>
                                        <p:attrNameLst>
                                          <p:attrName>style.visibility</p:attrName>
                                        </p:attrNameLst>
                                      </p:cBhvr>
                                      <p:to>
                                        <p:strVal val="visible"/>
                                      </p:to>
                                    </p:set>
                                    <p:animEffect transition="in" filter="fade">
                                      <p:cBhvr>
                                        <p:cTn id="23" dur="2000"/>
                                        <p:tgtEl>
                                          <p:spTgt spid="15">
                                            <p:txEl>
                                              <p:pRg st="10" end="10"/>
                                            </p:txEl>
                                          </p:spTgt>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15">
                                            <p:txEl>
                                              <p:pRg st="11" end="11"/>
                                            </p:txEl>
                                          </p:spTgt>
                                        </p:tgtEl>
                                        <p:attrNameLst>
                                          <p:attrName>style.visibility</p:attrName>
                                        </p:attrNameLst>
                                      </p:cBhvr>
                                      <p:to>
                                        <p:strVal val="visible"/>
                                      </p:to>
                                    </p:set>
                                    <p:animEffect transition="in" filter="fade">
                                      <p:cBhvr>
                                        <p:cTn id="26" dur="2000"/>
                                        <p:tgtEl>
                                          <p:spTgt spid="1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Simplified Digestion Protocol for Fast, High Resolution and Reproducibility</a:t>
            </a:r>
            <a:endParaRPr lang="en-GB" dirty="0"/>
          </a:p>
        </p:txBody>
      </p:sp>
      <p:pic>
        <p:nvPicPr>
          <p:cNvPr id="9219" name="Picture 3"/>
          <p:cNvPicPr>
            <a:picLocks noGrp="1" noChangeAspect="1" noChangeArrowheads="1"/>
          </p:cNvPicPr>
          <p:nvPr>
            <p:ph sz="half" idx="10"/>
          </p:nvPr>
        </p:nvPicPr>
        <p:blipFill>
          <a:blip r:embed="rId2" cstate="print"/>
          <a:srcRect/>
          <a:stretch>
            <a:fillRect/>
          </a:stretch>
        </p:blipFill>
        <p:spPr bwMode="auto">
          <a:xfrm>
            <a:off x="6612377" y="906463"/>
            <a:ext cx="5004509" cy="4824412"/>
          </a:xfrm>
          <a:prstGeom prst="rect">
            <a:avLst/>
          </a:prstGeom>
          <a:noFill/>
          <a:ln w="9525">
            <a:noFill/>
            <a:miter lim="800000"/>
            <a:headEnd/>
            <a:tailEnd/>
          </a:ln>
          <a:effectLst/>
        </p:spPr>
      </p:pic>
      <p:pic>
        <p:nvPicPr>
          <p:cNvPr id="45058" name="Picture 2"/>
          <p:cNvPicPr>
            <a:picLocks noGrp="1" noChangeAspect="1" noChangeArrowheads="1"/>
          </p:cNvPicPr>
          <p:nvPr>
            <p:ph sz="half" idx="1"/>
          </p:nvPr>
        </p:nvPicPr>
        <p:blipFill>
          <a:blip r:embed="rId3" cstate="print"/>
          <a:srcRect/>
          <a:stretch>
            <a:fillRect/>
          </a:stretch>
        </p:blipFill>
        <p:spPr bwMode="auto">
          <a:xfrm>
            <a:off x="341313" y="1538955"/>
            <a:ext cx="5526087" cy="355942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r>
              <a:rPr lang="en-GB" dirty="0" smtClean="0"/>
              <a:t>Disulfide Bonds – Determining Ternary Structure</a:t>
            </a:r>
            <a:endParaRPr lang="en-GB" dirty="0"/>
          </a:p>
        </p:txBody>
      </p:sp>
      <p:pic>
        <p:nvPicPr>
          <p:cNvPr id="113670" name="Picture 6"/>
          <p:cNvPicPr>
            <a:picLocks noGrp="1" noChangeAspect="1" noChangeArrowheads="1"/>
          </p:cNvPicPr>
          <p:nvPr>
            <p:ph idx="1"/>
          </p:nvPr>
        </p:nvPicPr>
        <p:blipFill>
          <a:blip r:embed="rId2" cstate="print"/>
          <a:srcRect/>
          <a:stretch>
            <a:fillRect/>
          </a:stretch>
        </p:blipFill>
        <p:spPr bwMode="auto">
          <a:xfrm>
            <a:off x="323850" y="1259219"/>
            <a:ext cx="11569700" cy="4445925"/>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Increased Speed and Throughput - </a:t>
            </a:r>
            <a:r>
              <a:rPr lang="en-GB" dirty="0" err="1" smtClean="0"/>
              <a:t>Retuximab</a:t>
            </a:r>
            <a:endParaRPr lang="en-GB" dirty="0"/>
          </a:p>
        </p:txBody>
      </p:sp>
      <p:pic>
        <p:nvPicPr>
          <p:cNvPr id="114692" name="Picture 4"/>
          <p:cNvPicPr>
            <a:picLocks noChangeAspect="1" noChangeArrowheads="1"/>
          </p:cNvPicPr>
          <p:nvPr/>
        </p:nvPicPr>
        <p:blipFill>
          <a:blip r:embed="rId2" cstate="print"/>
          <a:srcRect/>
          <a:stretch>
            <a:fillRect/>
          </a:stretch>
        </p:blipFill>
        <p:spPr bwMode="auto">
          <a:xfrm>
            <a:off x="331994" y="1072072"/>
            <a:ext cx="6018929" cy="4921615"/>
          </a:xfrm>
          <a:prstGeom prst="rect">
            <a:avLst/>
          </a:prstGeom>
          <a:noFill/>
          <a:ln w="9525">
            <a:noFill/>
            <a:miter lim="800000"/>
            <a:headEnd/>
            <a:tailEnd/>
          </a:ln>
        </p:spPr>
      </p:pic>
      <p:pic>
        <p:nvPicPr>
          <p:cNvPr id="10" name="Picture 5"/>
          <p:cNvPicPr>
            <a:picLocks noChangeAspect="1" noChangeArrowheads="1"/>
          </p:cNvPicPr>
          <p:nvPr/>
        </p:nvPicPr>
        <p:blipFill>
          <a:blip r:embed="rId3" cstate="print"/>
          <a:srcRect/>
          <a:stretch>
            <a:fillRect/>
          </a:stretch>
        </p:blipFill>
        <p:spPr bwMode="auto">
          <a:xfrm>
            <a:off x="6920318" y="1065216"/>
            <a:ext cx="4960390" cy="4833937"/>
          </a:xfrm>
          <a:prstGeom prst="rect">
            <a:avLst/>
          </a:prstGeom>
          <a:noFill/>
          <a:ln w="9525">
            <a:noFill/>
            <a:miter lim="800000"/>
            <a:headEnd/>
            <a:tailEnd/>
          </a:ln>
          <a:effectLst/>
        </p:spPr>
      </p:pic>
      <p:sp>
        <p:nvSpPr>
          <p:cNvPr id="11" name="TextBox 10"/>
          <p:cNvSpPr txBox="1"/>
          <p:nvPr/>
        </p:nvSpPr>
        <p:spPr>
          <a:xfrm>
            <a:off x="9476509" y="4116331"/>
            <a:ext cx="2410638" cy="1169551"/>
          </a:xfrm>
          <a:prstGeom prst="rect">
            <a:avLst/>
          </a:prstGeom>
          <a:noFill/>
        </p:spPr>
        <p:txBody>
          <a:bodyPr wrap="square" rtlCol="0">
            <a:spAutoFit/>
          </a:bodyPr>
          <a:lstStyle/>
          <a:p>
            <a:pPr defTabSz="773113" eaLnBrk="1" fontAlgn="auto" hangingPunct="1">
              <a:spcBef>
                <a:spcPct val="50000"/>
              </a:spcBef>
              <a:spcAft>
                <a:spcPts val="0"/>
              </a:spcAft>
            </a:pPr>
            <a:r>
              <a:rPr lang="en-US" sz="1400" b="1" dirty="0" smtClean="0">
                <a:solidFill>
                  <a:srgbClr val="000000"/>
                </a:solidFill>
                <a:latin typeface="Arial"/>
                <a:ea typeface="ＭＳ Ｐゴシック" pitchFamily="34" charset="-128"/>
              </a:rPr>
              <a:t>100% Sequence coverage obtained for </a:t>
            </a:r>
            <a:r>
              <a:rPr lang="en-US" sz="1400" b="1" dirty="0" smtClean="0">
                <a:solidFill>
                  <a:srgbClr val="C00000"/>
                </a:solidFill>
                <a:latin typeface="Arial"/>
                <a:ea typeface="ＭＳ Ｐゴシック" pitchFamily="34" charset="-128"/>
              </a:rPr>
              <a:t>Light</a:t>
            </a:r>
            <a:r>
              <a:rPr lang="en-US" sz="1400" b="1" dirty="0" smtClean="0">
                <a:solidFill>
                  <a:srgbClr val="000000"/>
                </a:solidFill>
                <a:latin typeface="Arial"/>
                <a:ea typeface="ＭＳ Ｐゴシック" pitchFamily="34" charset="-128"/>
              </a:rPr>
              <a:t> and </a:t>
            </a:r>
            <a:r>
              <a:rPr lang="en-US" sz="1400" b="1" dirty="0" smtClean="0">
                <a:solidFill>
                  <a:srgbClr val="C00000"/>
                </a:solidFill>
                <a:latin typeface="Arial"/>
                <a:ea typeface="ＭＳ Ｐゴシック" pitchFamily="34" charset="-128"/>
              </a:rPr>
              <a:t>Heavy</a:t>
            </a:r>
            <a:r>
              <a:rPr lang="en-US" sz="1400" b="1" dirty="0" smtClean="0">
                <a:solidFill>
                  <a:srgbClr val="000000"/>
                </a:solidFill>
                <a:latin typeface="Arial"/>
                <a:ea typeface="ＭＳ Ｐゴシック" pitchFamily="34" charset="-128"/>
              </a:rPr>
              <a:t> Chain of </a:t>
            </a:r>
            <a:r>
              <a:rPr lang="en-US" sz="1400" b="1" dirty="0" err="1" smtClean="0">
                <a:solidFill>
                  <a:srgbClr val="000000"/>
                </a:solidFill>
                <a:latin typeface="Arial"/>
                <a:ea typeface="ＭＳ Ｐゴシック" pitchFamily="34" charset="-128"/>
              </a:rPr>
              <a:t>Rituximab</a:t>
            </a:r>
            <a:r>
              <a:rPr lang="en-US" sz="1400" b="1" dirty="0" smtClean="0">
                <a:solidFill>
                  <a:srgbClr val="000000"/>
                </a:solidFill>
                <a:latin typeface="Arial"/>
                <a:ea typeface="ＭＳ Ｐゴシック" pitchFamily="34" charset="-128"/>
              </a:rPr>
              <a:t> using </a:t>
            </a:r>
            <a:r>
              <a:rPr lang="en-US" sz="1400" b="1" dirty="0" err="1" smtClean="0">
                <a:solidFill>
                  <a:srgbClr val="000000"/>
                </a:solidFill>
                <a:latin typeface="Arial"/>
                <a:ea typeface="ＭＳ Ｐゴシック" pitchFamily="34" charset="-128"/>
              </a:rPr>
              <a:t>BioPharma</a:t>
            </a:r>
            <a:r>
              <a:rPr lang="en-US" sz="1400" b="1" dirty="0" smtClean="0">
                <a:solidFill>
                  <a:srgbClr val="000000"/>
                </a:solidFill>
                <a:latin typeface="Arial"/>
                <a:ea typeface="ＭＳ Ｐゴシック" pitchFamily="34" charset="-128"/>
              </a:rPr>
              <a:t> Finder software</a:t>
            </a:r>
            <a:endParaRPr lang="en-US" sz="1400" b="1" dirty="0">
              <a:solidFill>
                <a:srgbClr val="000000"/>
              </a:solidFill>
              <a:latin typeface="Arial"/>
              <a:ea typeface="ＭＳ Ｐゴシック" pitchFamily="34" charset="-128"/>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Vanquish Flex Quaternary – </a:t>
            </a:r>
            <a:r>
              <a:rPr lang="en-US" dirty="0" smtClean="0"/>
              <a:t>Aggregate Analysis</a:t>
            </a:r>
            <a:endParaRPr lang="en-US" dirty="0"/>
          </a:p>
        </p:txBody>
      </p:sp>
      <p:sp>
        <p:nvSpPr>
          <p:cNvPr id="5" name="Rectangle 4"/>
          <p:cNvSpPr/>
          <p:nvPr/>
        </p:nvSpPr>
        <p:spPr bwMode="auto">
          <a:xfrm rot="5400000" flipV="1">
            <a:off x="579491" y="639164"/>
            <a:ext cx="5121507" cy="5893085"/>
          </a:xfrm>
          <a:prstGeom prst="rect">
            <a:avLst/>
          </a:prstGeom>
          <a:gradFill flip="none" rotWithShape="1">
            <a:gsLst>
              <a:gs pos="0">
                <a:schemeClr val="bg1">
                  <a:alpha val="80000"/>
                </a:schemeClr>
              </a:gs>
              <a:gs pos="74000">
                <a:schemeClr val="bg1">
                  <a:alpha val="0"/>
                </a:schemeClr>
              </a:gs>
            </a:gsLst>
            <a:lin ang="8100000" scaled="1"/>
            <a:tileRect/>
          </a:gradFill>
          <a:ln w="9525" cap="flat" cmpd="sng" algn="ctr">
            <a:gradFill flip="none" rotWithShape="1">
              <a:gsLst>
                <a:gs pos="0">
                  <a:schemeClr val="bg1"/>
                </a:gs>
                <a:gs pos="49000">
                  <a:schemeClr val="bg1">
                    <a:alpha val="0"/>
                  </a:schemeClr>
                </a:gs>
              </a:gsLst>
              <a:lin ang="8100000" scaled="1"/>
              <a:tileRect/>
            </a:gradFill>
            <a:prstDash val="solid"/>
            <a:round/>
            <a:headEnd type="none" w="med" len="med"/>
            <a:tailEnd type="none" w="med" len="med"/>
          </a:ln>
          <a:effectLst/>
        </p:spPr>
        <p:txBody>
          <a:bodyPr vert="horz" wrap="square" lIns="91440" tIns="91440" rIns="91440" bIns="45720" numCol="1" rtlCol="0" anchor="t" anchorCtr="0" compatLnSpc="1">
            <a:prstTxWarp prst="textNoShape">
              <a:avLst/>
            </a:prstTxWarp>
          </a:bodyPr>
          <a:lstStyle/>
          <a:p>
            <a:pPr algn="ctr"/>
            <a:endParaRPr lang="en-US" sz="1400" dirty="0">
              <a:solidFill>
                <a:srgbClr val="FFFFFF">
                  <a:lumMod val="50000"/>
                </a:srgbClr>
              </a:solidFill>
              <a:cs typeface="Arial" charset="0"/>
            </a:endParaRPr>
          </a:p>
        </p:txBody>
      </p:sp>
      <p:sp>
        <p:nvSpPr>
          <p:cNvPr id="10" name="Rectangle 9"/>
          <p:cNvSpPr/>
          <p:nvPr/>
        </p:nvSpPr>
        <p:spPr bwMode="auto">
          <a:xfrm>
            <a:off x="333081" y="1152536"/>
            <a:ext cx="7255991" cy="4879641"/>
          </a:xfrm>
          <a:prstGeom prst="rect">
            <a:avLst/>
          </a:prstGeom>
          <a:solidFill>
            <a:schemeClr val="bg1"/>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sz="1000">
              <a:solidFill>
                <a:srgbClr val="009EDB"/>
              </a:solidFill>
              <a:latin typeface="Arial" pitchFamily="124" charset="0"/>
              <a:ea typeface="ＭＳ Ｐゴシック" pitchFamily="100" charset="-128"/>
            </a:endParaRPr>
          </a:p>
        </p:txBody>
      </p:sp>
      <p:sp>
        <p:nvSpPr>
          <p:cNvPr id="11" name="Rectangle 10"/>
          <p:cNvSpPr/>
          <p:nvPr/>
        </p:nvSpPr>
        <p:spPr bwMode="auto">
          <a:xfrm>
            <a:off x="333081" y="1145887"/>
            <a:ext cx="7255150" cy="74809"/>
          </a:xfrm>
          <a:prstGeom prst="rect">
            <a:avLst/>
          </a:prstGeom>
          <a:solidFill>
            <a:schemeClr val="accent3"/>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a:latin typeface="Arial" pitchFamily="68" charset="0"/>
            </a:endParaRPr>
          </a:p>
        </p:txBody>
      </p:sp>
      <p:sp>
        <p:nvSpPr>
          <p:cNvPr id="12" name="TextBox 11"/>
          <p:cNvSpPr txBox="1"/>
          <p:nvPr/>
        </p:nvSpPr>
        <p:spPr>
          <a:xfrm>
            <a:off x="346465" y="1370572"/>
            <a:ext cx="7250077" cy="359073"/>
          </a:xfrm>
          <a:prstGeom prst="rect">
            <a:avLst/>
          </a:prstGeom>
          <a:noFill/>
          <a:ln w="9525" algn="ctr">
            <a:noFill/>
            <a:miter lim="800000"/>
            <a:headEnd type="none" w="lg" len="lg"/>
            <a:tailEnd type="none" w="lg" len="lg"/>
          </a:ln>
        </p:spPr>
        <p:txBody>
          <a:bodyPr lIns="98133" tIns="98133" rIns="98133" bIns="98133" anchor="ctr"/>
          <a:lstStyle>
            <a:defPPr>
              <a:defRPr lang="en-US"/>
            </a:defPPr>
            <a:lvl1pPr algn="ctr">
              <a:lnSpc>
                <a:spcPct val="110000"/>
              </a:lnSpc>
              <a:spcAft>
                <a:spcPts val="0"/>
              </a:spcAft>
              <a:defRPr sz="1600" b="1" spc="-100">
                <a:ln w="13500">
                  <a:solidFill>
                    <a:srgbClr val="BDCBE4">
                      <a:shade val="2500"/>
                      <a:alpha val="6500"/>
                    </a:srgbClr>
                  </a:solidFill>
                  <a:prstDash val="solid"/>
                </a:ln>
                <a:solidFill>
                  <a:srgbClr val="009EDB"/>
                </a:solidFill>
                <a:latin typeface="+mn-lt"/>
              </a:defRPr>
            </a:lvl1pPr>
          </a:lstStyle>
          <a:p>
            <a:r>
              <a:rPr lang="en-US" dirty="0" err="1" smtClean="0"/>
              <a:t>mAb</a:t>
            </a:r>
            <a:r>
              <a:rPr lang="en-US" dirty="0" smtClean="0"/>
              <a:t> size exclusion separation using </a:t>
            </a:r>
            <a:r>
              <a:rPr lang="en-US" dirty="0" err="1" smtClean="0"/>
              <a:t>MAbPac</a:t>
            </a:r>
            <a:r>
              <a:rPr lang="en-US" dirty="0" smtClean="0"/>
              <a:t> SEC-1, 4 x 300 mm </a:t>
            </a:r>
            <a:endParaRPr lang="fr-FR" dirty="0"/>
          </a:p>
        </p:txBody>
      </p:sp>
      <p:sp>
        <p:nvSpPr>
          <p:cNvPr id="100" name="Rectangle 99"/>
          <p:cNvSpPr/>
          <p:nvPr/>
        </p:nvSpPr>
        <p:spPr bwMode="auto">
          <a:xfrm>
            <a:off x="3160605" y="5306766"/>
            <a:ext cx="1154376" cy="11097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1200" b="0" i="0" u="none" strike="noStrike" cap="none" normalizeH="0" baseline="0">
              <a:ln>
                <a:noFill/>
              </a:ln>
              <a:solidFill>
                <a:schemeClr val="tx1"/>
              </a:solidFill>
              <a:effectLst/>
              <a:latin typeface="Arial" pitchFamily="124" charset="0"/>
            </a:endParaRPr>
          </a:p>
        </p:txBody>
      </p:sp>
      <p:sp>
        <p:nvSpPr>
          <p:cNvPr id="101" name="TextBox 100"/>
          <p:cNvSpPr txBox="1"/>
          <p:nvPr/>
        </p:nvSpPr>
        <p:spPr>
          <a:xfrm>
            <a:off x="3709051" y="1966605"/>
            <a:ext cx="269626" cy="276999"/>
          </a:xfrm>
          <a:prstGeom prst="rect">
            <a:avLst/>
          </a:prstGeom>
          <a:noFill/>
        </p:spPr>
        <p:txBody>
          <a:bodyPr wrap="none" rtlCol="0">
            <a:spAutoFit/>
          </a:bodyPr>
          <a:lstStyle/>
          <a:p>
            <a:r>
              <a:rPr lang="en-US" sz="1200" dirty="0" smtClean="0"/>
              <a:t>1</a:t>
            </a:r>
            <a:endParaRPr lang="nl-NL" sz="1200" dirty="0"/>
          </a:p>
        </p:txBody>
      </p:sp>
      <p:sp>
        <p:nvSpPr>
          <p:cNvPr id="102" name="TextBox 101"/>
          <p:cNvSpPr txBox="1"/>
          <p:nvPr/>
        </p:nvSpPr>
        <p:spPr>
          <a:xfrm>
            <a:off x="3249403" y="5095926"/>
            <a:ext cx="269626" cy="276999"/>
          </a:xfrm>
          <a:prstGeom prst="rect">
            <a:avLst/>
          </a:prstGeom>
          <a:noFill/>
        </p:spPr>
        <p:txBody>
          <a:bodyPr wrap="none" rtlCol="0">
            <a:spAutoFit/>
          </a:bodyPr>
          <a:lstStyle/>
          <a:p>
            <a:r>
              <a:rPr lang="en-US" sz="1200" dirty="0" smtClean="0"/>
              <a:t>2</a:t>
            </a:r>
            <a:endParaRPr lang="nl-NL" sz="1200" dirty="0"/>
          </a:p>
        </p:txBody>
      </p:sp>
      <p:grpSp>
        <p:nvGrpSpPr>
          <p:cNvPr id="3" name="Group 102"/>
          <p:cNvGrpSpPr/>
          <p:nvPr/>
        </p:nvGrpSpPr>
        <p:grpSpPr>
          <a:xfrm>
            <a:off x="4299479" y="2565836"/>
            <a:ext cx="2273317" cy="1326669"/>
            <a:chOff x="1353863" y="6210300"/>
            <a:chExt cx="2601056" cy="1518327"/>
          </a:xfrm>
        </p:grpSpPr>
        <p:grpSp>
          <p:nvGrpSpPr>
            <p:cNvPr id="4" name="Group 11"/>
            <p:cNvGrpSpPr>
              <a:grpSpLocks noChangeAspect="1"/>
            </p:cNvGrpSpPr>
            <p:nvPr/>
          </p:nvGrpSpPr>
          <p:grpSpPr bwMode="auto">
            <a:xfrm>
              <a:off x="1353863" y="6210300"/>
              <a:ext cx="2601056" cy="1518327"/>
              <a:chOff x="1526" y="3024"/>
              <a:chExt cx="2366" cy="1797"/>
            </a:xfrm>
          </p:grpSpPr>
          <p:sp>
            <p:nvSpPr>
              <p:cNvPr id="107" name="AutoShape 10"/>
              <p:cNvSpPr>
                <a:spLocks noChangeAspect="1" noChangeArrowheads="1" noTextEdit="1"/>
              </p:cNvSpPr>
              <p:nvPr/>
            </p:nvSpPr>
            <p:spPr bwMode="auto">
              <a:xfrm>
                <a:off x="1526" y="3024"/>
                <a:ext cx="2361" cy="1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sz="1200"/>
              </a:p>
            </p:txBody>
          </p:sp>
          <p:sp>
            <p:nvSpPr>
              <p:cNvPr id="108" name="Freeform 12"/>
              <p:cNvSpPr>
                <a:spLocks/>
              </p:cNvSpPr>
              <p:nvPr/>
            </p:nvSpPr>
            <p:spPr bwMode="auto">
              <a:xfrm>
                <a:off x="1528" y="3026"/>
                <a:ext cx="2364" cy="1535"/>
              </a:xfrm>
              <a:custGeom>
                <a:avLst/>
                <a:gdLst>
                  <a:gd name="T0" fmla="*/ 31 w 2364"/>
                  <a:gd name="T1" fmla="*/ 1533 h 1535"/>
                  <a:gd name="T2" fmla="*/ 66 w 2364"/>
                  <a:gd name="T3" fmla="*/ 1534 h 1535"/>
                  <a:gd name="T4" fmla="*/ 100 w 2364"/>
                  <a:gd name="T5" fmla="*/ 1534 h 1535"/>
                  <a:gd name="T6" fmla="*/ 135 w 2364"/>
                  <a:gd name="T7" fmla="*/ 1532 h 1535"/>
                  <a:gd name="T8" fmla="*/ 170 w 2364"/>
                  <a:gd name="T9" fmla="*/ 1533 h 1535"/>
                  <a:gd name="T10" fmla="*/ 205 w 2364"/>
                  <a:gd name="T11" fmla="*/ 1531 h 1535"/>
                  <a:gd name="T12" fmla="*/ 239 w 2364"/>
                  <a:gd name="T13" fmla="*/ 1526 h 1535"/>
                  <a:gd name="T14" fmla="*/ 274 w 2364"/>
                  <a:gd name="T15" fmla="*/ 1525 h 1535"/>
                  <a:gd name="T16" fmla="*/ 309 w 2364"/>
                  <a:gd name="T17" fmla="*/ 1526 h 1535"/>
                  <a:gd name="T18" fmla="*/ 343 w 2364"/>
                  <a:gd name="T19" fmla="*/ 1527 h 1535"/>
                  <a:gd name="T20" fmla="*/ 378 w 2364"/>
                  <a:gd name="T21" fmla="*/ 1527 h 1535"/>
                  <a:gd name="T22" fmla="*/ 413 w 2364"/>
                  <a:gd name="T23" fmla="*/ 1524 h 1535"/>
                  <a:gd name="T24" fmla="*/ 447 w 2364"/>
                  <a:gd name="T25" fmla="*/ 1525 h 1535"/>
                  <a:gd name="T26" fmla="*/ 482 w 2364"/>
                  <a:gd name="T27" fmla="*/ 1519 h 1535"/>
                  <a:gd name="T28" fmla="*/ 517 w 2364"/>
                  <a:gd name="T29" fmla="*/ 1513 h 1535"/>
                  <a:gd name="T30" fmla="*/ 551 w 2364"/>
                  <a:gd name="T31" fmla="*/ 1509 h 1535"/>
                  <a:gd name="T32" fmla="*/ 586 w 2364"/>
                  <a:gd name="T33" fmla="*/ 1512 h 1535"/>
                  <a:gd name="T34" fmla="*/ 621 w 2364"/>
                  <a:gd name="T35" fmla="*/ 1453 h 1535"/>
                  <a:gd name="T36" fmla="*/ 655 w 2364"/>
                  <a:gd name="T37" fmla="*/ 1251 h 1535"/>
                  <a:gd name="T38" fmla="*/ 690 w 2364"/>
                  <a:gd name="T39" fmla="*/ 1010 h 1535"/>
                  <a:gd name="T40" fmla="*/ 725 w 2364"/>
                  <a:gd name="T41" fmla="*/ 818 h 1535"/>
                  <a:gd name="T42" fmla="*/ 759 w 2364"/>
                  <a:gd name="T43" fmla="*/ 980 h 1535"/>
                  <a:gd name="T44" fmla="*/ 794 w 2364"/>
                  <a:gd name="T45" fmla="*/ 1257 h 1535"/>
                  <a:gd name="T46" fmla="*/ 829 w 2364"/>
                  <a:gd name="T47" fmla="*/ 1416 h 1535"/>
                  <a:gd name="T48" fmla="*/ 863 w 2364"/>
                  <a:gd name="T49" fmla="*/ 1464 h 1535"/>
                  <a:gd name="T50" fmla="*/ 898 w 2364"/>
                  <a:gd name="T51" fmla="*/ 1473 h 1535"/>
                  <a:gd name="T52" fmla="*/ 933 w 2364"/>
                  <a:gd name="T53" fmla="*/ 1167 h 1535"/>
                  <a:gd name="T54" fmla="*/ 945 w 2364"/>
                  <a:gd name="T55" fmla="*/ 39 h 1535"/>
                  <a:gd name="T56" fmla="*/ 1175 w 2364"/>
                  <a:gd name="T57" fmla="*/ 721 h 1535"/>
                  <a:gd name="T58" fmla="*/ 1210 w 2364"/>
                  <a:gd name="T59" fmla="*/ 1093 h 1535"/>
                  <a:gd name="T60" fmla="*/ 1245 w 2364"/>
                  <a:gd name="T61" fmla="*/ 1253 h 1535"/>
                  <a:gd name="T62" fmla="*/ 1279 w 2364"/>
                  <a:gd name="T63" fmla="*/ 1341 h 1535"/>
                  <a:gd name="T64" fmla="*/ 1314 w 2364"/>
                  <a:gd name="T65" fmla="*/ 1394 h 1535"/>
                  <a:gd name="T66" fmla="*/ 1349 w 2364"/>
                  <a:gd name="T67" fmla="*/ 1423 h 1535"/>
                  <a:gd name="T68" fmla="*/ 1384 w 2364"/>
                  <a:gd name="T69" fmla="*/ 1378 h 1535"/>
                  <a:gd name="T70" fmla="*/ 1418 w 2364"/>
                  <a:gd name="T71" fmla="*/ 1380 h 1535"/>
                  <a:gd name="T72" fmla="*/ 1453 w 2364"/>
                  <a:gd name="T73" fmla="*/ 1462 h 1535"/>
                  <a:gd name="T74" fmla="*/ 1487 w 2364"/>
                  <a:gd name="T75" fmla="*/ 1487 h 1535"/>
                  <a:gd name="T76" fmla="*/ 1522 w 2364"/>
                  <a:gd name="T77" fmla="*/ 1499 h 1535"/>
                  <a:gd name="T78" fmla="*/ 1557 w 2364"/>
                  <a:gd name="T79" fmla="*/ 1503 h 1535"/>
                  <a:gd name="T80" fmla="*/ 1591 w 2364"/>
                  <a:gd name="T81" fmla="*/ 1507 h 1535"/>
                  <a:gd name="T82" fmla="*/ 1626 w 2364"/>
                  <a:gd name="T83" fmla="*/ 1509 h 1535"/>
                  <a:gd name="T84" fmla="*/ 1661 w 2364"/>
                  <a:gd name="T85" fmla="*/ 1504 h 1535"/>
                  <a:gd name="T86" fmla="*/ 1695 w 2364"/>
                  <a:gd name="T87" fmla="*/ 1501 h 1535"/>
                  <a:gd name="T88" fmla="*/ 1730 w 2364"/>
                  <a:gd name="T89" fmla="*/ 1508 h 1535"/>
                  <a:gd name="T90" fmla="*/ 1765 w 2364"/>
                  <a:gd name="T91" fmla="*/ 1376 h 1535"/>
                  <a:gd name="T92" fmla="*/ 1796 w 2364"/>
                  <a:gd name="T93" fmla="*/ 1389 h 1535"/>
                  <a:gd name="T94" fmla="*/ 1828 w 2364"/>
                  <a:gd name="T95" fmla="*/ 833 h 1535"/>
                  <a:gd name="T96" fmla="*/ 1863 w 2364"/>
                  <a:gd name="T97" fmla="*/ 1368 h 1535"/>
                  <a:gd name="T98" fmla="*/ 1897 w 2364"/>
                  <a:gd name="T99" fmla="*/ 1464 h 1535"/>
                  <a:gd name="T100" fmla="*/ 1932 w 2364"/>
                  <a:gd name="T101" fmla="*/ 1482 h 1535"/>
                  <a:gd name="T102" fmla="*/ 1967 w 2364"/>
                  <a:gd name="T103" fmla="*/ 1500 h 1535"/>
                  <a:gd name="T104" fmla="*/ 2001 w 2364"/>
                  <a:gd name="T105" fmla="*/ 1494 h 1535"/>
                  <a:gd name="T106" fmla="*/ 2036 w 2364"/>
                  <a:gd name="T107" fmla="*/ 1440 h 1535"/>
                  <a:gd name="T108" fmla="*/ 2070 w 2364"/>
                  <a:gd name="T109" fmla="*/ 1493 h 1535"/>
                  <a:gd name="T110" fmla="*/ 2105 w 2364"/>
                  <a:gd name="T111" fmla="*/ 1509 h 1535"/>
                  <a:gd name="T112" fmla="*/ 2140 w 2364"/>
                  <a:gd name="T113" fmla="*/ 1514 h 1535"/>
                  <a:gd name="T114" fmla="*/ 2175 w 2364"/>
                  <a:gd name="T115" fmla="*/ 1512 h 1535"/>
                  <a:gd name="T116" fmla="*/ 2209 w 2364"/>
                  <a:gd name="T117" fmla="*/ 1514 h 1535"/>
                  <a:gd name="T118" fmla="*/ 2244 w 2364"/>
                  <a:gd name="T119" fmla="*/ 1519 h 1535"/>
                  <a:gd name="T120" fmla="*/ 2279 w 2364"/>
                  <a:gd name="T121" fmla="*/ 1519 h 1535"/>
                  <a:gd name="T122" fmla="*/ 2313 w 2364"/>
                  <a:gd name="T123" fmla="*/ 1520 h 1535"/>
                  <a:gd name="T124" fmla="*/ 2348 w 2364"/>
                  <a:gd name="T125" fmla="*/ 1519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4" h="1535">
                    <a:moveTo>
                      <a:pt x="0" y="1533"/>
                    </a:moveTo>
                    <a:lnTo>
                      <a:pt x="3" y="1533"/>
                    </a:lnTo>
                    <a:lnTo>
                      <a:pt x="6" y="1532"/>
                    </a:lnTo>
                    <a:lnTo>
                      <a:pt x="9" y="1533"/>
                    </a:lnTo>
                    <a:lnTo>
                      <a:pt x="12" y="1535"/>
                    </a:lnTo>
                    <a:lnTo>
                      <a:pt x="15" y="1532"/>
                    </a:lnTo>
                    <a:lnTo>
                      <a:pt x="19" y="1534"/>
                    </a:lnTo>
                    <a:lnTo>
                      <a:pt x="22" y="1533"/>
                    </a:lnTo>
                    <a:lnTo>
                      <a:pt x="25" y="1534"/>
                    </a:lnTo>
                    <a:lnTo>
                      <a:pt x="28" y="1533"/>
                    </a:lnTo>
                    <a:lnTo>
                      <a:pt x="31" y="1533"/>
                    </a:lnTo>
                    <a:lnTo>
                      <a:pt x="34" y="1535"/>
                    </a:lnTo>
                    <a:lnTo>
                      <a:pt x="37" y="1532"/>
                    </a:lnTo>
                    <a:lnTo>
                      <a:pt x="41" y="1531"/>
                    </a:lnTo>
                    <a:lnTo>
                      <a:pt x="44" y="1534"/>
                    </a:lnTo>
                    <a:lnTo>
                      <a:pt x="47" y="1534"/>
                    </a:lnTo>
                    <a:lnTo>
                      <a:pt x="50" y="1533"/>
                    </a:lnTo>
                    <a:lnTo>
                      <a:pt x="53" y="1533"/>
                    </a:lnTo>
                    <a:lnTo>
                      <a:pt x="56" y="1533"/>
                    </a:lnTo>
                    <a:lnTo>
                      <a:pt x="60" y="1533"/>
                    </a:lnTo>
                    <a:lnTo>
                      <a:pt x="63" y="1532"/>
                    </a:lnTo>
                    <a:lnTo>
                      <a:pt x="66" y="1534"/>
                    </a:lnTo>
                    <a:lnTo>
                      <a:pt x="69" y="1533"/>
                    </a:lnTo>
                    <a:lnTo>
                      <a:pt x="72" y="1533"/>
                    </a:lnTo>
                    <a:lnTo>
                      <a:pt x="75" y="1531"/>
                    </a:lnTo>
                    <a:lnTo>
                      <a:pt x="79" y="1534"/>
                    </a:lnTo>
                    <a:lnTo>
                      <a:pt x="82" y="1532"/>
                    </a:lnTo>
                    <a:lnTo>
                      <a:pt x="85" y="1531"/>
                    </a:lnTo>
                    <a:lnTo>
                      <a:pt x="88" y="1532"/>
                    </a:lnTo>
                    <a:lnTo>
                      <a:pt x="91" y="1534"/>
                    </a:lnTo>
                    <a:lnTo>
                      <a:pt x="94" y="1534"/>
                    </a:lnTo>
                    <a:lnTo>
                      <a:pt x="97" y="1533"/>
                    </a:lnTo>
                    <a:lnTo>
                      <a:pt x="100" y="1534"/>
                    </a:lnTo>
                    <a:lnTo>
                      <a:pt x="104" y="1533"/>
                    </a:lnTo>
                    <a:lnTo>
                      <a:pt x="107" y="1532"/>
                    </a:lnTo>
                    <a:lnTo>
                      <a:pt x="110" y="1533"/>
                    </a:lnTo>
                    <a:lnTo>
                      <a:pt x="113" y="1533"/>
                    </a:lnTo>
                    <a:lnTo>
                      <a:pt x="116" y="1534"/>
                    </a:lnTo>
                    <a:lnTo>
                      <a:pt x="119" y="1533"/>
                    </a:lnTo>
                    <a:lnTo>
                      <a:pt x="122" y="1533"/>
                    </a:lnTo>
                    <a:lnTo>
                      <a:pt x="126" y="1532"/>
                    </a:lnTo>
                    <a:lnTo>
                      <a:pt x="129" y="1533"/>
                    </a:lnTo>
                    <a:lnTo>
                      <a:pt x="132" y="1532"/>
                    </a:lnTo>
                    <a:lnTo>
                      <a:pt x="135" y="1532"/>
                    </a:lnTo>
                    <a:lnTo>
                      <a:pt x="138" y="1532"/>
                    </a:lnTo>
                    <a:lnTo>
                      <a:pt x="141" y="1532"/>
                    </a:lnTo>
                    <a:lnTo>
                      <a:pt x="145" y="1533"/>
                    </a:lnTo>
                    <a:lnTo>
                      <a:pt x="148" y="1531"/>
                    </a:lnTo>
                    <a:lnTo>
                      <a:pt x="151" y="1532"/>
                    </a:lnTo>
                    <a:lnTo>
                      <a:pt x="154" y="1533"/>
                    </a:lnTo>
                    <a:lnTo>
                      <a:pt x="157" y="1532"/>
                    </a:lnTo>
                    <a:lnTo>
                      <a:pt x="160" y="1531"/>
                    </a:lnTo>
                    <a:lnTo>
                      <a:pt x="164" y="1531"/>
                    </a:lnTo>
                    <a:lnTo>
                      <a:pt x="167" y="1531"/>
                    </a:lnTo>
                    <a:lnTo>
                      <a:pt x="170" y="1533"/>
                    </a:lnTo>
                    <a:lnTo>
                      <a:pt x="173" y="1535"/>
                    </a:lnTo>
                    <a:lnTo>
                      <a:pt x="176" y="1533"/>
                    </a:lnTo>
                    <a:lnTo>
                      <a:pt x="179" y="1534"/>
                    </a:lnTo>
                    <a:lnTo>
                      <a:pt x="182" y="1533"/>
                    </a:lnTo>
                    <a:lnTo>
                      <a:pt x="186" y="1531"/>
                    </a:lnTo>
                    <a:lnTo>
                      <a:pt x="189" y="1531"/>
                    </a:lnTo>
                    <a:lnTo>
                      <a:pt x="192" y="1531"/>
                    </a:lnTo>
                    <a:lnTo>
                      <a:pt x="195" y="1530"/>
                    </a:lnTo>
                    <a:lnTo>
                      <a:pt x="198" y="1531"/>
                    </a:lnTo>
                    <a:lnTo>
                      <a:pt x="201" y="1530"/>
                    </a:lnTo>
                    <a:lnTo>
                      <a:pt x="205" y="1531"/>
                    </a:lnTo>
                    <a:lnTo>
                      <a:pt x="208" y="1530"/>
                    </a:lnTo>
                    <a:lnTo>
                      <a:pt x="211" y="1529"/>
                    </a:lnTo>
                    <a:lnTo>
                      <a:pt x="214" y="1530"/>
                    </a:lnTo>
                    <a:lnTo>
                      <a:pt x="217" y="1528"/>
                    </a:lnTo>
                    <a:lnTo>
                      <a:pt x="220" y="1529"/>
                    </a:lnTo>
                    <a:lnTo>
                      <a:pt x="223" y="1526"/>
                    </a:lnTo>
                    <a:lnTo>
                      <a:pt x="227" y="1528"/>
                    </a:lnTo>
                    <a:lnTo>
                      <a:pt x="230" y="1527"/>
                    </a:lnTo>
                    <a:lnTo>
                      <a:pt x="233" y="1525"/>
                    </a:lnTo>
                    <a:lnTo>
                      <a:pt x="236" y="1525"/>
                    </a:lnTo>
                    <a:lnTo>
                      <a:pt x="239" y="1526"/>
                    </a:lnTo>
                    <a:lnTo>
                      <a:pt x="242" y="1527"/>
                    </a:lnTo>
                    <a:lnTo>
                      <a:pt x="245" y="1527"/>
                    </a:lnTo>
                    <a:lnTo>
                      <a:pt x="249" y="1526"/>
                    </a:lnTo>
                    <a:lnTo>
                      <a:pt x="252" y="1525"/>
                    </a:lnTo>
                    <a:lnTo>
                      <a:pt x="255" y="1527"/>
                    </a:lnTo>
                    <a:lnTo>
                      <a:pt x="258" y="1527"/>
                    </a:lnTo>
                    <a:lnTo>
                      <a:pt x="261" y="1527"/>
                    </a:lnTo>
                    <a:lnTo>
                      <a:pt x="264" y="1527"/>
                    </a:lnTo>
                    <a:lnTo>
                      <a:pt x="268" y="1526"/>
                    </a:lnTo>
                    <a:lnTo>
                      <a:pt x="271" y="1526"/>
                    </a:lnTo>
                    <a:lnTo>
                      <a:pt x="274" y="1525"/>
                    </a:lnTo>
                    <a:lnTo>
                      <a:pt x="277" y="1526"/>
                    </a:lnTo>
                    <a:lnTo>
                      <a:pt x="280" y="1527"/>
                    </a:lnTo>
                    <a:lnTo>
                      <a:pt x="283" y="1527"/>
                    </a:lnTo>
                    <a:lnTo>
                      <a:pt x="286" y="1526"/>
                    </a:lnTo>
                    <a:lnTo>
                      <a:pt x="290" y="1526"/>
                    </a:lnTo>
                    <a:lnTo>
                      <a:pt x="293" y="1526"/>
                    </a:lnTo>
                    <a:lnTo>
                      <a:pt x="296" y="1528"/>
                    </a:lnTo>
                    <a:lnTo>
                      <a:pt x="299" y="1525"/>
                    </a:lnTo>
                    <a:lnTo>
                      <a:pt x="302" y="1527"/>
                    </a:lnTo>
                    <a:lnTo>
                      <a:pt x="305" y="1525"/>
                    </a:lnTo>
                    <a:lnTo>
                      <a:pt x="309" y="1526"/>
                    </a:lnTo>
                    <a:lnTo>
                      <a:pt x="312" y="1526"/>
                    </a:lnTo>
                    <a:lnTo>
                      <a:pt x="315" y="1526"/>
                    </a:lnTo>
                    <a:lnTo>
                      <a:pt x="318" y="1527"/>
                    </a:lnTo>
                    <a:lnTo>
                      <a:pt x="321" y="1527"/>
                    </a:lnTo>
                    <a:lnTo>
                      <a:pt x="324" y="1527"/>
                    </a:lnTo>
                    <a:lnTo>
                      <a:pt x="328" y="1525"/>
                    </a:lnTo>
                    <a:lnTo>
                      <a:pt x="331" y="1526"/>
                    </a:lnTo>
                    <a:lnTo>
                      <a:pt x="334" y="1525"/>
                    </a:lnTo>
                    <a:lnTo>
                      <a:pt x="337" y="1525"/>
                    </a:lnTo>
                    <a:lnTo>
                      <a:pt x="340" y="1526"/>
                    </a:lnTo>
                    <a:lnTo>
                      <a:pt x="343" y="1527"/>
                    </a:lnTo>
                    <a:lnTo>
                      <a:pt x="346" y="1526"/>
                    </a:lnTo>
                    <a:lnTo>
                      <a:pt x="350" y="1525"/>
                    </a:lnTo>
                    <a:lnTo>
                      <a:pt x="353" y="1524"/>
                    </a:lnTo>
                    <a:lnTo>
                      <a:pt x="356" y="1525"/>
                    </a:lnTo>
                    <a:lnTo>
                      <a:pt x="359" y="1524"/>
                    </a:lnTo>
                    <a:lnTo>
                      <a:pt x="362" y="1527"/>
                    </a:lnTo>
                    <a:lnTo>
                      <a:pt x="365" y="1525"/>
                    </a:lnTo>
                    <a:lnTo>
                      <a:pt x="368" y="1526"/>
                    </a:lnTo>
                    <a:lnTo>
                      <a:pt x="371" y="1526"/>
                    </a:lnTo>
                    <a:lnTo>
                      <a:pt x="375" y="1525"/>
                    </a:lnTo>
                    <a:lnTo>
                      <a:pt x="378" y="1527"/>
                    </a:lnTo>
                    <a:lnTo>
                      <a:pt x="381" y="1525"/>
                    </a:lnTo>
                    <a:lnTo>
                      <a:pt x="384" y="1526"/>
                    </a:lnTo>
                    <a:lnTo>
                      <a:pt x="387" y="1524"/>
                    </a:lnTo>
                    <a:lnTo>
                      <a:pt x="390" y="1525"/>
                    </a:lnTo>
                    <a:lnTo>
                      <a:pt x="394" y="1527"/>
                    </a:lnTo>
                    <a:lnTo>
                      <a:pt x="397" y="1526"/>
                    </a:lnTo>
                    <a:lnTo>
                      <a:pt x="400" y="1523"/>
                    </a:lnTo>
                    <a:lnTo>
                      <a:pt x="403" y="1523"/>
                    </a:lnTo>
                    <a:lnTo>
                      <a:pt x="406" y="1523"/>
                    </a:lnTo>
                    <a:lnTo>
                      <a:pt x="409" y="1524"/>
                    </a:lnTo>
                    <a:lnTo>
                      <a:pt x="413" y="1524"/>
                    </a:lnTo>
                    <a:lnTo>
                      <a:pt x="416" y="1526"/>
                    </a:lnTo>
                    <a:lnTo>
                      <a:pt x="419" y="1525"/>
                    </a:lnTo>
                    <a:lnTo>
                      <a:pt x="422" y="1525"/>
                    </a:lnTo>
                    <a:lnTo>
                      <a:pt x="425" y="1523"/>
                    </a:lnTo>
                    <a:lnTo>
                      <a:pt x="428" y="1524"/>
                    </a:lnTo>
                    <a:lnTo>
                      <a:pt x="431" y="1525"/>
                    </a:lnTo>
                    <a:lnTo>
                      <a:pt x="435" y="1525"/>
                    </a:lnTo>
                    <a:lnTo>
                      <a:pt x="438" y="1524"/>
                    </a:lnTo>
                    <a:lnTo>
                      <a:pt x="441" y="1524"/>
                    </a:lnTo>
                    <a:lnTo>
                      <a:pt x="444" y="1525"/>
                    </a:lnTo>
                    <a:lnTo>
                      <a:pt x="447" y="1525"/>
                    </a:lnTo>
                    <a:lnTo>
                      <a:pt x="450" y="1523"/>
                    </a:lnTo>
                    <a:lnTo>
                      <a:pt x="454" y="1524"/>
                    </a:lnTo>
                    <a:lnTo>
                      <a:pt x="457" y="1522"/>
                    </a:lnTo>
                    <a:lnTo>
                      <a:pt x="460" y="1524"/>
                    </a:lnTo>
                    <a:lnTo>
                      <a:pt x="463" y="1525"/>
                    </a:lnTo>
                    <a:lnTo>
                      <a:pt x="466" y="1522"/>
                    </a:lnTo>
                    <a:lnTo>
                      <a:pt x="469" y="1523"/>
                    </a:lnTo>
                    <a:lnTo>
                      <a:pt x="473" y="1522"/>
                    </a:lnTo>
                    <a:lnTo>
                      <a:pt x="476" y="1520"/>
                    </a:lnTo>
                    <a:lnTo>
                      <a:pt x="479" y="1522"/>
                    </a:lnTo>
                    <a:lnTo>
                      <a:pt x="482" y="1519"/>
                    </a:lnTo>
                    <a:lnTo>
                      <a:pt x="485" y="1520"/>
                    </a:lnTo>
                    <a:lnTo>
                      <a:pt x="488" y="1519"/>
                    </a:lnTo>
                    <a:lnTo>
                      <a:pt x="491" y="1519"/>
                    </a:lnTo>
                    <a:lnTo>
                      <a:pt x="494" y="1518"/>
                    </a:lnTo>
                    <a:lnTo>
                      <a:pt x="498" y="1515"/>
                    </a:lnTo>
                    <a:lnTo>
                      <a:pt x="501" y="1514"/>
                    </a:lnTo>
                    <a:lnTo>
                      <a:pt x="504" y="1516"/>
                    </a:lnTo>
                    <a:lnTo>
                      <a:pt x="507" y="1515"/>
                    </a:lnTo>
                    <a:lnTo>
                      <a:pt x="510" y="1512"/>
                    </a:lnTo>
                    <a:lnTo>
                      <a:pt x="513" y="1513"/>
                    </a:lnTo>
                    <a:lnTo>
                      <a:pt x="517" y="1513"/>
                    </a:lnTo>
                    <a:lnTo>
                      <a:pt x="520" y="1511"/>
                    </a:lnTo>
                    <a:lnTo>
                      <a:pt x="523" y="1511"/>
                    </a:lnTo>
                    <a:lnTo>
                      <a:pt x="526" y="1510"/>
                    </a:lnTo>
                    <a:lnTo>
                      <a:pt x="529" y="1510"/>
                    </a:lnTo>
                    <a:lnTo>
                      <a:pt x="532" y="1509"/>
                    </a:lnTo>
                    <a:lnTo>
                      <a:pt x="535" y="1510"/>
                    </a:lnTo>
                    <a:lnTo>
                      <a:pt x="539" y="1510"/>
                    </a:lnTo>
                    <a:lnTo>
                      <a:pt x="542" y="1509"/>
                    </a:lnTo>
                    <a:lnTo>
                      <a:pt x="545" y="1509"/>
                    </a:lnTo>
                    <a:lnTo>
                      <a:pt x="548" y="1509"/>
                    </a:lnTo>
                    <a:lnTo>
                      <a:pt x="551" y="1509"/>
                    </a:lnTo>
                    <a:lnTo>
                      <a:pt x="554" y="1510"/>
                    </a:lnTo>
                    <a:lnTo>
                      <a:pt x="558" y="1509"/>
                    </a:lnTo>
                    <a:lnTo>
                      <a:pt x="561" y="1510"/>
                    </a:lnTo>
                    <a:lnTo>
                      <a:pt x="564" y="1509"/>
                    </a:lnTo>
                    <a:lnTo>
                      <a:pt x="567" y="1510"/>
                    </a:lnTo>
                    <a:lnTo>
                      <a:pt x="570" y="1510"/>
                    </a:lnTo>
                    <a:lnTo>
                      <a:pt x="573" y="1511"/>
                    </a:lnTo>
                    <a:lnTo>
                      <a:pt x="577" y="1513"/>
                    </a:lnTo>
                    <a:lnTo>
                      <a:pt x="580" y="1511"/>
                    </a:lnTo>
                    <a:lnTo>
                      <a:pt x="583" y="1513"/>
                    </a:lnTo>
                    <a:lnTo>
                      <a:pt x="586" y="1512"/>
                    </a:lnTo>
                    <a:lnTo>
                      <a:pt x="589" y="1510"/>
                    </a:lnTo>
                    <a:lnTo>
                      <a:pt x="592" y="1509"/>
                    </a:lnTo>
                    <a:lnTo>
                      <a:pt x="595" y="1507"/>
                    </a:lnTo>
                    <a:lnTo>
                      <a:pt x="599" y="1507"/>
                    </a:lnTo>
                    <a:lnTo>
                      <a:pt x="602" y="1503"/>
                    </a:lnTo>
                    <a:lnTo>
                      <a:pt x="605" y="1497"/>
                    </a:lnTo>
                    <a:lnTo>
                      <a:pt x="608" y="1493"/>
                    </a:lnTo>
                    <a:lnTo>
                      <a:pt x="611" y="1484"/>
                    </a:lnTo>
                    <a:lnTo>
                      <a:pt x="614" y="1474"/>
                    </a:lnTo>
                    <a:lnTo>
                      <a:pt x="617" y="1463"/>
                    </a:lnTo>
                    <a:lnTo>
                      <a:pt x="621" y="1453"/>
                    </a:lnTo>
                    <a:lnTo>
                      <a:pt x="624" y="1436"/>
                    </a:lnTo>
                    <a:lnTo>
                      <a:pt x="627" y="1420"/>
                    </a:lnTo>
                    <a:lnTo>
                      <a:pt x="630" y="1403"/>
                    </a:lnTo>
                    <a:lnTo>
                      <a:pt x="633" y="1386"/>
                    </a:lnTo>
                    <a:lnTo>
                      <a:pt x="636" y="1366"/>
                    </a:lnTo>
                    <a:lnTo>
                      <a:pt x="639" y="1346"/>
                    </a:lnTo>
                    <a:lnTo>
                      <a:pt x="643" y="1327"/>
                    </a:lnTo>
                    <a:lnTo>
                      <a:pt x="646" y="1308"/>
                    </a:lnTo>
                    <a:lnTo>
                      <a:pt x="649" y="1288"/>
                    </a:lnTo>
                    <a:lnTo>
                      <a:pt x="652" y="1269"/>
                    </a:lnTo>
                    <a:lnTo>
                      <a:pt x="655" y="1251"/>
                    </a:lnTo>
                    <a:lnTo>
                      <a:pt x="658" y="1232"/>
                    </a:lnTo>
                    <a:lnTo>
                      <a:pt x="662" y="1211"/>
                    </a:lnTo>
                    <a:lnTo>
                      <a:pt x="665" y="1193"/>
                    </a:lnTo>
                    <a:lnTo>
                      <a:pt x="668" y="1174"/>
                    </a:lnTo>
                    <a:lnTo>
                      <a:pt x="671" y="1153"/>
                    </a:lnTo>
                    <a:lnTo>
                      <a:pt x="674" y="1132"/>
                    </a:lnTo>
                    <a:lnTo>
                      <a:pt x="677" y="1110"/>
                    </a:lnTo>
                    <a:lnTo>
                      <a:pt x="680" y="1087"/>
                    </a:lnTo>
                    <a:lnTo>
                      <a:pt x="684" y="1062"/>
                    </a:lnTo>
                    <a:lnTo>
                      <a:pt x="687" y="1038"/>
                    </a:lnTo>
                    <a:lnTo>
                      <a:pt x="690" y="1010"/>
                    </a:lnTo>
                    <a:lnTo>
                      <a:pt x="693" y="986"/>
                    </a:lnTo>
                    <a:lnTo>
                      <a:pt x="696" y="960"/>
                    </a:lnTo>
                    <a:lnTo>
                      <a:pt x="699" y="935"/>
                    </a:lnTo>
                    <a:lnTo>
                      <a:pt x="703" y="910"/>
                    </a:lnTo>
                    <a:lnTo>
                      <a:pt x="706" y="889"/>
                    </a:lnTo>
                    <a:lnTo>
                      <a:pt x="709" y="869"/>
                    </a:lnTo>
                    <a:lnTo>
                      <a:pt x="712" y="852"/>
                    </a:lnTo>
                    <a:lnTo>
                      <a:pt x="715" y="839"/>
                    </a:lnTo>
                    <a:lnTo>
                      <a:pt x="718" y="827"/>
                    </a:lnTo>
                    <a:lnTo>
                      <a:pt x="722" y="821"/>
                    </a:lnTo>
                    <a:lnTo>
                      <a:pt x="725" y="818"/>
                    </a:lnTo>
                    <a:lnTo>
                      <a:pt x="728" y="819"/>
                    </a:lnTo>
                    <a:lnTo>
                      <a:pt x="731" y="824"/>
                    </a:lnTo>
                    <a:lnTo>
                      <a:pt x="734" y="831"/>
                    </a:lnTo>
                    <a:lnTo>
                      <a:pt x="737" y="842"/>
                    </a:lnTo>
                    <a:lnTo>
                      <a:pt x="740" y="856"/>
                    </a:lnTo>
                    <a:lnTo>
                      <a:pt x="744" y="872"/>
                    </a:lnTo>
                    <a:lnTo>
                      <a:pt x="747" y="891"/>
                    </a:lnTo>
                    <a:lnTo>
                      <a:pt x="750" y="912"/>
                    </a:lnTo>
                    <a:lnTo>
                      <a:pt x="753" y="935"/>
                    </a:lnTo>
                    <a:lnTo>
                      <a:pt x="756" y="957"/>
                    </a:lnTo>
                    <a:lnTo>
                      <a:pt x="759" y="980"/>
                    </a:lnTo>
                    <a:lnTo>
                      <a:pt x="762" y="1007"/>
                    </a:lnTo>
                    <a:lnTo>
                      <a:pt x="766" y="1033"/>
                    </a:lnTo>
                    <a:lnTo>
                      <a:pt x="769" y="1061"/>
                    </a:lnTo>
                    <a:lnTo>
                      <a:pt x="772" y="1086"/>
                    </a:lnTo>
                    <a:lnTo>
                      <a:pt x="775" y="1112"/>
                    </a:lnTo>
                    <a:lnTo>
                      <a:pt x="778" y="1136"/>
                    </a:lnTo>
                    <a:lnTo>
                      <a:pt x="781" y="1162"/>
                    </a:lnTo>
                    <a:lnTo>
                      <a:pt x="784" y="1188"/>
                    </a:lnTo>
                    <a:lnTo>
                      <a:pt x="788" y="1212"/>
                    </a:lnTo>
                    <a:lnTo>
                      <a:pt x="791" y="1236"/>
                    </a:lnTo>
                    <a:lnTo>
                      <a:pt x="794" y="1257"/>
                    </a:lnTo>
                    <a:lnTo>
                      <a:pt x="797" y="1276"/>
                    </a:lnTo>
                    <a:lnTo>
                      <a:pt x="800" y="1296"/>
                    </a:lnTo>
                    <a:lnTo>
                      <a:pt x="803" y="1314"/>
                    </a:lnTo>
                    <a:lnTo>
                      <a:pt x="807" y="1330"/>
                    </a:lnTo>
                    <a:lnTo>
                      <a:pt x="810" y="1345"/>
                    </a:lnTo>
                    <a:lnTo>
                      <a:pt x="813" y="1361"/>
                    </a:lnTo>
                    <a:lnTo>
                      <a:pt x="816" y="1374"/>
                    </a:lnTo>
                    <a:lnTo>
                      <a:pt x="819" y="1387"/>
                    </a:lnTo>
                    <a:lnTo>
                      <a:pt x="822" y="1397"/>
                    </a:lnTo>
                    <a:lnTo>
                      <a:pt x="826" y="1406"/>
                    </a:lnTo>
                    <a:lnTo>
                      <a:pt x="829" y="1416"/>
                    </a:lnTo>
                    <a:lnTo>
                      <a:pt x="832" y="1422"/>
                    </a:lnTo>
                    <a:lnTo>
                      <a:pt x="835" y="1430"/>
                    </a:lnTo>
                    <a:lnTo>
                      <a:pt x="838" y="1434"/>
                    </a:lnTo>
                    <a:lnTo>
                      <a:pt x="841" y="1440"/>
                    </a:lnTo>
                    <a:lnTo>
                      <a:pt x="844" y="1444"/>
                    </a:lnTo>
                    <a:lnTo>
                      <a:pt x="848" y="1450"/>
                    </a:lnTo>
                    <a:lnTo>
                      <a:pt x="851" y="1454"/>
                    </a:lnTo>
                    <a:lnTo>
                      <a:pt x="854" y="1458"/>
                    </a:lnTo>
                    <a:lnTo>
                      <a:pt x="857" y="1461"/>
                    </a:lnTo>
                    <a:lnTo>
                      <a:pt x="860" y="1464"/>
                    </a:lnTo>
                    <a:lnTo>
                      <a:pt x="863" y="1464"/>
                    </a:lnTo>
                    <a:lnTo>
                      <a:pt x="867" y="1466"/>
                    </a:lnTo>
                    <a:lnTo>
                      <a:pt x="870" y="1469"/>
                    </a:lnTo>
                    <a:lnTo>
                      <a:pt x="873" y="1470"/>
                    </a:lnTo>
                    <a:lnTo>
                      <a:pt x="876" y="1469"/>
                    </a:lnTo>
                    <a:lnTo>
                      <a:pt x="879" y="1471"/>
                    </a:lnTo>
                    <a:lnTo>
                      <a:pt x="882" y="1473"/>
                    </a:lnTo>
                    <a:lnTo>
                      <a:pt x="885" y="1473"/>
                    </a:lnTo>
                    <a:lnTo>
                      <a:pt x="888" y="1474"/>
                    </a:lnTo>
                    <a:lnTo>
                      <a:pt x="892" y="1475"/>
                    </a:lnTo>
                    <a:lnTo>
                      <a:pt x="895" y="1474"/>
                    </a:lnTo>
                    <a:lnTo>
                      <a:pt x="898" y="1473"/>
                    </a:lnTo>
                    <a:lnTo>
                      <a:pt x="901" y="1471"/>
                    </a:lnTo>
                    <a:lnTo>
                      <a:pt x="904" y="1468"/>
                    </a:lnTo>
                    <a:lnTo>
                      <a:pt x="907" y="1464"/>
                    </a:lnTo>
                    <a:lnTo>
                      <a:pt x="911" y="1456"/>
                    </a:lnTo>
                    <a:lnTo>
                      <a:pt x="914" y="1447"/>
                    </a:lnTo>
                    <a:lnTo>
                      <a:pt x="917" y="1433"/>
                    </a:lnTo>
                    <a:lnTo>
                      <a:pt x="920" y="1410"/>
                    </a:lnTo>
                    <a:lnTo>
                      <a:pt x="923" y="1380"/>
                    </a:lnTo>
                    <a:lnTo>
                      <a:pt x="926" y="1335"/>
                    </a:lnTo>
                    <a:lnTo>
                      <a:pt x="929" y="1267"/>
                    </a:lnTo>
                    <a:lnTo>
                      <a:pt x="933" y="1167"/>
                    </a:lnTo>
                    <a:lnTo>
                      <a:pt x="935" y="1041"/>
                    </a:lnTo>
                    <a:lnTo>
                      <a:pt x="936" y="1019"/>
                    </a:lnTo>
                    <a:lnTo>
                      <a:pt x="936" y="996"/>
                    </a:lnTo>
                    <a:lnTo>
                      <a:pt x="939" y="833"/>
                    </a:lnTo>
                    <a:lnTo>
                      <a:pt x="939" y="801"/>
                    </a:lnTo>
                    <a:lnTo>
                      <a:pt x="939" y="768"/>
                    </a:lnTo>
                    <a:lnTo>
                      <a:pt x="942" y="533"/>
                    </a:lnTo>
                    <a:lnTo>
                      <a:pt x="942" y="488"/>
                    </a:lnTo>
                    <a:lnTo>
                      <a:pt x="943" y="440"/>
                    </a:lnTo>
                    <a:lnTo>
                      <a:pt x="945" y="105"/>
                    </a:lnTo>
                    <a:lnTo>
                      <a:pt x="945" y="39"/>
                    </a:lnTo>
                    <a:lnTo>
                      <a:pt x="946" y="0"/>
                    </a:lnTo>
                    <a:lnTo>
                      <a:pt x="1149" y="0"/>
                    </a:lnTo>
                    <a:lnTo>
                      <a:pt x="1150" y="53"/>
                    </a:lnTo>
                    <a:lnTo>
                      <a:pt x="1153" y="169"/>
                    </a:lnTo>
                    <a:lnTo>
                      <a:pt x="1156" y="273"/>
                    </a:lnTo>
                    <a:lnTo>
                      <a:pt x="1160" y="368"/>
                    </a:lnTo>
                    <a:lnTo>
                      <a:pt x="1163" y="452"/>
                    </a:lnTo>
                    <a:lnTo>
                      <a:pt x="1166" y="532"/>
                    </a:lnTo>
                    <a:lnTo>
                      <a:pt x="1169" y="599"/>
                    </a:lnTo>
                    <a:lnTo>
                      <a:pt x="1172" y="665"/>
                    </a:lnTo>
                    <a:lnTo>
                      <a:pt x="1175" y="721"/>
                    </a:lnTo>
                    <a:lnTo>
                      <a:pt x="1178" y="773"/>
                    </a:lnTo>
                    <a:lnTo>
                      <a:pt x="1182" y="819"/>
                    </a:lnTo>
                    <a:lnTo>
                      <a:pt x="1185" y="861"/>
                    </a:lnTo>
                    <a:lnTo>
                      <a:pt x="1188" y="899"/>
                    </a:lnTo>
                    <a:lnTo>
                      <a:pt x="1191" y="934"/>
                    </a:lnTo>
                    <a:lnTo>
                      <a:pt x="1194" y="967"/>
                    </a:lnTo>
                    <a:lnTo>
                      <a:pt x="1197" y="996"/>
                    </a:lnTo>
                    <a:lnTo>
                      <a:pt x="1201" y="1023"/>
                    </a:lnTo>
                    <a:lnTo>
                      <a:pt x="1204" y="1047"/>
                    </a:lnTo>
                    <a:lnTo>
                      <a:pt x="1207" y="1072"/>
                    </a:lnTo>
                    <a:lnTo>
                      <a:pt x="1210" y="1093"/>
                    </a:lnTo>
                    <a:lnTo>
                      <a:pt x="1213" y="1113"/>
                    </a:lnTo>
                    <a:lnTo>
                      <a:pt x="1216" y="1129"/>
                    </a:lnTo>
                    <a:lnTo>
                      <a:pt x="1220" y="1147"/>
                    </a:lnTo>
                    <a:lnTo>
                      <a:pt x="1223" y="1164"/>
                    </a:lnTo>
                    <a:lnTo>
                      <a:pt x="1226" y="1180"/>
                    </a:lnTo>
                    <a:lnTo>
                      <a:pt x="1229" y="1195"/>
                    </a:lnTo>
                    <a:lnTo>
                      <a:pt x="1232" y="1207"/>
                    </a:lnTo>
                    <a:lnTo>
                      <a:pt x="1235" y="1221"/>
                    </a:lnTo>
                    <a:lnTo>
                      <a:pt x="1238" y="1231"/>
                    </a:lnTo>
                    <a:lnTo>
                      <a:pt x="1242" y="1242"/>
                    </a:lnTo>
                    <a:lnTo>
                      <a:pt x="1245" y="1253"/>
                    </a:lnTo>
                    <a:lnTo>
                      <a:pt x="1248" y="1263"/>
                    </a:lnTo>
                    <a:lnTo>
                      <a:pt x="1251" y="1274"/>
                    </a:lnTo>
                    <a:lnTo>
                      <a:pt x="1254" y="1283"/>
                    </a:lnTo>
                    <a:lnTo>
                      <a:pt x="1257" y="1292"/>
                    </a:lnTo>
                    <a:lnTo>
                      <a:pt x="1261" y="1299"/>
                    </a:lnTo>
                    <a:lnTo>
                      <a:pt x="1264" y="1306"/>
                    </a:lnTo>
                    <a:lnTo>
                      <a:pt x="1267" y="1315"/>
                    </a:lnTo>
                    <a:lnTo>
                      <a:pt x="1270" y="1321"/>
                    </a:lnTo>
                    <a:lnTo>
                      <a:pt x="1273" y="1328"/>
                    </a:lnTo>
                    <a:lnTo>
                      <a:pt x="1276" y="1336"/>
                    </a:lnTo>
                    <a:lnTo>
                      <a:pt x="1279" y="1341"/>
                    </a:lnTo>
                    <a:lnTo>
                      <a:pt x="1282" y="1348"/>
                    </a:lnTo>
                    <a:lnTo>
                      <a:pt x="1286" y="1354"/>
                    </a:lnTo>
                    <a:lnTo>
                      <a:pt x="1289" y="1358"/>
                    </a:lnTo>
                    <a:lnTo>
                      <a:pt x="1292" y="1362"/>
                    </a:lnTo>
                    <a:lnTo>
                      <a:pt x="1295" y="1368"/>
                    </a:lnTo>
                    <a:lnTo>
                      <a:pt x="1298" y="1375"/>
                    </a:lnTo>
                    <a:lnTo>
                      <a:pt x="1301" y="1377"/>
                    </a:lnTo>
                    <a:lnTo>
                      <a:pt x="1305" y="1383"/>
                    </a:lnTo>
                    <a:lnTo>
                      <a:pt x="1308" y="1388"/>
                    </a:lnTo>
                    <a:lnTo>
                      <a:pt x="1311" y="1391"/>
                    </a:lnTo>
                    <a:lnTo>
                      <a:pt x="1314" y="1394"/>
                    </a:lnTo>
                    <a:lnTo>
                      <a:pt x="1317" y="1397"/>
                    </a:lnTo>
                    <a:lnTo>
                      <a:pt x="1320" y="1401"/>
                    </a:lnTo>
                    <a:lnTo>
                      <a:pt x="1324" y="1403"/>
                    </a:lnTo>
                    <a:lnTo>
                      <a:pt x="1327" y="1409"/>
                    </a:lnTo>
                    <a:lnTo>
                      <a:pt x="1330" y="1412"/>
                    </a:lnTo>
                    <a:lnTo>
                      <a:pt x="1333" y="1414"/>
                    </a:lnTo>
                    <a:lnTo>
                      <a:pt x="1336" y="1417"/>
                    </a:lnTo>
                    <a:lnTo>
                      <a:pt x="1339" y="1418"/>
                    </a:lnTo>
                    <a:lnTo>
                      <a:pt x="1342" y="1422"/>
                    </a:lnTo>
                    <a:lnTo>
                      <a:pt x="1346" y="1423"/>
                    </a:lnTo>
                    <a:lnTo>
                      <a:pt x="1349" y="1423"/>
                    </a:lnTo>
                    <a:lnTo>
                      <a:pt x="1352" y="1423"/>
                    </a:lnTo>
                    <a:lnTo>
                      <a:pt x="1355" y="1423"/>
                    </a:lnTo>
                    <a:lnTo>
                      <a:pt x="1358" y="1422"/>
                    </a:lnTo>
                    <a:lnTo>
                      <a:pt x="1361" y="1419"/>
                    </a:lnTo>
                    <a:lnTo>
                      <a:pt x="1365" y="1415"/>
                    </a:lnTo>
                    <a:lnTo>
                      <a:pt x="1368" y="1411"/>
                    </a:lnTo>
                    <a:lnTo>
                      <a:pt x="1371" y="1405"/>
                    </a:lnTo>
                    <a:lnTo>
                      <a:pt x="1374" y="1399"/>
                    </a:lnTo>
                    <a:lnTo>
                      <a:pt x="1377" y="1394"/>
                    </a:lnTo>
                    <a:lnTo>
                      <a:pt x="1380" y="1387"/>
                    </a:lnTo>
                    <a:lnTo>
                      <a:pt x="1384" y="1378"/>
                    </a:lnTo>
                    <a:lnTo>
                      <a:pt x="1387" y="1373"/>
                    </a:lnTo>
                    <a:lnTo>
                      <a:pt x="1390" y="1366"/>
                    </a:lnTo>
                    <a:lnTo>
                      <a:pt x="1393" y="1362"/>
                    </a:lnTo>
                    <a:lnTo>
                      <a:pt x="1396" y="1357"/>
                    </a:lnTo>
                    <a:lnTo>
                      <a:pt x="1399" y="1353"/>
                    </a:lnTo>
                    <a:lnTo>
                      <a:pt x="1402" y="1353"/>
                    </a:lnTo>
                    <a:lnTo>
                      <a:pt x="1405" y="1355"/>
                    </a:lnTo>
                    <a:lnTo>
                      <a:pt x="1409" y="1360"/>
                    </a:lnTo>
                    <a:lnTo>
                      <a:pt x="1412" y="1364"/>
                    </a:lnTo>
                    <a:lnTo>
                      <a:pt x="1415" y="1370"/>
                    </a:lnTo>
                    <a:lnTo>
                      <a:pt x="1418" y="1380"/>
                    </a:lnTo>
                    <a:lnTo>
                      <a:pt x="1421" y="1388"/>
                    </a:lnTo>
                    <a:lnTo>
                      <a:pt x="1424" y="1395"/>
                    </a:lnTo>
                    <a:lnTo>
                      <a:pt x="1427" y="1405"/>
                    </a:lnTo>
                    <a:lnTo>
                      <a:pt x="1431" y="1415"/>
                    </a:lnTo>
                    <a:lnTo>
                      <a:pt x="1434" y="1424"/>
                    </a:lnTo>
                    <a:lnTo>
                      <a:pt x="1437" y="1432"/>
                    </a:lnTo>
                    <a:lnTo>
                      <a:pt x="1440" y="1439"/>
                    </a:lnTo>
                    <a:lnTo>
                      <a:pt x="1443" y="1445"/>
                    </a:lnTo>
                    <a:lnTo>
                      <a:pt x="1446" y="1453"/>
                    </a:lnTo>
                    <a:lnTo>
                      <a:pt x="1450" y="1459"/>
                    </a:lnTo>
                    <a:lnTo>
                      <a:pt x="1453" y="1462"/>
                    </a:lnTo>
                    <a:lnTo>
                      <a:pt x="1456" y="1465"/>
                    </a:lnTo>
                    <a:lnTo>
                      <a:pt x="1459" y="1470"/>
                    </a:lnTo>
                    <a:lnTo>
                      <a:pt x="1462" y="1474"/>
                    </a:lnTo>
                    <a:lnTo>
                      <a:pt x="1465" y="1476"/>
                    </a:lnTo>
                    <a:lnTo>
                      <a:pt x="1469" y="1479"/>
                    </a:lnTo>
                    <a:lnTo>
                      <a:pt x="1472" y="1479"/>
                    </a:lnTo>
                    <a:lnTo>
                      <a:pt x="1475" y="1482"/>
                    </a:lnTo>
                    <a:lnTo>
                      <a:pt x="1478" y="1487"/>
                    </a:lnTo>
                    <a:lnTo>
                      <a:pt x="1481" y="1486"/>
                    </a:lnTo>
                    <a:lnTo>
                      <a:pt x="1484" y="1489"/>
                    </a:lnTo>
                    <a:lnTo>
                      <a:pt x="1487" y="1487"/>
                    </a:lnTo>
                    <a:lnTo>
                      <a:pt x="1491" y="1489"/>
                    </a:lnTo>
                    <a:lnTo>
                      <a:pt x="1494" y="1490"/>
                    </a:lnTo>
                    <a:lnTo>
                      <a:pt x="1497" y="1492"/>
                    </a:lnTo>
                    <a:lnTo>
                      <a:pt x="1500" y="1492"/>
                    </a:lnTo>
                    <a:lnTo>
                      <a:pt x="1503" y="1492"/>
                    </a:lnTo>
                    <a:lnTo>
                      <a:pt x="1506" y="1494"/>
                    </a:lnTo>
                    <a:lnTo>
                      <a:pt x="1510" y="1495"/>
                    </a:lnTo>
                    <a:lnTo>
                      <a:pt x="1513" y="1495"/>
                    </a:lnTo>
                    <a:lnTo>
                      <a:pt x="1516" y="1497"/>
                    </a:lnTo>
                    <a:lnTo>
                      <a:pt x="1519" y="1497"/>
                    </a:lnTo>
                    <a:lnTo>
                      <a:pt x="1522" y="1499"/>
                    </a:lnTo>
                    <a:lnTo>
                      <a:pt x="1525" y="1498"/>
                    </a:lnTo>
                    <a:lnTo>
                      <a:pt x="1528" y="1498"/>
                    </a:lnTo>
                    <a:lnTo>
                      <a:pt x="1532" y="1500"/>
                    </a:lnTo>
                    <a:lnTo>
                      <a:pt x="1535" y="1500"/>
                    </a:lnTo>
                    <a:lnTo>
                      <a:pt x="1538" y="1500"/>
                    </a:lnTo>
                    <a:lnTo>
                      <a:pt x="1541" y="1501"/>
                    </a:lnTo>
                    <a:lnTo>
                      <a:pt x="1544" y="1501"/>
                    </a:lnTo>
                    <a:lnTo>
                      <a:pt x="1547" y="1501"/>
                    </a:lnTo>
                    <a:lnTo>
                      <a:pt x="1550" y="1501"/>
                    </a:lnTo>
                    <a:lnTo>
                      <a:pt x="1554" y="1501"/>
                    </a:lnTo>
                    <a:lnTo>
                      <a:pt x="1557" y="1503"/>
                    </a:lnTo>
                    <a:lnTo>
                      <a:pt x="1560" y="1503"/>
                    </a:lnTo>
                    <a:lnTo>
                      <a:pt x="1563" y="1502"/>
                    </a:lnTo>
                    <a:lnTo>
                      <a:pt x="1566" y="1504"/>
                    </a:lnTo>
                    <a:lnTo>
                      <a:pt x="1569" y="1504"/>
                    </a:lnTo>
                    <a:lnTo>
                      <a:pt x="1573" y="1505"/>
                    </a:lnTo>
                    <a:lnTo>
                      <a:pt x="1576" y="1506"/>
                    </a:lnTo>
                    <a:lnTo>
                      <a:pt x="1579" y="1505"/>
                    </a:lnTo>
                    <a:lnTo>
                      <a:pt x="1582" y="1505"/>
                    </a:lnTo>
                    <a:lnTo>
                      <a:pt x="1585" y="1508"/>
                    </a:lnTo>
                    <a:lnTo>
                      <a:pt x="1588" y="1508"/>
                    </a:lnTo>
                    <a:lnTo>
                      <a:pt x="1591" y="1507"/>
                    </a:lnTo>
                    <a:lnTo>
                      <a:pt x="1595" y="1507"/>
                    </a:lnTo>
                    <a:lnTo>
                      <a:pt x="1598" y="1508"/>
                    </a:lnTo>
                    <a:lnTo>
                      <a:pt x="1601" y="1509"/>
                    </a:lnTo>
                    <a:lnTo>
                      <a:pt x="1604" y="1508"/>
                    </a:lnTo>
                    <a:lnTo>
                      <a:pt x="1607" y="1507"/>
                    </a:lnTo>
                    <a:lnTo>
                      <a:pt x="1610" y="1510"/>
                    </a:lnTo>
                    <a:lnTo>
                      <a:pt x="1614" y="1507"/>
                    </a:lnTo>
                    <a:lnTo>
                      <a:pt x="1617" y="1510"/>
                    </a:lnTo>
                    <a:lnTo>
                      <a:pt x="1620" y="1507"/>
                    </a:lnTo>
                    <a:lnTo>
                      <a:pt x="1623" y="1507"/>
                    </a:lnTo>
                    <a:lnTo>
                      <a:pt x="1626" y="1509"/>
                    </a:lnTo>
                    <a:lnTo>
                      <a:pt x="1629" y="1509"/>
                    </a:lnTo>
                    <a:lnTo>
                      <a:pt x="1633" y="1507"/>
                    </a:lnTo>
                    <a:lnTo>
                      <a:pt x="1636" y="1509"/>
                    </a:lnTo>
                    <a:lnTo>
                      <a:pt x="1639" y="1508"/>
                    </a:lnTo>
                    <a:lnTo>
                      <a:pt x="1642" y="1508"/>
                    </a:lnTo>
                    <a:lnTo>
                      <a:pt x="1645" y="1506"/>
                    </a:lnTo>
                    <a:lnTo>
                      <a:pt x="1648" y="1508"/>
                    </a:lnTo>
                    <a:lnTo>
                      <a:pt x="1651" y="1508"/>
                    </a:lnTo>
                    <a:lnTo>
                      <a:pt x="1655" y="1506"/>
                    </a:lnTo>
                    <a:lnTo>
                      <a:pt x="1658" y="1506"/>
                    </a:lnTo>
                    <a:lnTo>
                      <a:pt x="1661" y="1504"/>
                    </a:lnTo>
                    <a:lnTo>
                      <a:pt x="1664" y="1505"/>
                    </a:lnTo>
                    <a:lnTo>
                      <a:pt x="1667" y="1503"/>
                    </a:lnTo>
                    <a:lnTo>
                      <a:pt x="1670" y="1504"/>
                    </a:lnTo>
                    <a:lnTo>
                      <a:pt x="1673" y="1503"/>
                    </a:lnTo>
                    <a:lnTo>
                      <a:pt x="1676" y="1502"/>
                    </a:lnTo>
                    <a:lnTo>
                      <a:pt x="1680" y="1503"/>
                    </a:lnTo>
                    <a:lnTo>
                      <a:pt x="1683" y="1503"/>
                    </a:lnTo>
                    <a:lnTo>
                      <a:pt x="1686" y="1502"/>
                    </a:lnTo>
                    <a:lnTo>
                      <a:pt x="1689" y="1501"/>
                    </a:lnTo>
                    <a:lnTo>
                      <a:pt x="1692" y="1499"/>
                    </a:lnTo>
                    <a:lnTo>
                      <a:pt x="1695" y="1501"/>
                    </a:lnTo>
                    <a:lnTo>
                      <a:pt x="1699" y="1498"/>
                    </a:lnTo>
                    <a:lnTo>
                      <a:pt x="1702" y="1499"/>
                    </a:lnTo>
                    <a:lnTo>
                      <a:pt x="1705" y="1497"/>
                    </a:lnTo>
                    <a:lnTo>
                      <a:pt x="1708" y="1495"/>
                    </a:lnTo>
                    <a:lnTo>
                      <a:pt x="1711" y="1496"/>
                    </a:lnTo>
                    <a:lnTo>
                      <a:pt x="1714" y="1500"/>
                    </a:lnTo>
                    <a:lnTo>
                      <a:pt x="1718" y="1503"/>
                    </a:lnTo>
                    <a:lnTo>
                      <a:pt x="1721" y="1507"/>
                    </a:lnTo>
                    <a:lnTo>
                      <a:pt x="1724" y="1509"/>
                    </a:lnTo>
                    <a:lnTo>
                      <a:pt x="1727" y="1511"/>
                    </a:lnTo>
                    <a:lnTo>
                      <a:pt x="1730" y="1508"/>
                    </a:lnTo>
                    <a:lnTo>
                      <a:pt x="1733" y="1502"/>
                    </a:lnTo>
                    <a:lnTo>
                      <a:pt x="1736" y="1490"/>
                    </a:lnTo>
                    <a:lnTo>
                      <a:pt x="1740" y="1473"/>
                    </a:lnTo>
                    <a:lnTo>
                      <a:pt x="1743" y="1454"/>
                    </a:lnTo>
                    <a:lnTo>
                      <a:pt x="1746" y="1436"/>
                    </a:lnTo>
                    <a:lnTo>
                      <a:pt x="1749" y="1417"/>
                    </a:lnTo>
                    <a:lnTo>
                      <a:pt x="1752" y="1398"/>
                    </a:lnTo>
                    <a:lnTo>
                      <a:pt x="1755" y="1384"/>
                    </a:lnTo>
                    <a:lnTo>
                      <a:pt x="1759" y="1376"/>
                    </a:lnTo>
                    <a:lnTo>
                      <a:pt x="1762" y="1371"/>
                    </a:lnTo>
                    <a:lnTo>
                      <a:pt x="1765" y="1376"/>
                    </a:lnTo>
                    <a:lnTo>
                      <a:pt x="1768" y="1388"/>
                    </a:lnTo>
                    <a:lnTo>
                      <a:pt x="1771" y="1408"/>
                    </a:lnTo>
                    <a:lnTo>
                      <a:pt x="1774" y="1431"/>
                    </a:lnTo>
                    <a:lnTo>
                      <a:pt x="1778" y="1458"/>
                    </a:lnTo>
                    <a:lnTo>
                      <a:pt x="1781" y="1484"/>
                    </a:lnTo>
                    <a:lnTo>
                      <a:pt x="1784" y="1497"/>
                    </a:lnTo>
                    <a:lnTo>
                      <a:pt x="1785" y="1502"/>
                    </a:lnTo>
                    <a:lnTo>
                      <a:pt x="1787" y="1500"/>
                    </a:lnTo>
                    <a:lnTo>
                      <a:pt x="1790" y="1486"/>
                    </a:lnTo>
                    <a:lnTo>
                      <a:pt x="1793" y="1451"/>
                    </a:lnTo>
                    <a:lnTo>
                      <a:pt x="1796" y="1389"/>
                    </a:lnTo>
                    <a:lnTo>
                      <a:pt x="1799" y="1301"/>
                    </a:lnTo>
                    <a:lnTo>
                      <a:pt x="1803" y="1185"/>
                    </a:lnTo>
                    <a:lnTo>
                      <a:pt x="1806" y="1061"/>
                    </a:lnTo>
                    <a:lnTo>
                      <a:pt x="1809" y="945"/>
                    </a:lnTo>
                    <a:lnTo>
                      <a:pt x="1812" y="850"/>
                    </a:lnTo>
                    <a:lnTo>
                      <a:pt x="1815" y="789"/>
                    </a:lnTo>
                    <a:lnTo>
                      <a:pt x="1818" y="763"/>
                    </a:lnTo>
                    <a:lnTo>
                      <a:pt x="1820" y="759"/>
                    </a:lnTo>
                    <a:lnTo>
                      <a:pt x="1822" y="765"/>
                    </a:lnTo>
                    <a:lnTo>
                      <a:pt x="1825" y="790"/>
                    </a:lnTo>
                    <a:lnTo>
                      <a:pt x="1828" y="833"/>
                    </a:lnTo>
                    <a:lnTo>
                      <a:pt x="1831" y="886"/>
                    </a:lnTo>
                    <a:lnTo>
                      <a:pt x="1834" y="948"/>
                    </a:lnTo>
                    <a:lnTo>
                      <a:pt x="1837" y="1011"/>
                    </a:lnTo>
                    <a:lnTo>
                      <a:pt x="1840" y="1073"/>
                    </a:lnTo>
                    <a:lnTo>
                      <a:pt x="1844" y="1134"/>
                    </a:lnTo>
                    <a:lnTo>
                      <a:pt x="1847" y="1192"/>
                    </a:lnTo>
                    <a:lnTo>
                      <a:pt x="1850" y="1238"/>
                    </a:lnTo>
                    <a:lnTo>
                      <a:pt x="1853" y="1278"/>
                    </a:lnTo>
                    <a:lnTo>
                      <a:pt x="1856" y="1314"/>
                    </a:lnTo>
                    <a:lnTo>
                      <a:pt x="1859" y="1342"/>
                    </a:lnTo>
                    <a:lnTo>
                      <a:pt x="1863" y="1368"/>
                    </a:lnTo>
                    <a:lnTo>
                      <a:pt x="1866" y="1388"/>
                    </a:lnTo>
                    <a:lnTo>
                      <a:pt x="1869" y="1400"/>
                    </a:lnTo>
                    <a:lnTo>
                      <a:pt x="1872" y="1414"/>
                    </a:lnTo>
                    <a:lnTo>
                      <a:pt x="1875" y="1424"/>
                    </a:lnTo>
                    <a:lnTo>
                      <a:pt x="1878" y="1434"/>
                    </a:lnTo>
                    <a:lnTo>
                      <a:pt x="1882" y="1443"/>
                    </a:lnTo>
                    <a:lnTo>
                      <a:pt x="1885" y="1445"/>
                    </a:lnTo>
                    <a:lnTo>
                      <a:pt x="1888" y="1452"/>
                    </a:lnTo>
                    <a:lnTo>
                      <a:pt x="1891" y="1455"/>
                    </a:lnTo>
                    <a:lnTo>
                      <a:pt x="1894" y="1459"/>
                    </a:lnTo>
                    <a:lnTo>
                      <a:pt x="1897" y="1464"/>
                    </a:lnTo>
                    <a:lnTo>
                      <a:pt x="1900" y="1466"/>
                    </a:lnTo>
                    <a:lnTo>
                      <a:pt x="1904" y="1468"/>
                    </a:lnTo>
                    <a:lnTo>
                      <a:pt x="1907" y="1471"/>
                    </a:lnTo>
                    <a:lnTo>
                      <a:pt x="1910" y="1472"/>
                    </a:lnTo>
                    <a:lnTo>
                      <a:pt x="1913" y="1474"/>
                    </a:lnTo>
                    <a:lnTo>
                      <a:pt x="1916" y="1476"/>
                    </a:lnTo>
                    <a:lnTo>
                      <a:pt x="1919" y="1476"/>
                    </a:lnTo>
                    <a:lnTo>
                      <a:pt x="1922" y="1479"/>
                    </a:lnTo>
                    <a:lnTo>
                      <a:pt x="1926" y="1479"/>
                    </a:lnTo>
                    <a:lnTo>
                      <a:pt x="1929" y="1479"/>
                    </a:lnTo>
                    <a:lnTo>
                      <a:pt x="1932" y="1482"/>
                    </a:lnTo>
                    <a:lnTo>
                      <a:pt x="1935" y="1485"/>
                    </a:lnTo>
                    <a:lnTo>
                      <a:pt x="1938" y="1486"/>
                    </a:lnTo>
                    <a:lnTo>
                      <a:pt x="1941" y="1489"/>
                    </a:lnTo>
                    <a:lnTo>
                      <a:pt x="1944" y="1489"/>
                    </a:lnTo>
                    <a:lnTo>
                      <a:pt x="1948" y="1491"/>
                    </a:lnTo>
                    <a:lnTo>
                      <a:pt x="1951" y="1493"/>
                    </a:lnTo>
                    <a:lnTo>
                      <a:pt x="1954" y="1494"/>
                    </a:lnTo>
                    <a:lnTo>
                      <a:pt x="1957" y="1496"/>
                    </a:lnTo>
                    <a:lnTo>
                      <a:pt x="1960" y="1496"/>
                    </a:lnTo>
                    <a:lnTo>
                      <a:pt x="1963" y="1499"/>
                    </a:lnTo>
                    <a:lnTo>
                      <a:pt x="1967" y="1500"/>
                    </a:lnTo>
                    <a:lnTo>
                      <a:pt x="1970" y="1498"/>
                    </a:lnTo>
                    <a:lnTo>
                      <a:pt x="1973" y="1502"/>
                    </a:lnTo>
                    <a:lnTo>
                      <a:pt x="1976" y="1502"/>
                    </a:lnTo>
                    <a:lnTo>
                      <a:pt x="1979" y="1502"/>
                    </a:lnTo>
                    <a:lnTo>
                      <a:pt x="1982" y="1503"/>
                    </a:lnTo>
                    <a:lnTo>
                      <a:pt x="1985" y="1502"/>
                    </a:lnTo>
                    <a:lnTo>
                      <a:pt x="1989" y="1503"/>
                    </a:lnTo>
                    <a:lnTo>
                      <a:pt x="1992" y="1502"/>
                    </a:lnTo>
                    <a:lnTo>
                      <a:pt x="1995" y="1500"/>
                    </a:lnTo>
                    <a:lnTo>
                      <a:pt x="1998" y="1497"/>
                    </a:lnTo>
                    <a:lnTo>
                      <a:pt x="2001" y="1494"/>
                    </a:lnTo>
                    <a:lnTo>
                      <a:pt x="2004" y="1490"/>
                    </a:lnTo>
                    <a:lnTo>
                      <a:pt x="2008" y="1484"/>
                    </a:lnTo>
                    <a:lnTo>
                      <a:pt x="2011" y="1478"/>
                    </a:lnTo>
                    <a:lnTo>
                      <a:pt x="2014" y="1469"/>
                    </a:lnTo>
                    <a:lnTo>
                      <a:pt x="2017" y="1462"/>
                    </a:lnTo>
                    <a:lnTo>
                      <a:pt x="2020" y="1454"/>
                    </a:lnTo>
                    <a:lnTo>
                      <a:pt x="2023" y="1447"/>
                    </a:lnTo>
                    <a:lnTo>
                      <a:pt x="2027" y="1443"/>
                    </a:lnTo>
                    <a:lnTo>
                      <a:pt x="2030" y="1438"/>
                    </a:lnTo>
                    <a:lnTo>
                      <a:pt x="2033" y="1437"/>
                    </a:lnTo>
                    <a:lnTo>
                      <a:pt x="2036" y="1440"/>
                    </a:lnTo>
                    <a:lnTo>
                      <a:pt x="2039" y="1441"/>
                    </a:lnTo>
                    <a:lnTo>
                      <a:pt x="2042" y="1447"/>
                    </a:lnTo>
                    <a:lnTo>
                      <a:pt x="2045" y="1452"/>
                    </a:lnTo>
                    <a:lnTo>
                      <a:pt x="2049" y="1459"/>
                    </a:lnTo>
                    <a:lnTo>
                      <a:pt x="2052" y="1465"/>
                    </a:lnTo>
                    <a:lnTo>
                      <a:pt x="2055" y="1471"/>
                    </a:lnTo>
                    <a:lnTo>
                      <a:pt x="2058" y="1477"/>
                    </a:lnTo>
                    <a:lnTo>
                      <a:pt x="2061" y="1481"/>
                    </a:lnTo>
                    <a:lnTo>
                      <a:pt x="2064" y="1487"/>
                    </a:lnTo>
                    <a:lnTo>
                      <a:pt x="2067" y="1491"/>
                    </a:lnTo>
                    <a:lnTo>
                      <a:pt x="2070" y="1493"/>
                    </a:lnTo>
                    <a:lnTo>
                      <a:pt x="2074" y="1497"/>
                    </a:lnTo>
                    <a:lnTo>
                      <a:pt x="2077" y="1499"/>
                    </a:lnTo>
                    <a:lnTo>
                      <a:pt x="2080" y="1501"/>
                    </a:lnTo>
                    <a:lnTo>
                      <a:pt x="2083" y="1503"/>
                    </a:lnTo>
                    <a:lnTo>
                      <a:pt x="2086" y="1505"/>
                    </a:lnTo>
                    <a:lnTo>
                      <a:pt x="2089" y="1505"/>
                    </a:lnTo>
                    <a:lnTo>
                      <a:pt x="2093" y="1504"/>
                    </a:lnTo>
                    <a:lnTo>
                      <a:pt x="2096" y="1507"/>
                    </a:lnTo>
                    <a:lnTo>
                      <a:pt x="2099" y="1507"/>
                    </a:lnTo>
                    <a:lnTo>
                      <a:pt x="2102" y="1509"/>
                    </a:lnTo>
                    <a:lnTo>
                      <a:pt x="2105" y="1509"/>
                    </a:lnTo>
                    <a:lnTo>
                      <a:pt x="2108" y="1510"/>
                    </a:lnTo>
                    <a:lnTo>
                      <a:pt x="2112" y="1509"/>
                    </a:lnTo>
                    <a:lnTo>
                      <a:pt x="2115" y="1510"/>
                    </a:lnTo>
                    <a:lnTo>
                      <a:pt x="2118" y="1510"/>
                    </a:lnTo>
                    <a:lnTo>
                      <a:pt x="2121" y="1510"/>
                    </a:lnTo>
                    <a:lnTo>
                      <a:pt x="2124" y="1509"/>
                    </a:lnTo>
                    <a:lnTo>
                      <a:pt x="2127" y="1511"/>
                    </a:lnTo>
                    <a:lnTo>
                      <a:pt x="2130" y="1511"/>
                    </a:lnTo>
                    <a:lnTo>
                      <a:pt x="2134" y="1511"/>
                    </a:lnTo>
                    <a:lnTo>
                      <a:pt x="2137" y="1511"/>
                    </a:lnTo>
                    <a:lnTo>
                      <a:pt x="2140" y="1514"/>
                    </a:lnTo>
                    <a:lnTo>
                      <a:pt x="2143" y="1511"/>
                    </a:lnTo>
                    <a:lnTo>
                      <a:pt x="2146" y="1513"/>
                    </a:lnTo>
                    <a:lnTo>
                      <a:pt x="2149" y="1514"/>
                    </a:lnTo>
                    <a:lnTo>
                      <a:pt x="2153" y="1513"/>
                    </a:lnTo>
                    <a:lnTo>
                      <a:pt x="2156" y="1512"/>
                    </a:lnTo>
                    <a:lnTo>
                      <a:pt x="2159" y="1513"/>
                    </a:lnTo>
                    <a:lnTo>
                      <a:pt x="2162" y="1512"/>
                    </a:lnTo>
                    <a:lnTo>
                      <a:pt x="2165" y="1511"/>
                    </a:lnTo>
                    <a:lnTo>
                      <a:pt x="2168" y="1512"/>
                    </a:lnTo>
                    <a:lnTo>
                      <a:pt x="2172" y="1513"/>
                    </a:lnTo>
                    <a:lnTo>
                      <a:pt x="2175" y="1512"/>
                    </a:lnTo>
                    <a:lnTo>
                      <a:pt x="2178" y="1512"/>
                    </a:lnTo>
                    <a:lnTo>
                      <a:pt x="2181" y="1512"/>
                    </a:lnTo>
                    <a:lnTo>
                      <a:pt x="2184" y="1513"/>
                    </a:lnTo>
                    <a:lnTo>
                      <a:pt x="2187" y="1513"/>
                    </a:lnTo>
                    <a:lnTo>
                      <a:pt x="2190" y="1514"/>
                    </a:lnTo>
                    <a:lnTo>
                      <a:pt x="2193" y="1514"/>
                    </a:lnTo>
                    <a:lnTo>
                      <a:pt x="2197" y="1514"/>
                    </a:lnTo>
                    <a:lnTo>
                      <a:pt x="2200" y="1516"/>
                    </a:lnTo>
                    <a:lnTo>
                      <a:pt x="2203" y="1514"/>
                    </a:lnTo>
                    <a:lnTo>
                      <a:pt x="2206" y="1517"/>
                    </a:lnTo>
                    <a:lnTo>
                      <a:pt x="2209" y="1514"/>
                    </a:lnTo>
                    <a:lnTo>
                      <a:pt x="2212" y="1516"/>
                    </a:lnTo>
                    <a:lnTo>
                      <a:pt x="2216" y="1515"/>
                    </a:lnTo>
                    <a:lnTo>
                      <a:pt x="2219" y="1514"/>
                    </a:lnTo>
                    <a:lnTo>
                      <a:pt x="2222" y="1517"/>
                    </a:lnTo>
                    <a:lnTo>
                      <a:pt x="2225" y="1516"/>
                    </a:lnTo>
                    <a:lnTo>
                      <a:pt x="2228" y="1518"/>
                    </a:lnTo>
                    <a:lnTo>
                      <a:pt x="2231" y="1519"/>
                    </a:lnTo>
                    <a:lnTo>
                      <a:pt x="2234" y="1518"/>
                    </a:lnTo>
                    <a:lnTo>
                      <a:pt x="2238" y="1517"/>
                    </a:lnTo>
                    <a:lnTo>
                      <a:pt x="2241" y="1519"/>
                    </a:lnTo>
                    <a:lnTo>
                      <a:pt x="2244" y="1519"/>
                    </a:lnTo>
                    <a:lnTo>
                      <a:pt x="2247" y="1517"/>
                    </a:lnTo>
                    <a:lnTo>
                      <a:pt x="2250" y="1517"/>
                    </a:lnTo>
                    <a:lnTo>
                      <a:pt x="2253" y="1519"/>
                    </a:lnTo>
                    <a:lnTo>
                      <a:pt x="2257" y="1520"/>
                    </a:lnTo>
                    <a:lnTo>
                      <a:pt x="2260" y="1519"/>
                    </a:lnTo>
                    <a:lnTo>
                      <a:pt x="2263" y="1519"/>
                    </a:lnTo>
                    <a:lnTo>
                      <a:pt x="2266" y="1519"/>
                    </a:lnTo>
                    <a:lnTo>
                      <a:pt x="2269" y="1520"/>
                    </a:lnTo>
                    <a:lnTo>
                      <a:pt x="2272" y="1519"/>
                    </a:lnTo>
                    <a:lnTo>
                      <a:pt x="2276" y="1518"/>
                    </a:lnTo>
                    <a:lnTo>
                      <a:pt x="2279" y="1519"/>
                    </a:lnTo>
                    <a:lnTo>
                      <a:pt x="2282" y="1519"/>
                    </a:lnTo>
                    <a:lnTo>
                      <a:pt x="2285" y="1521"/>
                    </a:lnTo>
                    <a:lnTo>
                      <a:pt x="2288" y="1520"/>
                    </a:lnTo>
                    <a:lnTo>
                      <a:pt x="2291" y="1520"/>
                    </a:lnTo>
                    <a:lnTo>
                      <a:pt x="2294" y="1519"/>
                    </a:lnTo>
                    <a:lnTo>
                      <a:pt x="2298" y="1518"/>
                    </a:lnTo>
                    <a:lnTo>
                      <a:pt x="2301" y="1519"/>
                    </a:lnTo>
                    <a:lnTo>
                      <a:pt x="2304" y="1518"/>
                    </a:lnTo>
                    <a:lnTo>
                      <a:pt x="2307" y="1520"/>
                    </a:lnTo>
                    <a:lnTo>
                      <a:pt x="2310" y="1520"/>
                    </a:lnTo>
                    <a:lnTo>
                      <a:pt x="2313" y="1520"/>
                    </a:lnTo>
                    <a:lnTo>
                      <a:pt x="2316" y="1520"/>
                    </a:lnTo>
                    <a:lnTo>
                      <a:pt x="2320" y="1519"/>
                    </a:lnTo>
                    <a:lnTo>
                      <a:pt x="2323" y="1519"/>
                    </a:lnTo>
                    <a:lnTo>
                      <a:pt x="2326" y="1519"/>
                    </a:lnTo>
                    <a:lnTo>
                      <a:pt x="2329" y="1520"/>
                    </a:lnTo>
                    <a:lnTo>
                      <a:pt x="2332" y="1519"/>
                    </a:lnTo>
                    <a:lnTo>
                      <a:pt x="2335" y="1520"/>
                    </a:lnTo>
                    <a:lnTo>
                      <a:pt x="2338" y="1520"/>
                    </a:lnTo>
                    <a:lnTo>
                      <a:pt x="2342" y="1519"/>
                    </a:lnTo>
                    <a:lnTo>
                      <a:pt x="2345" y="1518"/>
                    </a:lnTo>
                    <a:lnTo>
                      <a:pt x="2348" y="1519"/>
                    </a:lnTo>
                    <a:lnTo>
                      <a:pt x="2351" y="1520"/>
                    </a:lnTo>
                    <a:lnTo>
                      <a:pt x="2354" y="1518"/>
                    </a:lnTo>
                    <a:lnTo>
                      <a:pt x="2357" y="1519"/>
                    </a:lnTo>
                    <a:lnTo>
                      <a:pt x="2361" y="1519"/>
                    </a:lnTo>
                    <a:lnTo>
                      <a:pt x="2364" y="1519"/>
                    </a:lnTo>
                    <a:lnTo>
                      <a:pt x="2364" y="1519"/>
                    </a:lnTo>
                  </a:path>
                </a:pathLst>
              </a:custGeom>
              <a:noFill/>
              <a:ln w="4" cap="flat">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sz="1200"/>
              </a:p>
            </p:txBody>
          </p:sp>
          <p:sp>
            <p:nvSpPr>
              <p:cNvPr id="109" name="Rectangle 15"/>
              <p:cNvSpPr>
                <a:spLocks noChangeArrowheads="1"/>
              </p:cNvSpPr>
              <p:nvPr/>
            </p:nvSpPr>
            <p:spPr bwMode="auto">
              <a:xfrm>
                <a:off x="1528" y="3030"/>
                <a:ext cx="2364" cy="1791"/>
              </a:xfrm>
              <a:prstGeom prst="rect">
                <a:avLst/>
              </a:prstGeom>
              <a:noFill/>
              <a:ln w="3" cap="flat">
                <a:solidFill>
                  <a:srgbClr val="000000"/>
                </a:solidFill>
                <a:prstDash val="solid"/>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sz="1200"/>
              </a:p>
            </p:txBody>
          </p:sp>
        </p:grpSp>
        <p:sp>
          <p:nvSpPr>
            <p:cNvPr id="105" name="TextBox 104"/>
            <p:cNvSpPr txBox="1"/>
            <p:nvPr/>
          </p:nvSpPr>
          <p:spPr>
            <a:xfrm>
              <a:off x="1985794" y="6515100"/>
              <a:ext cx="308497" cy="317016"/>
            </a:xfrm>
            <a:prstGeom prst="rect">
              <a:avLst/>
            </a:prstGeom>
            <a:noFill/>
          </p:spPr>
          <p:txBody>
            <a:bodyPr wrap="none" rtlCol="0">
              <a:spAutoFit/>
            </a:bodyPr>
            <a:lstStyle/>
            <a:p>
              <a:r>
                <a:rPr lang="en-US" sz="1200" dirty="0" smtClean="0"/>
                <a:t>2</a:t>
              </a:r>
              <a:endParaRPr lang="nl-NL" sz="1200" dirty="0"/>
            </a:p>
          </p:txBody>
        </p:sp>
        <p:sp>
          <p:nvSpPr>
            <p:cNvPr id="106" name="TextBox 105"/>
            <p:cNvSpPr txBox="1"/>
            <p:nvPr/>
          </p:nvSpPr>
          <p:spPr>
            <a:xfrm>
              <a:off x="2366794" y="6374368"/>
              <a:ext cx="308497" cy="317016"/>
            </a:xfrm>
            <a:prstGeom prst="rect">
              <a:avLst/>
            </a:prstGeom>
            <a:noFill/>
          </p:spPr>
          <p:txBody>
            <a:bodyPr wrap="none" rtlCol="0">
              <a:spAutoFit/>
            </a:bodyPr>
            <a:lstStyle/>
            <a:p>
              <a:r>
                <a:rPr lang="en-US" sz="1200" dirty="0" smtClean="0"/>
                <a:t>1</a:t>
              </a:r>
              <a:endParaRPr lang="nl-NL" sz="1200" dirty="0"/>
            </a:p>
          </p:txBody>
        </p:sp>
      </p:grpSp>
      <p:grpSp>
        <p:nvGrpSpPr>
          <p:cNvPr id="6" name="Group 109"/>
          <p:cNvGrpSpPr/>
          <p:nvPr/>
        </p:nvGrpSpPr>
        <p:grpSpPr>
          <a:xfrm>
            <a:off x="619064" y="1716093"/>
            <a:ext cx="6393161" cy="4283455"/>
            <a:chOff x="343250" y="1186498"/>
            <a:chExt cx="7314850" cy="4902266"/>
          </a:xfrm>
        </p:grpSpPr>
        <p:sp>
          <p:nvSpPr>
            <p:cNvPr id="111" name="AutoShape 385"/>
            <p:cNvSpPr>
              <a:spLocks noChangeAspect="1" noChangeArrowheads="1" noTextEdit="1"/>
            </p:cNvSpPr>
            <p:nvPr/>
          </p:nvSpPr>
          <p:spPr bwMode="auto">
            <a:xfrm>
              <a:off x="396875" y="1211263"/>
              <a:ext cx="7261225" cy="4762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de-DE" sz="1200"/>
            </a:p>
          </p:txBody>
        </p:sp>
        <p:sp>
          <p:nvSpPr>
            <p:cNvPr id="112" name="Line 387"/>
            <p:cNvSpPr>
              <a:spLocks noChangeShapeType="1"/>
            </p:cNvSpPr>
            <p:nvPr/>
          </p:nvSpPr>
          <p:spPr bwMode="auto">
            <a:xfrm>
              <a:off x="711200" y="5805488"/>
              <a:ext cx="6811963" cy="15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13" name="Line 388"/>
            <p:cNvSpPr>
              <a:spLocks noChangeShapeType="1"/>
            </p:cNvSpPr>
            <p:nvPr/>
          </p:nvSpPr>
          <p:spPr bwMode="auto">
            <a:xfrm>
              <a:off x="711200" y="5805488"/>
              <a:ext cx="1588" cy="396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14" name="Rectangle 389"/>
            <p:cNvSpPr>
              <a:spLocks noChangeArrowheads="1"/>
            </p:cNvSpPr>
            <p:nvPr/>
          </p:nvSpPr>
          <p:spPr bwMode="auto">
            <a:xfrm>
              <a:off x="668410" y="5877419"/>
              <a:ext cx="97209"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0</a:t>
              </a:r>
            </a:p>
          </p:txBody>
        </p:sp>
        <p:sp>
          <p:nvSpPr>
            <p:cNvPr id="115" name="Line 400"/>
            <p:cNvSpPr>
              <a:spLocks noChangeShapeType="1"/>
            </p:cNvSpPr>
            <p:nvPr/>
          </p:nvSpPr>
          <p:spPr bwMode="auto">
            <a:xfrm>
              <a:off x="2413000" y="5805488"/>
              <a:ext cx="1588" cy="396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16" name="Rectangle 401"/>
            <p:cNvSpPr>
              <a:spLocks noChangeArrowheads="1"/>
            </p:cNvSpPr>
            <p:nvPr/>
          </p:nvSpPr>
          <p:spPr bwMode="auto">
            <a:xfrm>
              <a:off x="2371797" y="5877420"/>
              <a:ext cx="97209"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5</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17" name="Line 412"/>
            <p:cNvSpPr>
              <a:spLocks noChangeShapeType="1"/>
            </p:cNvSpPr>
            <p:nvPr/>
          </p:nvSpPr>
          <p:spPr bwMode="auto">
            <a:xfrm>
              <a:off x="4116388" y="5805488"/>
              <a:ext cx="1588" cy="396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18" name="Rectangle 413"/>
            <p:cNvSpPr>
              <a:spLocks noChangeArrowheads="1"/>
            </p:cNvSpPr>
            <p:nvPr/>
          </p:nvSpPr>
          <p:spPr bwMode="auto">
            <a:xfrm>
              <a:off x="4013694" y="5877420"/>
              <a:ext cx="194415"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10</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19" name="Line 424"/>
            <p:cNvSpPr>
              <a:spLocks noChangeShapeType="1"/>
            </p:cNvSpPr>
            <p:nvPr/>
          </p:nvSpPr>
          <p:spPr bwMode="auto">
            <a:xfrm>
              <a:off x="5819775" y="5805488"/>
              <a:ext cx="1588" cy="396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20" name="Rectangle 425"/>
            <p:cNvSpPr>
              <a:spLocks noChangeArrowheads="1"/>
            </p:cNvSpPr>
            <p:nvPr/>
          </p:nvSpPr>
          <p:spPr bwMode="auto">
            <a:xfrm>
              <a:off x="5715495" y="5877420"/>
              <a:ext cx="194415"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15</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1" name="Line 436"/>
            <p:cNvSpPr>
              <a:spLocks noChangeShapeType="1"/>
            </p:cNvSpPr>
            <p:nvPr/>
          </p:nvSpPr>
          <p:spPr bwMode="auto">
            <a:xfrm>
              <a:off x="7521575" y="5805488"/>
              <a:ext cx="1588" cy="396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22" name="Line 437"/>
            <p:cNvSpPr>
              <a:spLocks noChangeShapeType="1"/>
            </p:cNvSpPr>
            <p:nvPr/>
          </p:nvSpPr>
          <p:spPr bwMode="auto">
            <a:xfrm>
              <a:off x="7523163" y="5805488"/>
              <a:ext cx="1588" cy="396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23" name="Rectangle 438"/>
            <p:cNvSpPr>
              <a:spLocks noChangeArrowheads="1"/>
            </p:cNvSpPr>
            <p:nvPr/>
          </p:nvSpPr>
          <p:spPr bwMode="auto">
            <a:xfrm>
              <a:off x="7417294" y="5877420"/>
              <a:ext cx="194415"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solidFill>
                    <a:srgbClr val="000000"/>
                  </a:solidFill>
                  <a:effectLst/>
                  <a:latin typeface="Arial" pitchFamily="34" charset="0"/>
                  <a:cs typeface="Arial" pitchFamily="34" charset="0"/>
                </a:rPr>
                <a:t>20</a:t>
              </a:r>
              <a:endParaRPr kumimoji="0" lang="de-DE"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124" name="Line 439"/>
            <p:cNvSpPr>
              <a:spLocks noChangeShapeType="1"/>
            </p:cNvSpPr>
            <p:nvPr/>
          </p:nvSpPr>
          <p:spPr bwMode="auto">
            <a:xfrm>
              <a:off x="711200" y="1285876"/>
              <a:ext cx="1588" cy="4519613"/>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25" name="Line 440"/>
            <p:cNvSpPr>
              <a:spLocks noChangeShapeType="1"/>
            </p:cNvSpPr>
            <p:nvPr/>
          </p:nvSpPr>
          <p:spPr bwMode="auto">
            <a:xfrm flipH="1">
              <a:off x="665163" y="5805488"/>
              <a:ext cx="46038" cy="15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26" name="Rectangle 441"/>
            <p:cNvSpPr>
              <a:spLocks noChangeArrowheads="1"/>
            </p:cNvSpPr>
            <p:nvPr/>
          </p:nvSpPr>
          <p:spPr bwMode="auto">
            <a:xfrm>
              <a:off x="444500" y="5740400"/>
              <a:ext cx="74"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DE" sz="1200" b="0" i="0" u="none" strike="noStrike" cap="none" normalizeH="0" baseline="0" dirty="0" smtClean="0">
                <a:ln>
                  <a:noFill/>
                </a:ln>
                <a:effectLst/>
                <a:latin typeface="Arial" pitchFamily="34" charset="0"/>
                <a:cs typeface="Arial" pitchFamily="34" charset="0"/>
              </a:endParaRPr>
            </a:p>
          </p:txBody>
        </p:sp>
        <p:sp>
          <p:nvSpPr>
            <p:cNvPr id="127" name="Line 442"/>
            <p:cNvSpPr>
              <a:spLocks noChangeShapeType="1"/>
            </p:cNvSpPr>
            <p:nvPr/>
          </p:nvSpPr>
          <p:spPr bwMode="auto">
            <a:xfrm flipH="1">
              <a:off x="665163" y="5805488"/>
              <a:ext cx="46038" cy="15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28" name="Line 447"/>
            <p:cNvSpPr>
              <a:spLocks noChangeShapeType="1"/>
            </p:cNvSpPr>
            <p:nvPr/>
          </p:nvSpPr>
          <p:spPr bwMode="auto">
            <a:xfrm flipH="1">
              <a:off x="665163" y="5395913"/>
              <a:ext cx="46038" cy="15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29" name="Rectangle 448"/>
            <p:cNvSpPr>
              <a:spLocks noChangeArrowheads="1"/>
            </p:cNvSpPr>
            <p:nvPr/>
          </p:nvSpPr>
          <p:spPr bwMode="auto">
            <a:xfrm>
              <a:off x="487715" y="5293359"/>
              <a:ext cx="97209"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smtClean="0">
                  <a:ln>
                    <a:noFill/>
                  </a:ln>
                  <a:effectLst/>
                  <a:latin typeface="Arial" pitchFamily="34" charset="0"/>
                  <a:cs typeface="Arial" pitchFamily="34" charset="0"/>
                </a:rPr>
                <a:t>0</a:t>
              </a:r>
            </a:p>
          </p:txBody>
        </p:sp>
        <p:sp>
          <p:nvSpPr>
            <p:cNvPr id="130" name="Line 459"/>
            <p:cNvSpPr>
              <a:spLocks noChangeShapeType="1"/>
            </p:cNvSpPr>
            <p:nvPr/>
          </p:nvSpPr>
          <p:spPr bwMode="auto">
            <a:xfrm flipH="1">
              <a:off x="665163" y="4573588"/>
              <a:ext cx="46038" cy="15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31" name="Rectangle 460"/>
            <p:cNvSpPr>
              <a:spLocks noChangeArrowheads="1"/>
            </p:cNvSpPr>
            <p:nvPr/>
          </p:nvSpPr>
          <p:spPr bwMode="auto">
            <a:xfrm>
              <a:off x="343250" y="4477384"/>
              <a:ext cx="291623"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smtClean="0">
                  <a:ln>
                    <a:noFill/>
                  </a:ln>
                  <a:effectLst/>
                  <a:latin typeface="Arial" pitchFamily="34" charset="0"/>
                  <a:cs typeface="Arial" pitchFamily="34" charset="0"/>
                </a:rPr>
                <a:t>100</a:t>
              </a:r>
            </a:p>
          </p:txBody>
        </p:sp>
        <p:sp>
          <p:nvSpPr>
            <p:cNvPr id="132" name="Line 471"/>
            <p:cNvSpPr>
              <a:spLocks noChangeShapeType="1"/>
            </p:cNvSpPr>
            <p:nvPr/>
          </p:nvSpPr>
          <p:spPr bwMode="auto">
            <a:xfrm flipH="1">
              <a:off x="665163" y="3751263"/>
              <a:ext cx="46038" cy="15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33" name="Rectangle 472"/>
            <p:cNvSpPr>
              <a:spLocks noChangeArrowheads="1"/>
            </p:cNvSpPr>
            <p:nvPr/>
          </p:nvSpPr>
          <p:spPr bwMode="auto">
            <a:xfrm>
              <a:off x="343250" y="3655059"/>
              <a:ext cx="291623"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200</a:t>
              </a:r>
            </a:p>
          </p:txBody>
        </p:sp>
        <p:sp>
          <p:nvSpPr>
            <p:cNvPr id="134" name="Line 483"/>
            <p:cNvSpPr>
              <a:spLocks noChangeShapeType="1"/>
            </p:cNvSpPr>
            <p:nvPr/>
          </p:nvSpPr>
          <p:spPr bwMode="auto">
            <a:xfrm flipH="1">
              <a:off x="665163" y="2928938"/>
              <a:ext cx="46038" cy="15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35" name="Rectangle 484"/>
            <p:cNvSpPr>
              <a:spLocks noChangeArrowheads="1"/>
            </p:cNvSpPr>
            <p:nvPr/>
          </p:nvSpPr>
          <p:spPr bwMode="auto">
            <a:xfrm>
              <a:off x="343250" y="2832735"/>
              <a:ext cx="291623"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300</a:t>
              </a:r>
            </a:p>
          </p:txBody>
        </p:sp>
        <p:sp>
          <p:nvSpPr>
            <p:cNvPr id="136" name="Line 495"/>
            <p:cNvSpPr>
              <a:spLocks noChangeShapeType="1"/>
            </p:cNvSpPr>
            <p:nvPr/>
          </p:nvSpPr>
          <p:spPr bwMode="auto">
            <a:xfrm flipH="1">
              <a:off x="665163" y="2108201"/>
              <a:ext cx="46038" cy="15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37" name="Rectangle 496"/>
            <p:cNvSpPr>
              <a:spLocks noChangeArrowheads="1"/>
            </p:cNvSpPr>
            <p:nvPr/>
          </p:nvSpPr>
          <p:spPr bwMode="auto">
            <a:xfrm>
              <a:off x="343250" y="2008823"/>
              <a:ext cx="291623"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smtClean="0">
                  <a:ln>
                    <a:noFill/>
                  </a:ln>
                  <a:effectLst/>
                  <a:latin typeface="Arial" pitchFamily="34" charset="0"/>
                  <a:cs typeface="Arial" pitchFamily="34" charset="0"/>
                </a:rPr>
                <a:t>400</a:t>
              </a:r>
            </a:p>
          </p:txBody>
        </p:sp>
        <p:sp>
          <p:nvSpPr>
            <p:cNvPr id="138" name="Line 507"/>
            <p:cNvSpPr>
              <a:spLocks noChangeShapeType="1"/>
            </p:cNvSpPr>
            <p:nvPr/>
          </p:nvSpPr>
          <p:spPr bwMode="auto">
            <a:xfrm flipH="1">
              <a:off x="665163" y="1285876"/>
              <a:ext cx="46038" cy="1588"/>
            </a:xfrm>
            <a:prstGeom prst="line">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sp>
          <p:nvSpPr>
            <p:cNvPr id="139" name="Rectangle 508"/>
            <p:cNvSpPr>
              <a:spLocks noChangeArrowheads="1"/>
            </p:cNvSpPr>
            <p:nvPr/>
          </p:nvSpPr>
          <p:spPr bwMode="auto">
            <a:xfrm>
              <a:off x="343250" y="1186498"/>
              <a:ext cx="291623"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dirty="0" smtClean="0">
                  <a:ln>
                    <a:noFill/>
                  </a:ln>
                  <a:effectLst/>
                  <a:latin typeface="Arial" pitchFamily="34" charset="0"/>
                  <a:cs typeface="Arial" pitchFamily="34" charset="0"/>
                </a:rPr>
                <a:t>500</a:t>
              </a:r>
            </a:p>
          </p:txBody>
        </p:sp>
        <p:sp>
          <p:nvSpPr>
            <p:cNvPr id="140" name="Freeform 509"/>
            <p:cNvSpPr>
              <a:spLocks/>
            </p:cNvSpPr>
            <p:nvPr/>
          </p:nvSpPr>
          <p:spPr bwMode="auto">
            <a:xfrm>
              <a:off x="711200" y="1535113"/>
              <a:ext cx="6811963" cy="3860800"/>
            </a:xfrm>
            <a:custGeom>
              <a:avLst/>
              <a:gdLst/>
              <a:ahLst/>
              <a:cxnLst>
                <a:cxn ang="0">
                  <a:pos x="66" y="2432"/>
                </a:cxn>
                <a:cxn ang="0">
                  <a:pos x="139" y="2432"/>
                </a:cxn>
                <a:cxn ang="0">
                  <a:pos x="212" y="2432"/>
                </a:cxn>
                <a:cxn ang="0">
                  <a:pos x="285" y="2432"/>
                </a:cxn>
                <a:cxn ang="0">
                  <a:pos x="358" y="2432"/>
                </a:cxn>
                <a:cxn ang="0">
                  <a:pos x="431" y="2432"/>
                </a:cxn>
                <a:cxn ang="0">
                  <a:pos x="504" y="2432"/>
                </a:cxn>
                <a:cxn ang="0">
                  <a:pos x="577" y="2432"/>
                </a:cxn>
                <a:cxn ang="0">
                  <a:pos x="650" y="2432"/>
                </a:cxn>
                <a:cxn ang="0">
                  <a:pos x="723" y="2432"/>
                </a:cxn>
                <a:cxn ang="0">
                  <a:pos x="796" y="2432"/>
                </a:cxn>
                <a:cxn ang="0">
                  <a:pos x="869" y="2432"/>
                </a:cxn>
                <a:cxn ang="0">
                  <a:pos x="942" y="2432"/>
                </a:cxn>
                <a:cxn ang="0">
                  <a:pos x="1015" y="2432"/>
                </a:cxn>
                <a:cxn ang="0">
                  <a:pos x="1088" y="2432"/>
                </a:cxn>
                <a:cxn ang="0">
                  <a:pos x="1161" y="2432"/>
                </a:cxn>
                <a:cxn ang="0">
                  <a:pos x="1234" y="2432"/>
                </a:cxn>
                <a:cxn ang="0">
                  <a:pos x="1307" y="2432"/>
                </a:cxn>
                <a:cxn ang="0">
                  <a:pos x="1379" y="2432"/>
                </a:cxn>
                <a:cxn ang="0">
                  <a:pos x="1452" y="2432"/>
                </a:cxn>
                <a:cxn ang="0">
                  <a:pos x="1526" y="2432"/>
                </a:cxn>
                <a:cxn ang="0">
                  <a:pos x="1598" y="2432"/>
                </a:cxn>
                <a:cxn ang="0">
                  <a:pos x="1671" y="2427"/>
                </a:cxn>
                <a:cxn ang="0">
                  <a:pos x="1744" y="2420"/>
                </a:cxn>
                <a:cxn ang="0">
                  <a:pos x="1817" y="2430"/>
                </a:cxn>
                <a:cxn ang="0">
                  <a:pos x="1890" y="2431"/>
                </a:cxn>
                <a:cxn ang="0">
                  <a:pos x="1963" y="1692"/>
                </a:cxn>
                <a:cxn ang="0">
                  <a:pos x="2030" y="1372"/>
                </a:cxn>
                <a:cxn ang="0">
                  <a:pos x="2103" y="2394"/>
                </a:cxn>
                <a:cxn ang="0">
                  <a:pos x="2176" y="2425"/>
                </a:cxn>
                <a:cxn ang="0">
                  <a:pos x="2249" y="2429"/>
                </a:cxn>
                <a:cxn ang="0">
                  <a:pos x="2322" y="2430"/>
                </a:cxn>
                <a:cxn ang="0">
                  <a:pos x="2395" y="2431"/>
                </a:cxn>
                <a:cxn ang="0">
                  <a:pos x="2468" y="2432"/>
                </a:cxn>
                <a:cxn ang="0">
                  <a:pos x="2541" y="2432"/>
                </a:cxn>
                <a:cxn ang="0">
                  <a:pos x="2614" y="2432"/>
                </a:cxn>
                <a:cxn ang="0">
                  <a:pos x="2686" y="2431"/>
                </a:cxn>
                <a:cxn ang="0">
                  <a:pos x="2760" y="2429"/>
                </a:cxn>
                <a:cxn ang="0">
                  <a:pos x="2833" y="2431"/>
                </a:cxn>
                <a:cxn ang="0">
                  <a:pos x="2905" y="2431"/>
                </a:cxn>
                <a:cxn ang="0">
                  <a:pos x="2978" y="2432"/>
                </a:cxn>
                <a:cxn ang="0">
                  <a:pos x="3051" y="2432"/>
                </a:cxn>
                <a:cxn ang="0">
                  <a:pos x="3124" y="2432"/>
                </a:cxn>
                <a:cxn ang="0">
                  <a:pos x="3197" y="2432"/>
                </a:cxn>
                <a:cxn ang="0">
                  <a:pos x="3270" y="2432"/>
                </a:cxn>
                <a:cxn ang="0">
                  <a:pos x="3343" y="2432"/>
                </a:cxn>
                <a:cxn ang="0">
                  <a:pos x="3416" y="2432"/>
                </a:cxn>
                <a:cxn ang="0">
                  <a:pos x="3489" y="2432"/>
                </a:cxn>
                <a:cxn ang="0">
                  <a:pos x="3562" y="2432"/>
                </a:cxn>
                <a:cxn ang="0">
                  <a:pos x="3635" y="2432"/>
                </a:cxn>
                <a:cxn ang="0">
                  <a:pos x="3708" y="2432"/>
                </a:cxn>
                <a:cxn ang="0">
                  <a:pos x="3781" y="2432"/>
                </a:cxn>
                <a:cxn ang="0">
                  <a:pos x="3854" y="2432"/>
                </a:cxn>
                <a:cxn ang="0">
                  <a:pos x="3927" y="2432"/>
                </a:cxn>
                <a:cxn ang="0">
                  <a:pos x="4000" y="2432"/>
                </a:cxn>
                <a:cxn ang="0">
                  <a:pos x="4073" y="2432"/>
                </a:cxn>
                <a:cxn ang="0">
                  <a:pos x="4146" y="2432"/>
                </a:cxn>
                <a:cxn ang="0">
                  <a:pos x="4218" y="2432"/>
                </a:cxn>
                <a:cxn ang="0">
                  <a:pos x="4291" y="2432"/>
                </a:cxn>
              </a:cxnLst>
              <a:rect l="0" t="0" r="r" b="b"/>
              <a:pathLst>
                <a:path w="4291" h="2432">
                  <a:moveTo>
                    <a:pt x="0" y="2432"/>
                  </a:moveTo>
                  <a:lnTo>
                    <a:pt x="6" y="2432"/>
                  </a:lnTo>
                  <a:lnTo>
                    <a:pt x="12" y="2432"/>
                  </a:lnTo>
                  <a:lnTo>
                    <a:pt x="18" y="2432"/>
                  </a:lnTo>
                  <a:lnTo>
                    <a:pt x="24" y="2432"/>
                  </a:lnTo>
                  <a:lnTo>
                    <a:pt x="30" y="2432"/>
                  </a:lnTo>
                  <a:lnTo>
                    <a:pt x="36" y="2432"/>
                  </a:lnTo>
                  <a:lnTo>
                    <a:pt x="42" y="2432"/>
                  </a:lnTo>
                  <a:lnTo>
                    <a:pt x="48" y="2432"/>
                  </a:lnTo>
                  <a:lnTo>
                    <a:pt x="54" y="2432"/>
                  </a:lnTo>
                  <a:lnTo>
                    <a:pt x="60" y="2432"/>
                  </a:lnTo>
                  <a:lnTo>
                    <a:pt x="66" y="2432"/>
                  </a:lnTo>
                  <a:lnTo>
                    <a:pt x="72" y="2432"/>
                  </a:lnTo>
                  <a:lnTo>
                    <a:pt x="78" y="2432"/>
                  </a:lnTo>
                  <a:lnTo>
                    <a:pt x="84" y="2432"/>
                  </a:lnTo>
                  <a:lnTo>
                    <a:pt x="91" y="2432"/>
                  </a:lnTo>
                  <a:lnTo>
                    <a:pt x="97" y="2432"/>
                  </a:lnTo>
                  <a:lnTo>
                    <a:pt x="103" y="2432"/>
                  </a:lnTo>
                  <a:lnTo>
                    <a:pt x="109" y="2432"/>
                  </a:lnTo>
                  <a:lnTo>
                    <a:pt x="115" y="2432"/>
                  </a:lnTo>
                  <a:lnTo>
                    <a:pt x="121" y="2432"/>
                  </a:lnTo>
                  <a:lnTo>
                    <a:pt x="127" y="2432"/>
                  </a:lnTo>
                  <a:lnTo>
                    <a:pt x="133" y="2432"/>
                  </a:lnTo>
                  <a:lnTo>
                    <a:pt x="139" y="2432"/>
                  </a:lnTo>
                  <a:lnTo>
                    <a:pt x="145" y="2432"/>
                  </a:lnTo>
                  <a:lnTo>
                    <a:pt x="151" y="2432"/>
                  </a:lnTo>
                  <a:lnTo>
                    <a:pt x="158" y="2432"/>
                  </a:lnTo>
                  <a:lnTo>
                    <a:pt x="164" y="2432"/>
                  </a:lnTo>
                  <a:lnTo>
                    <a:pt x="170" y="2432"/>
                  </a:lnTo>
                  <a:lnTo>
                    <a:pt x="176" y="2432"/>
                  </a:lnTo>
                  <a:lnTo>
                    <a:pt x="182" y="2432"/>
                  </a:lnTo>
                  <a:lnTo>
                    <a:pt x="188" y="2432"/>
                  </a:lnTo>
                  <a:lnTo>
                    <a:pt x="194" y="2432"/>
                  </a:lnTo>
                  <a:lnTo>
                    <a:pt x="200" y="2432"/>
                  </a:lnTo>
                  <a:lnTo>
                    <a:pt x="206" y="2432"/>
                  </a:lnTo>
                  <a:lnTo>
                    <a:pt x="212" y="2432"/>
                  </a:lnTo>
                  <a:lnTo>
                    <a:pt x="219" y="2432"/>
                  </a:lnTo>
                  <a:lnTo>
                    <a:pt x="225" y="2432"/>
                  </a:lnTo>
                  <a:lnTo>
                    <a:pt x="231" y="2432"/>
                  </a:lnTo>
                  <a:lnTo>
                    <a:pt x="237" y="2432"/>
                  </a:lnTo>
                  <a:lnTo>
                    <a:pt x="243" y="2432"/>
                  </a:lnTo>
                  <a:lnTo>
                    <a:pt x="249" y="2432"/>
                  </a:lnTo>
                  <a:lnTo>
                    <a:pt x="255" y="2432"/>
                  </a:lnTo>
                  <a:lnTo>
                    <a:pt x="261" y="2432"/>
                  </a:lnTo>
                  <a:lnTo>
                    <a:pt x="267" y="2432"/>
                  </a:lnTo>
                  <a:lnTo>
                    <a:pt x="273" y="2432"/>
                  </a:lnTo>
                  <a:lnTo>
                    <a:pt x="279" y="2432"/>
                  </a:lnTo>
                  <a:lnTo>
                    <a:pt x="285" y="2432"/>
                  </a:lnTo>
                  <a:lnTo>
                    <a:pt x="291" y="2432"/>
                  </a:lnTo>
                  <a:lnTo>
                    <a:pt x="297" y="2432"/>
                  </a:lnTo>
                  <a:lnTo>
                    <a:pt x="303" y="2432"/>
                  </a:lnTo>
                  <a:lnTo>
                    <a:pt x="310" y="2432"/>
                  </a:lnTo>
                  <a:lnTo>
                    <a:pt x="316" y="2432"/>
                  </a:lnTo>
                  <a:lnTo>
                    <a:pt x="322" y="2432"/>
                  </a:lnTo>
                  <a:lnTo>
                    <a:pt x="328" y="2432"/>
                  </a:lnTo>
                  <a:lnTo>
                    <a:pt x="334" y="2432"/>
                  </a:lnTo>
                  <a:lnTo>
                    <a:pt x="340" y="2432"/>
                  </a:lnTo>
                  <a:lnTo>
                    <a:pt x="346" y="2432"/>
                  </a:lnTo>
                  <a:lnTo>
                    <a:pt x="352" y="2432"/>
                  </a:lnTo>
                  <a:lnTo>
                    <a:pt x="358" y="2432"/>
                  </a:lnTo>
                  <a:lnTo>
                    <a:pt x="364" y="2432"/>
                  </a:lnTo>
                  <a:lnTo>
                    <a:pt x="370" y="2432"/>
                  </a:lnTo>
                  <a:lnTo>
                    <a:pt x="376" y="2432"/>
                  </a:lnTo>
                  <a:lnTo>
                    <a:pt x="382" y="2432"/>
                  </a:lnTo>
                  <a:lnTo>
                    <a:pt x="389" y="2432"/>
                  </a:lnTo>
                  <a:lnTo>
                    <a:pt x="395" y="2432"/>
                  </a:lnTo>
                  <a:lnTo>
                    <a:pt x="401" y="2432"/>
                  </a:lnTo>
                  <a:lnTo>
                    <a:pt x="407" y="2432"/>
                  </a:lnTo>
                  <a:lnTo>
                    <a:pt x="413" y="2432"/>
                  </a:lnTo>
                  <a:lnTo>
                    <a:pt x="419" y="2432"/>
                  </a:lnTo>
                  <a:lnTo>
                    <a:pt x="425" y="2432"/>
                  </a:lnTo>
                  <a:lnTo>
                    <a:pt x="431" y="2432"/>
                  </a:lnTo>
                  <a:lnTo>
                    <a:pt x="437" y="2432"/>
                  </a:lnTo>
                  <a:lnTo>
                    <a:pt x="443" y="2432"/>
                  </a:lnTo>
                  <a:lnTo>
                    <a:pt x="449" y="2432"/>
                  </a:lnTo>
                  <a:lnTo>
                    <a:pt x="456" y="2432"/>
                  </a:lnTo>
                  <a:lnTo>
                    <a:pt x="462" y="2432"/>
                  </a:lnTo>
                  <a:lnTo>
                    <a:pt x="468" y="2432"/>
                  </a:lnTo>
                  <a:lnTo>
                    <a:pt x="474" y="2432"/>
                  </a:lnTo>
                  <a:lnTo>
                    <a:pt x="480" y="2432"/>
                  </a:lnTo>
                  <a:lnTo>
                    <a:pt x="486" y="2432"/>
                  </a:lnTo>
                  <a:lnTo>
                    <a:pt x="492" y="2432"/>
                  </a:lnTo>
                  <a:lnTo>
                    <a:pt x="498" y="2432"/>
                  </a:lnTo>
                  <a:lnTo>
                    <a:pt x="504" y="2432"/>
                  </a:lnTo>
                  <a:lnTo>
                    <a:pt x="510" y="2432"/>
                  </a:lnTo>
                  <a:lnTo>
                    <a:pt x="516" y="2432"/>
                  </a:lnTo>
                  <a:lnTo>
                    <a:pt x="522" y="2432"/>
                  </a:lnTo>
                  <a:lnTo>
                    <a:pt x="529" y="2432"/>
                  </a:lnTo>
                  <a:lnTo>
                    <a:pt x="535" y="2432"/>
                  </a:lnTo>
                  <a:lnTo>
                    <a:pt x="541" y="2432"/>
                  </a:lnTo>
                  <a:lnTo>
                    <a:pt x="547" y="2432"/>
                  </a:lnTo>
                  <a:lnTo>
                    <a:pt x="553" y="2432"/>
                  </a:lnTo>
                  <a:lnTo>
                    <a:pt x="559" y="2432"/>
                  </a:lnTo>
                  <a:lnTo>
                    <a:pt x="565" y="2432"/>
                  </a:lnTo>
                  <a:lnTo>
                    <a:pt x="571" y="2432"/>
                  </a:lnTo>
                  <a:lnTo>
                    <a:pt x="577" y="2432"/>
                  </a:lnTo>
                  <a:lnTo>
                    <a:pt x="583" y="2432"/>
                  </a:lnTo>
                  <a:lnTo>
                    <a:pt x="589" y="2432"/>
                  </a:lnTo>
                  <a:lnTo>
                    <a:pt x="595" y="2432"/>
                  </a:lnTo>
                  <a:lnTo>
                    <a:pt x="601" y="2432"/>
                  </a:lnTo>
                  <a:lnTo>
                    <a:pt x="607" y="2432"/>
                  </a:lnTo>
                  <a:lnTo>
                    <a:pt x="613" y="2432"/>
                  </a:lnTo>
                  <a:lnTo>
                    <a:pt x="619" y="2432"/>
                  </a:lnTo>
                  <a:lnTo>
                    <a:pt x="626" y="2432"/>
                  </a:lnTo>
                  <a:lnTo>
                    <a:pt x="632" y="2432"/>
                  </a:lnTo>
                  <a:lnTo>
                    <a:pt x="638" y="2432"/>
                  </a:lnTo>
                  <a:lnTo>
                    <a:pt x="644" y="2432"/>
                  </a:lnTo>
                  <a:lnTo>
                    <a:pt x="650" y="2432"/>
                  </a:lnTo>
                  <a:lnTo>
                    <a:pt x="656" y="2432"/>
                  </a:lnTo>
                  <a:lnTo>
                    <a:pt x="662" y="2432"/>
                  </a:lnTo>
                  <a:lnTo>
                    <a:pt x="668" y="2432"/>
                  </a:lnTo>
                  <a:lnTo>
                    <a:pt x="674" y="2432"/>
                  </a:lnTo>
                  <a:lnTo>
                    <a:pt x="680" y="2432"/>
                  </a:lnTo>
                  <a:lnTo>
                    <a:pt x="686" y="2432"/>
                  </a:lnTo>
                  <a:lnTo>
                    <a:pt x="693" y="2432"/>
                  </a:lnTo>
                  <a:lnTo>
                    <a:pt x="699" y="2432"/>
                  </a:lnTo>
                  <a:lnTo>
                    <a:pt x="705" y="2432"/>
                  </a:lnTo>
                  <a:lnTo>
                    <a:pt x="711" y="2432"/>
                  </a:lnTo>
                  <a:lnTo>
                    <a:pt x="717" y="2432"/>
                  </a:lnTo>
                  <a:lnTo>
                    <a:pt x="723" y="2432"/>
                  </a:lnTo>
                  <a:lnTo>
                    <a:pt x="729" y="2432"/>
                  </a:lnTo>
                  <a:lnTo>
                    <a:pt x="735" y="2432"/>
                  </a:lnTo>
                  <a:lnTo>
                    <a:pt x="741" y="2432"/>
                  </a:lnTo>
                  <a:lnTo>
                    <a:pt x="747" y="2432"/>
                  </a:lnTo>
                  <a:lnTo>
                    <a:pt x="754" y="2432"/>
                  </a:lnTo>
                  <a:lnTo>
                    <a:pt x="760" y="2432"/>
                  </a:lnTo>
                  <a:lnTo>
                    <a:pt x="766" y="2432"/>
                  </a:lnTo>
                  <a:lnTo>
                    <a:pt x="772" y="2432"/>
                  </a:lnTo>
                  <a:lnTo>
                    <a:pt x="778" y="2432"/>
                  </a:lnTo>
                  <a:lnTo>
                    <a:pt x="784" y="2432"/>
                  </a:lnTo>
                  <a:lnTo>
                    <a:pt x="790" y="2432"/>
                  </a:lnTo>
                  <a:lnTo>
                    <a:pt x="796" y="2432"/>
                  </a:lnTo>
                  <a:lnTo>
                    <a:pt x="802" y="2432"/>
                  </a:lnTo>
                  <a:lnTo>
                    <a:pt x="808" y="2432"/>
                  </a:lnTo>
                  <a:lnTo>
                    <a:pt x="814" y="2432"/>
                  </a:lnTo>
                  <a:lnTo>
                    <a:pt x="820" y="2432"/>
                  </a:lnTo>
                  <a:lnTo>
                    <a:pt x="826" y="2432"/>
                  </a:lnTo>
                  <a:lnTo>
                    <a:pt x="832" y="2432"/>
                  </a:lnTo>
                  <a:lnTo>
                    <a:pt x="838" y="2432"/>
                  </a:lnTo>
                  <a:lnTo>
                    <a:pt x="844" y="2432"/>
                  </a:lnTo>
                  <a:lnTo>
                    <a:pt x="850" y="2432"/>
                  </a:lnTo>
                  <a:lnTo>
                    <a:pt x="857" y="2432"/>
                  </a:lnTo>
                  <a:lnTo>
                    <a:pt x="863" y="2432"/>
                  </a:lnTo>
                  <a:lnTo>
                    <a:pt x="869" y="2432"/>
                  </a:lnTo>
                  <a:lnTo>
                    <a:pt x="875" y="2432"/>
                  </a:lnTo>
                  <a:lnTo>
                    <a:pt x="881" y="2432"/>
                  </a:lnTo>
                  <a:lnTo>
                    <a:pt x="887" y="2432"/>
                  </a:lnTo>
                  <a:lnTo>
                    <a:pt x="893" y="2432"/>
                  </a:lnTo>
                  <a:lnTo>
                    <a:pt x="899" y="2432"/>
                  </a:lnTo>
                  <a:lnTo>
                    <a:pt x="905" y="2432"/>
                  </a:lnTo>
                  <a:lnTo>
                    <a:pt x="911" y="2432"/>
                  </a:lnTo>
                  <a:lnTo>
                    <a:pt x="917" y="2432"/>
                  </a:lnTo>
                  <a:lnTo>
                    <a:pt x="924" y="2432"/>
                  </a:lnTo>
                  <a:lnTo>
                    <a:pt x="930" y="2432"/>
                  </a:lnTo>
                  <a:lnTo>
                    <a:pt x="936" y="2432"/>
                  </a:lnTo>
                  <a:lnTo>
                    <a:pt x="942" y="2432"/>
                  </a:lnTo>
                  <a:lnTo>
                    <a:pt x="948" y="2432"/>
                  </a:lnTo>
                  <a:lnTo>
                    <a:pt x="954" y="2432"/>
                  </a:lnTo>
                  <a:lnTo>
                    <a:pt x="960" y="2432"/>
                  </a:lnTo>
                  <a:lnTo>
                    <a:pt x="966" y="2432"/>
                  </a:lnTo>
                  <a:lnTo>
                    <a:pt x="972" y="2432"/>
                  </a:lnTo>
                  <a:lnTo>
                    <a:pt x="978" y="2432"/>
                  </a:lnTo>
                  <a:lnTo>
                    <a:pt x="984" y="2432"/>
                  </a:lnTo>
                  <a:lnTo>
                    <a:pt x="991" y="2432"/>
                  </a:lnTo>
                  <a:lnTo>
                    <a:pt x="997" y="2432"/>
                  </a:lnTo>
                  <a:lnTo>
                    <a:pt x="1003" y="2432"/>
                  </a:lnTo>
                  <a:lnTo>
                    <a:pt x="1009" y="2432"/>
                  </a:lnTo>
                  <a:lnTo>
                    <a:pt x="1015" y="2432"/>
                  </a:lnTo>
                  <a:lnTo>
                    <a:pt x="1021" y="2432"/>
                  </a:lnTo>
                  <a:lnTo>
                    <a:pt x="1027" y="2432"/>
                  </a:lnTo>
                  <a:lnTo>
                    <a:pt x="1033" y="2432"/>
                  </a:lnTo>
                  <a:lnTo>
                    <a:pt x="1039" y="2432"/>
                  </a:lnTo>
                  <a:lnTo>
                    <a:pt x="1045" y="2432"/>
                  </a:lnTo>
                  <a:lnTo>
                    <a:pt x="1051" y="2432"/>
                  </a:lnTo>
                  <a:lnTo>
                    <a:pt x="1057" y="2432"/>
                  </a:lnTo>
                  <a:lnTo>
                    <a:pt x="1063" y="2432"/>
                  </a:lnTo>
                  <a:lnTo>
                    <a:pt x="1069" y="2432"/>
                  </a:lnTo>
                  <a:lnTo>
                    <a:pt x="1076" y="2432"/>
                  </a:lnTo>
                  <a:lnTo>
                    <a:pt x="1082" y="2432"/>
                  </a:lnTo>
                  <a:lnTo>
                    <a:pt x="1088" y="2432"/>
                  </a:lnTo>
                  <a:lnTo>
                    <a:pt x="1094" y="2432"/>
                  </a:lnTo>
                  <a:lnTo>
                    <a:pt x="1100" y="2432"/>
                  </a:lnTo>
                  <a:lnTo>
                    <a:pt x="1106" y="2432"/>
                  </a:lnTo>
                  <a:lnTo>
                    <a:pt x="1112" y="2432"/>
                  </a:lnTo>
                  <a:lnTo>
                    <a:pt x="1118" y="2432"/>
                  </a:lnTo>
                  <a:lnTo>
                    <a:pt x="1124" y="2432"/>
                  </a:lnTo>
                  <a:lnTo>
                    <a:pt x="1130" y="2432"/>
                  </a:lnTo>
                  <a:lnTo>
                    <a:pt x="1136" y="2432"/>
                  </a:lnTo>
                  <a:lnTo>
                    <a:pt x="1142" y="2432"/>
                  </a:lnTo>
                  <a:lnTo>
                    <a:pt x="1148" y="2432"/>
                  </a:lnTo>
                  <a:lnTo>
                    <a:pt x="1154" y="2432"/>
                  </a:lnTo>
                  <a:lnTo>
                    <a:pt x="1161" y="2432"/>
                  </a:lnTo>
                  <a:lnTo>
                    <a:pt x="1167" y="2432"/>
                  </a:lnTo>
                  <a:lnTo>
                    <a:pt x="1173" y="2432"/>
                  </a:lnTo>
                  <a:lnTo>
                    <a:pt x="1179" y="2432"/>
                  </a:lnTo>
                  <a:lnTo>
                    <a:pt x="1185" y="2432"/>
                  </a:lnTo>
                  <a:lnTo>
                    <a:pt x="1191" y="2432"/>
                  </a:lnTo>
                  <a:lnTo>
                    <a:pt x="1197" y="2432"/>
                  </a:lnTo>
                  <a:lnTo>
                    <a:pt x="1203" y="2432"/>
                  </a:lnTo>
                  <a:lnTo>
                    <a:pt x="1209" y="2432"/>
                  </a:lnTo>
                  <a:lnTo>
                    <a:pt x="1215" y="2432"/>
                  </a:lnTo>
                  <a:lnTo>
                    <a:pt x="1222" y="2432"/>
                  </a:lnTo>
                  <a:lnTo>
                    <a:pt x="1228" y="2432"/>
                  </a:lnTo>
                  <a:lnTo>
                    <a:pt x="1234" y="2432"/>
                  </a:lnTo>
                  <a:lnTo>
                    <a:pt x="1240" y="2432"/>
                  </a:lnTo>
                  <a:lnTo>
                    <a:pt x="1246" y="2432"/>
                  </a:lnTo>
                  <a:lnTo>
                    <a:pt x="1252" y="2432"/>
                  </a:lnTo>
                  <a:lnTo>
                    <a:pt x="1258" y="2432"/>
                  </a:lnTo>
                  <a:lnTo>
                    <a:pt x="1264" y="2432"/>
                  </a:lnTo>
                  <a:lnTo>
                    <a:pt x="1270" y="2432"/>
                  </a:lnTo>
                  <a:lnTo>
                    <a:pt x="1276" y="2432"/>
                  </a:lnTo>
                  <a:lnTo>
                    <a:pt x="1282" y="2432"/>
                  </a:lnTo>
                  <a:lnTo>
                    <a:pt x="1288" y="2432"/>
                  </a:lnTo>
                  <a:lnTo>
                    <a:pt x="1295" y="2432"/>
                  </a:lnTo>
                  <a:lnTo>
                    <a:pt x="1301" y="2432"/>
                  </a:lnTo>
                  <a:lnTo>
                    <a:pt x="1307" y="2432"/>
                  </a:lnTo>
                  <a:lnTo>
                    <a:pt x="1313" y="2432"/>
                  </a:lnTo>
                  <a:lnTo>
                    <a:pt x="1319" y="2432"/>
                  </a:lnTo>
                  <a:lnTo>
                    <a:pt x="1325" y="2432"/>
                  </a:lnTo>
                  <a:lnTo>
                    <a:pt x="1331" y="2432"/>
                  </a:lnTo>
                  <a:lnTo>
                    <a:pt x="1337" y="2432"/>
                  </a:lnTo>
                  <a:lnTo>
                    <a:pt x="1343" y="2432"/>
                  </a:lnTo>
                  <a:lnTo>
                    <a:pt x="1349" y="2432"/>
                  </a:lnTo>
                  <a:lnTo>
                    <a:pt x="1355" y="2432"/>
                  </a:lnTo>
                  <a:lnTo>
                    <a:pt x="1361" y="2432"/>
                  </a:lnTo>
                  <a:lnTo>
                    <a:pt x="1367" y="2432"/>
                  </a:lnTo>
                  <a:lnTo>
                    <a:pt x="1373" y="2432"/>
                  </a:lnTo>
                  <a:lnTo>
                    <a:pt x="1379" y="2432"/>
                  </a:lnTo>
                  <a:lnTo>
                    <a:pt x="1385" y="2432"/>
                  </a:lnTo>
                  <a:lnTo>
                    <a:pt x="1392" y="2432"/>
                  </a:lnTo>
                  <a:lnTo>
                    <a:pt x="1398" y="2432"/>
                  </a:lnTo>
                  <a:lnTo>
                    <a:pt x="1404" y="2432"/>
                  </a:lnTo>
                  <a:lnTo>
                    <a:pt x="1410" y="2432"/>
                  </a:lnTo>
                  <a:lnTo>
                    <a:pt x="1416" y="2432"/>
                  </a:lnTo>
                  <a:lnTo>
                    <a:pt x="1422" y="2432"/>
                  </a:lnTo>
                  <a:lnTo>
                    <a:pt x="1428" y="2432"/>
                  </a:lnTo>
                  <a:lnTo>
                    <a:pt x="1434" y="2432"/>
                  </a:lnTo>
                  <a:lnTo>
                    <a:pt x="1440" y="2432"/>
                  </a:lnTo>
                  <a:lnTo>
                    <a:pt x="1446" y="2432"/>
                  </a:lnTo>
                  <a:lnTo>
                    <a:pt x="1452" y="2432"/>
                  </a:lnTo>
                  <a:lnTo>
                    <a:pt x="1459" y="2432"/>
                  </a:lnTo>
                  <a:lnTo>
                    <a:pt x="1465" y="2432"/>
                  </a:lnTo>
                  <a:lnTo>
                    <a:pt x="1471" y="2432"/>
                  </a:lnTo>
                  <a:lnTo>
                    <a:pt x="1477" y="2432"/>
                  </a:lnTo>
                  <a:lnTo>
                    <a:pt x="1483" y="2432"/>
                  </a:lnTo>
                  <a:lnTo>
                    <a:pt x="1489" y="2432"/>
                  </a:lnTo>
                  <a:lnTo>
                    <a:pt x="1495" y="2432"/>
                  </a:lnTo>
                  <a:lnTo>
                    <a:pt x="1501" y="2432"/>
                  </a:lnTo>
                  <a:lnTo>
                    <a:pt x="1507" y="2432"/>
                  </a:lnTo>
                  <a:lnTo>
                    <a:pt x="1513" y="2432"/>
                  </a:lnTo>
                  <a:lnTo>
                    <a:pt x="1520" y="2432"/>
                  </a:lnTo>
                  <a:lnTo>
                    <a:pt x="1526" y="2432"/>
                  </a:lnTo>
                  <a:lnTo>
                    <a:pt x="1532" y="2432"/>
                  </a:lnTo>
                  <a:lnTo>
                    <a:pt x="1538" y="2432"/>
                  </a:lnTo>
                  <a:lnTo>
                    <a:pt x="1544" y="2432"/>
                  </a:lnTo>
                  <a:lnTo>
                    <a:pt x="1550" y="2432"/>
                  </a:lnTo>
                  <a:lnTo>
                    <a:pt x="1556" y="2432"/>
                  </a:lnTo>
                  <a:lnTo>
                    <a:pt x="1562" y="2432"/>
                  </a:lnTo>
                  <a:lnTo>
                    <a:pt x="1568" y="2432"/>
                  </a:lnTo>
                  <a:lnTo>
                    <a:pt x="1574" y="2432"/>
                  </a:lnTo>
                  <a:lnTo>
                    <a:pt x="1580" y="2432"/>
                  </a:lnTo>
                  <a:lnTo>
                    <a:pt x="1586" y="2432"/>
                  </a:lnTo>
                  <a:lnTo>
                    <a:pt x="1592" y="2432"/>
                  </a:lnTo>
                  <a:lnTo>
                    <a:pt x="1598" y="2432"/>
                  </a:lnTo>
                  <a:lnTo>
                    <a:pt x="1604" y="2432"/>
                  </a:lnTo>
                  <a:lnTo>
                    <a:pt x="1610" y="2432"/>
                  </a:lnTo>
                  <a:lnTo>
                    <a:pt x="1616" y="2432"/>
                  </a:lnTo>
                  <a:lnTo>
                    <a:pt x="1623" y="2432"/>
                  </a:lnTo>
                  <a:lnTo>
                    <a:pt x="1629" y="2431"/>
                  </a:lnTo>
                  <a:lnTo>
                    <a:pt x="1635" y="2431"/>
                  </a:lnTo>
                  <a:lnTo>
                    <a:pt x="1641" y="2430"/>
                  </a:lnTo>
                  <a:lnTo>
                    <a:pt x="1647" y="2430"/>
                  </a:lnTo>
                  <a:lnTo>
                    <a:pt x="1653" y="2429"/>
                  </a:lnTo>
                  <a:lnTo>
                    <a:pt x="1659" y="2428"/>
                  </a:lnTo>
                  <a:lnTo>
                    <a:pt x="1665" y="2428"/>
                  </a:lnTo>
                  <a:lnTo>
                    <a:pt x="1671" y="2427"/>
                  </a:lnTo>
                  <a:lnTo>
                    <a:pt x="1677" y="2426"/>
                  </a:lnTo>
                  <a:lnTo>
                    <a:pt x="1683" y="2425"/>
                  </a:lnTo>
                  <a:lnTo>
                    <a:pt x="1690" y="2424"/>
                  </a:lnTo>
                  <a:lnTo>
                    <a:pt x="1696" y="2424"/>
                  </a:lnTo>
                  <a:lnTo>
                    <a:pt x="1702" y="2423"/>
                  </a:lnTo>
                  <a:lnTo>
                    <a:pt x="1708" y="2422"/>
                  </a:lnTo>
                  <a:lnTo>
                    <a:pt x="1714" y="2421"/>
                  </a:lnTo>
                  <a:lnTo>
                    <a:pt x="1720" y="2420"/>
                  </a:lnTo>
                  <a:lnTo>
                    <a:pt x="1726" y="2420"/>
                  </a:lnTo>
                  <a:lnTo>
                    <a:pt x="1732" y="2420"/>
                  </a:lnTo>
                  <a:lnTo>
                    <a:pt x="1738" y="2420"/>
                  </a:lnTo>
                  <a:lnTo>
                    <a:pt x="1744" y="2420"/>
                  </a:lnTo>
                  <a:lnTo>
                    <a:pt x="1750" y="2421"/>
                  </a:lnTo>
                  <a:lnTo>
                    <a:pt x="1757" y="2422"/>
                  </a:lnTo>
                  <a:lnTo>
                    <a:pt x="1763" y="2423"/>
                  </a:lnTo>
                  <a:lnTo>
                    <a:pt x="1769" y="2424"/>
                  </a:lnTo>
                  <a:lnTo>
                    <a:pt x="1775" y="2425"/>
                  </a:lnTo>
                  <a:lnTo>
                    <a:pt x="1781" y="2426"/>
                  </a:lnTo>
                  <a:lnTo>
                    <a:pt x="1787" y="2427"/>
                  </a:lnTo>
                  <a:lnTo>
                    <a:pt x="1793" y="2427"/>
                  </a:lnTo>
                  <a:lnTo>
                    <a:pt x="1799" y="2428"/>
                  </a:lnTo>
                  <a:lnTo>
                    <a:pt x="1805" y="2429"/>
                  </a:lnTo>
                  <a:lnTo>
                    <a:pt x="1811" y="2429"/>
                  </a:lnTo>
                  <a:lnTo>
                    <a:pt x="1817" y="2430"/>
                  </a:lnTo>
                  <a:lnTo>
                    <a:pt x="1823" y="2430"/>
                  </a:lnTo>
                  <a:lnTo>
                    <a:pt x="1829" y="2430"/>
                  </a:lnTo>
                  <a:lnTo>
                    <a:pt x="1836" y="2431"/>
                  </a:lnTo>
                  <a:lnTo>
                    <a:pt x="1842" y="2431"/>
                  </a:lnTo>
                  <a:lnTo>
                    <a:pt x="1848" y="2431"/>
                  </a:lnTo>
                  <a:lnTo>
                    <a:pt x="1854" y="2431"/>
                  </a:lnTo>
                  <a:lnTo>
                    <a:pt x="1860" y="2431"/>
                  </a:lnTo>
                  <a:lnTo>
                    <a:pt x="1866" y="2431"/>
                  </a:lnTo>
                  <a:lnTo>
                    <a:pt x="1872" y="2431"/>
                  </a:lnTo>
                  <a:lnTo>
                    <a:pt x="1878" y="2431"/>
                  </a:lnTo>
                  <a:lnTo>
                    <a:pt x="1884" y="2431"/>
                  </a:lnTo>
                  <a:lnTo>
                    <a:pt x="1890" y="2431"/>
                  </a:lnTo>
                  <a:lnTo>
                    <a:pt x="1896" y="2431"/>
                  </a:lnTo>
                  <a:lnTo>
                    <a:pt x="1902" y="2431"/>
                  </a:lnTo>
                  <a:lnTo>
                    <a:pt x="1908" y="2430"/>
                  </a:lnTo>
                  <a:lnTo>
                    <a:pt x="1914" y="2428"/>
                  </a:lnTo>
                  <a:lnTo>
                    <a:pt x="1920" y="2424"/>
                  </a:lnTo>
                  <a:lnTo>
                    <a:pt x="1927" y="2415"/>
                  </a:lnTo>
                  <a:lnTo>
                    <a:pt x="1933" y="2397"/>
                  </a:lnTo>
                  <a:lnTo>
                    <a:pt x="1939" y="2359"/>
                  </a:lnTo>
                  <a:lnTo>
                    <a:pt x="1945" y="2288"/>
                  </a:lnTo>
                  <a:lnTo>
                    <a:pt x="1951" y="2164"/>
                  </a:lnTo>
                  <a:lnTo>
                    <a:pt x="1957" y="1970"/>
                  </a:lnTo>
                  <a:lnTo>
                    <a:pt x="1963" y="1692"/>
                  </a:lnTo>
                  <a:lnTo>
                    <a:pt x="1969" y="1337"/>
                  </a:lnTo>
                  <a:lnTo>
                    <a:pt x="1975" y="934"/>
                  </a:lnTo>
                  <a:lnTo>
                    <a:pt x="1981" y="538"/>
                  </a:lnTo>
                  <a:lnTo>
                    <a:pt x="1987" y="218"/>
                  </a:lnTo>
                  <a:lnTo>
                    <a:pt x="1994" y="32"/>
                  </a:lnTo>
                  <a:lnTo>
                    <a:pt x="1997" y="0"/>
                  </a:lnTo>
                  <a:lnTo>
                    <a:pt x="2000" y="12"/>
                  </a:lnTo>
                  <a:lnTo>
                    <a:pt x="2006" y="150"/>
                  </a:lnTo>
                  <a:lnTo>
                    <a:pt x="2012" y="408"/>
                  </a:lnTo>
                  <a:lnTo>
                    <a:pt x="2018" y="730"/>
                  </a:lnTo>
                  <a:lnTo>
                    <a:pt x="2024" y="1064"/>
                  </a:lnTo>
                  <a:lnTo>
                    <a:pt x="2030" y="1372"/>
                  </a:lnTo>
                  <a:lnTo>
                    <a:pt x="2036" y="1631"/>
                  </a:lnTo>
                  <a:lnTo>
                    <a:pt x="2042" y="1839"/>
                  </a:lnTo>
                  <a:lnTo>
                    <a:pt x="2048" y="1998"/>
                  </a:lnTo>
                  <a:lnTo>
                    <a:pt x="2055" y="2115"/>
                  </a:lnTo>
                  <a:lnTo>
                    <a:pt x="2061" y="2201"/>
                  </a:lnTo>
                  <a:lnTo>
                    <a:pt x="2067" y="2262"/>
                  </a:lnTo>
                  <a:lnTo>
                    <a:pt x="2073" y="2306"/>
                  </a:lnTo>
                  <a:lnTo>
                    <a:pt x="2079" y="2337"/>
                  </a:lnTo>
                  <a:lnTo>
                    <a:pt x="2085" y="2359"/>
                  </a:lnTo>
                  <a:lnTo>
                    <a:pt x="2091" y="2374"/>
                  </a:lnTo>
                  <a:lnTo>
                    <a:pt x="2097" y="2385"/>
                  </a:lnTo>
                  <a:lnTo>
                    <a:pt x="2103" y="2394"/>
                  </a:lnTo>
                  <a:lnTo>
                    <a:pt x="2109" y="2400"/>
                  </a:lnTo>
                  <a:lnTo>
                    <a:pt x="2115" y="2406"/>
                  </a:lnTo>
                  <a:lnTo>
                    <a:pt x="2121" y="2410"/>
                  </a:lnTo>
                  <a:lnTo>
                    <a:pt x="2127" y="2413"/>
                  </a:lnTo>
                  <a:lnTo>
                    <a:pt x="2133" y="2416"/>
                  </a:lnTo>
                  <a:lnTo>
                    <a:pt x="2139" y="2418"/>
                  </a:lnTo>
                  <a:lnTo>
                    <a:pt x="2145" y="2420"/>
                  </a:lnTo>
                  <a:lnTo>
                    <a:pt x="2151" y="2421"/>
                  </a:lnTo>
                  <a:lnTo>
                    <a:pt x="2158" y="2423"/>
                  </a:lnTo>
                  <a:lnTo>
                    <a:pt x="2164" y="2424"/>
                  </a:lnTo>
                  <a:lnTo>
                    <a:pt x="2170" y="2424"/>
                  </a:lnTo>
                  <a:lnTo>
                    <a:pt x="2176" y="2425"/>
                  </a:lnTo>
                  <a:lnTo>
                    <a:pt x="2182" y="2426"/>
                  </a:lnTo>
                  <a:lnTo>
                    <a:pt x="2188" y="2426"/>
                  </a:lnTo>
                  <a:lnTo>
                    <a:pt x="2194" y="2427"/>
                  </a:lnTo>
                  <a:lnTo>
                    <a:pt x="2200" y="2427"/>
                  </a:lnTo>
                  <a:lnTo>
                    <a:pt x="2206" y="2428"/>
                  </a:lnTo>
                  <a:lnTo>
                    <a:pt x="2212" y="2428"/>
                  </a:lnTo>
                  <a:lnTo>
                    <a:pt x="2218" y="2428"/>
                  </a:lnTo>
                  <a:lnTo>
                    <a:pt x="2225" y="2429"/>
                  </a:lnTo>
                  <a:lnTo>
                    <a:pt x="2231" y="2429"/>
                  </a:lnTo>
                  <a:lnTo>
                    <a:pt x="2237" y="2429"/>
                  </a:lnTo>
                  <a:lnTo>
                    <a:pt x="2243" y="2429"/>
                  </a:lnTo>
                  <a:lnTo>
                    <a:pt x="2249" y="2429"/>
                  </a:lnTo>
                  <a:lnTo>
                    <a:pt x="2255" y="2430"/>
                  </a:lnTo>
                  <a:lnTo>
                    <a:pt x="2261" y="2430"/>
                  </a:lnTo>
                  <a:lnTo>
                    <a:pt x="2267" y="2430"/>
                  </a:lnTo>
                  <a:lnTo>
                    <a:pt x="2273" y="2430"/>
                  </a:lnTo>
                  <a:lnTo>
                    <a:pt x="2279" y="2430"/>
                  </a:lnTo>
                  <a:lnTo>
                    <a:pt x="2285" y="2430"/>
                  </a:lnTo>
                  <a:lnTo>
                    <a:pt x="2292" y="2430"/>
                  </a:lnTo>
                  <a:lnTo>
                    <a:pt x="2298" y="2430"/>
                  </a:lnTo>
                  <a:lnTo>
                    <a:pt x="2304" y="2430"/>
                  </a:lnTo>
                  <a:lnTo>
                    <a:pt x="2310" y="2430"/>
                  </a:lnTo>
                  <a:lnTo>
                    <a:pt x="2316" y="2430"/>
                  </a:lnTo>
                  <a:lnTo>
                    <a:pt x="2322" y="2430"/>
                  </a:lnTo>
                  <a:lnTo>
                    <a:pt x="2328" y="2430"/>
                  </a:lnTo>
                  <a:lnTo>
                    <a:pt x="2334" y="2429"/>
                  </a:lnTo>
                  <a:lnTo>
                    <a:pt x="2340" y="2429"/>
                  </a:lnTo>
                  <a:lnTo>
                    <a:pt x="2346" y="2429"/>
                  </a:lnTo>
                  <a:lnTo>
                    <a:pt x="2352" y="2429"/>
                  </a:lnTo>
                  <a:lnTo>
                    <a:pt x="2358" y="2429"/>
                  </a:lnTo>
                  <a:lnTo>
                    <a:pt x="2364" y="2430"/>
                  </a:lnTo>
                  <a:lnTo>
                    <a:pt x="2370" y="2430"/>
                  </a:lnTo>
                  <a:lnTo>
                    <a:pt x="2376" y="2431"/>
                  </a:lnTo>
                  <a:lnTo>
                    <a:pt x="2383" y="2431"/>
                  </a:lnTo>
                  <a:lnTo>
                    <a:pt x="2389" y="2431"/>
                  </a:lnTo>
                  <a:lnTo>
                    <a:pt x="2395" y="2431"/>
                  </a:lnTo>
                  <a:lnTo>
                    <a:pt x="2401" y="2431"/>
                  </a:lnTo>
                  <a:lnTo>
                    <a:pt x="2407" y="2431"/>
                  </a:lnTo>
                  <a:lnTo>
                    <a:pt x="2413" y="2431"/>
                  </a:lnTo>
                  <a:lnTo>
                    <a:pt x="2419" y="2432"/>
                  </a:lnTo>
                  <a:lnTo>
                    <a:pt x="2425" y="2432"/>
                  </a:lnTo>
                  <a:lnTo>
                    <a:pt x="2431" y="2432"/>
                  </a:lnTo>
                  <a:lnTo>
                    <a:pt x="2437" y="2432"/>
                  </a:lnTo>
                  <a:lnTo>
                    <a:pt x="2443" y="2432"/>
                  </a:lnTo>
                  <a:lnTo>
                    <a:pt x="2449" y="2432"/>
                  </a:lnTo>
                  <a:lnTo>
                    <a:pt x="2455" y="2432"/>
                  </a:lnTo>
                  <a:lnTo>
                    <a:pt x="2462" y="2432"/>
                  </a:lnTo>
                  <a:lnTo>
                    <a:pt x="2468" y="2432"/>
                  </a:lnTo>
                  <a:lnTo>
                    <a:pt x="2474" y="2432"/>
                  </a:lnTo>
                  <a:lnTo>
                    <a:pt x="2480" y="2432"/>
                  </a:lnTo>
                  <a:lnTo>
                    <a:pt x="2486" y="2432"/>
                  </a:lnTo>
                  <a:lnTo>
                    <a:pt x="2492" y="2432"/>
                  </a:lnTo>
                  <a:lnTo>
                    <a:pt x="2498" y="2432"/>
                  </a:lnTo>
                  <a:lnTo>
                    <a:pt x="2504" y="2432"/>
                  </a:lnTo>
                  <a:lnTo>
                    <a:pt x="2510" y="2432"/>
                  </a:lnTo>
                  <a:lnTo>
                    <a:pt x="2516" y="2432"/>
                  </a:lnTo>
                  <a:lnTo>
                    <a:pt x="2523" y="2432"/>
                  </a:lnTo>
                  <a:lnTo>
                    <a:pt x="2529" y="2432"/>
                  </a:lnTo>
                  <a:lnTo>
                    <a:pt x="2535" y="2432"/>
                  </a:lnTo>
                  <a:lnTo>
                    <a:pt x="2541" y="2432"/>
                  </a:lnTo>
                  <a:lnTo>
                    <a:pt x="2547" y="2432"/>
                  </a:lnTo>
                  <a:lnTo>
                    <a:pt x="2553" y="2432"/>
                  </a:lnTo>
                  <a:lnTo>
                    <a:pt x="2559" y="2432"/>
                  </a:lnTo>
                  <a:lnTo>
                    <a:pt x="2565" y="2432"/>
                  </a:lnTo>
                  <a:lnTo>
                    <a:pt x="2571" y="2432"/>
                  </a:lnTo>
                  <a:lnTo>
                    <a:pt x="2577" y="2432"/>
                  </a:lnTo>
                  <a:lnTo>
                    <a:pt x="2583" y="2432"/>
                  </a:lnTo>
                  <a:lnTo>
                    <a:pt x="2589" y="2432"/>
                  </a:lnTo>
                  <a:lnTo>
                    <a:pt x="2595" y="2432"/>
                  </a:lnTo>
                  <a:lnTo>
                    <a:pt x="2602" y="2432"/>
                  </a:lnTo>
                  <a:lnTo>
                    <a:pt x="2608" y="2432"/>
                  </a:lnTo>
                  <a:lnTo>
                    <a:pt x="2614" y="2432"/>
                  </a:lnTo>
                  <a:lnTo>
                    <a:pt x="2620" y="2432"/>
                  </a:lnTo>
                  <a:lnTo>
                    <a:pt x="2626" y="2432"/>
                  </a:lnTo>
                  <a:lnTo>
                    <a:pt x="2632" y="2432"/>
                  </a:lnTo>
                  <a:lnTo>
                    <a:pt x="2638" y="2432"/>
                  </a:lnTo>
                  <a:lnTo>
                    <a:pt x="2644" y="2432"/>
                  </a:lnTo>
                  <a:lnTo>
                    <a:pt x="2650" y="2431"/>
                  </a:lnTo>
                  <a:lnTo>
                    <a:pt x="2656" y="2431"/>
                  </a:lnTo>
                  <a:lnTo>
                    <a:pt x="2662" y="2430"/>
                  </a:lnTo>
                  <a:lnTo>
                    <a:pt x="2668" y="2430"/>
                  </a:lnTo>
                  <a:lnTo>
                    <a:pt x="2674" y="2430"/>
                  </a:lnTo>
                  <a:lnTo>
                    <a:pt x="2680" y="2430"/>
                  </a:lnTo>
                  <a:lnTo>
                    <a:pt x="2686" y="2431"/>
                  </a:lnTo>
                  <a:lnTo>
                    <a:pt x="2693" y="2432"/>
                  </a:lnTo>
                  <a:lnTo>
                    <a:pt x="2699" y="2431"/>
                  </a:lnTo>
                  <a:lnTo>
                    <a:pt x="2705" y="2429"/>
                  </a:lnTo>
                  <a:lnTo>
                    <a:pt x="2711" y="2424"/>
                  </a:lnTo>
                  <a:lnTo>
                    <a:pt x="2717" y="2420"/>
                  </a:lnTo>
                  <a:lnTo>
                    <a:pt x="2723" y="2419"/>
                  </a:lnTo>
                  <a:lnTo>
                    <a:pt x="2729" y="2419"/>
                  </a:lnTo>
                  <a:lnTo>
                    <a:pt x="2735" y="2421"/>
                  </a:lnTo>
                  <a:lnTo>
                    <a:pt x="2741" y="2424"/>
                  </a:lnTo>
                  <a:lnTo>
                    <a:pt x="2747" y="2426"/>
                  </a:lnTo>
                  <a:lnTo>
                    <a:pt x="2753" y="2428"/>
                  </a:lnTo>
                  <a:lnTo>
                    <a:pt x="2760" y="2429"/>
                  </a:lnTo>
                  <a:lnTo>
                    <a:pt x="2766" y="2430"/>
                  </a:lnTo>
                  <a:lnTo>
                    <a:pt x="2772" y="2430"/>
                  </a:lnTo>
                  <a:lnTo>
                    <a:pt x="2778" y="2431"/>
                  </a:lnTo>
                  <a:lnTo>
                    <a:pt x="2784" y="2431"/>
                  </a:lnTo>
                  <a:lnTo>
                    <a:pt x="2790" y="2431"/>
                  </a:lnTo>
                  <a:lnTo>
                    <a:pt x="2796" y="2431"/>
                  </a:lnTo>
                  <a:lnTo>
                    <a:pt x="2802" y="2431"/>
                  </a:lnTo>
                  <a:lnTo>
                    <a:pt x="2808" y="2431"/>
                  </a:lnTo>
                  <a:lnTo>
                    <a:pt x="2814" y="2431"/>
                  </a:lnTo>
                  <a:lnTo>
                    <a:pt x="2821" y="2431"/>
                  </a:lnTo>
                  <a:lnTo>
                    <a:pt x="2827" y="2431"/>
                  </a:lnTo>
                  <a:lnTo>
                    <a:pt x="2833" y="2431"/>
                  </a:lnTo>
                  <a:lnTo>
                    <a:pt x="2839" y="2432"/>
                  </a:lnTo>
                  <a:lnTo>
                    <a:pt x="2845" y="2432"/>
                  </a:lnTo>
                  <a:lnTo>
                    <a:pt x="2851" y="2432"/>
                  </a:lnTo>
                  <a:lnTo>
                    <a:pt x="2857" y="2432"/>
                  </a:lnTo>
                  <a:lnTo>
                    <a:pt x="2863" y="2432"/>
                  </a:lnTo>
                  <a:lnTo>
                    <a:pt x="2869" y="2432"/>
                  </a:lnTo>
                  <a:lnTo>
                    <a:pt x="2875" y="2432"/>
                  </a:lnTo>
                  <a:lnTo>
                    <a:pt x="2881" y="2432"/>
                  </a:lnTo>
                  <a:lnTo>
                    <a:pt x="2887" y="2432"/>
                  </a:lnTo>
                  <a:lnTo>
                    <a:pt x="2893" y="2431"/>
                  </a:lnTo>
                  <a:lnTo>
                    <a:pt x="2899" y="2431"/>
                  </a:lnTo>
                  <a:lnTo>
                    <a:pt x="2905" y="2431"/>
                  </a:lnTo>
                  <a:lnTo>
                    <a:pt x="2911" y="2431"/>
                  </a:lnTo>
                  <a:lnTo>
                    <a:pt x="2917" y="2431"/>
                  </a:lnTo>
                  <a:lnTo>
                    <a:pt x="2923" y="2431"/>
                  </a:lnTo>
                  <a:lnTo>
                    <a:pt x="2930" y="2431"/>
                  </a:lnTo>
                  <a:lnTo>
                    <a:pt x="2936" y="2431"/>
                  </a:lnTo>
                  <a:lnTo>
                    <a:pt x="2942" y="2431"/>
                  </a:lnTo>
                  <a:lnTo>
                    <a:pt x="2948" y="2432"/>
                  </a:lnTo>
                  <a:lnTo>
                    <a:pt x="2954" y="2432"/>
                  </a:lnTo>
                  <a:lnTo>
                    <a:pt x="2960" y="2432"/>
                  </a:lnTo>
                  <a:lnTo>
                    <a:pt x="2966" y="2432"/>
                  </a:lnTo>
                  <a:lnTo>
                    <a:pt x="2972" y="2432"/>
                  </a:lnTo>
                  <a:lnTo>
                    <a:pt x="2978" y="2432"/>
                  </a:lnTo>
                  <a:lnTo>
                    <a:pt x="2984" y="2432"/>
                  </a:lnTo>
                  <a:lnTo>
                    <a:pt x="2991" y="2432"/>
                  </a:lnTo>
                  <a:lnTo>
                    <a:pt x="2997" y="2432"/>
                  </a:lnTo>
                  <a:lnTo>
                    <a:pt x="3003" y="2432"/>
                  </a:lnTo>
                  <a:lnTo>
                    <a:pt x="3009" y="2432"/>
                  </a:lnTo>
                  <a:lnTo>
                    <a:pt x="3015" y="2432"/>
                  </a:lnTo>
                  <a:lnTo>
                    <a:pt x="3021" y="2432"/>
                  </a:lnTo>
                  <a:lnTo>
                    <a:pt x="3027" y="2432"/>
                  </a:lnTo>
                  <a:lnTo>
                    <a:pt x="3033" y="2432"/>
                  </a:lnTo>
                  <a:lnTo>
                    <a:pt x="3039" y="2432"/>
                  </a:lnTo>
                  <a:lnTo>
                    <a:pt x="3045" y="2432"/>
                  </a:lnTo>
                  <a:lnTo>
                    <a:pt x="3051" y="2432"/>
                  </a:lnTo>
                  <a:lnTo>
                    <a:pt x="3058" y="2432"/>
                  </a:lnTo>
                  <a:lnTo>
                    <a:pt x="3064" y="2432"/>
                  </a:lnTo>
                  <a:lnTo>
                    <a:pt x="3070" y="2432"/>
                  </a:lnTo>
                  <a:lnTo>
                    <a:pt x="3076" y="2432"/>
                  </a:lnTo>
                  <a:lnTo>
                    <a:pt x="3082" y="2432"/>
                  </a:lnTo>
                  <a:lnTo>
                    <a:pt x="3088" y="2432"/>
                  </a:lnTo>
                  <a:lnTo>
                    <a:pt x="3094" y="2432"/>
                  </a:lnTo>
                  <a:lnTo>
                    <a:pt x="3100" y="2432"/>
                  </a:lnTo>
                  <a:lnTo>
                    <a:pt x="3106" y="2432"/>
                  </a:lnTo>
                  <a:lnTo>
                    <a:pt x="3112" y="2432"/>
                  </a:lnTo>
                  <a:lnTo>
                    <a:pt x="3118" y="2432"/>
                  </a:lnTo>
                  <a:lnTo>
                    <a:pt x="3124" y="2432"/>
                  </a:lnTo>
                  <a:lnTo>
                    <a:pt x="3130" y="2432"/>
                  </a:lnTo>
                  <a:lnTo>
                    <a:pt x="3136" y="2432"/>
                  </a:lnTo>
                  <a:lnTo>
                    <a:pt x="3142" y="2432"/>
                  </a:lnTo>
                  <a:lnTo>
                    <a:pt x="3149" y="2432"/>
                  </a:lnTo>
                  <a:lnTo>
                    <a:pt x="3155" y="2432"/>
                  </a:lnTo>
                  <a:lnTo>
                    <a:pt x="3161" y="2432"/>
                  </a:lnTo>
                  <a:lnTo>
                    <a:pt x="3167" y="2432"/>
                  </a:lnTo>
                  <a:lnTo>
                    <a:pt x="3173" y="2432"/>
                  </a:lnTo>
                  <a:lnTo>
                    <a:pt x="3179" y="2432"/>
                  </a:lnTo>
                  <a:lnTo>
                    <a:pt x="3185" y="2432"/>
                  </a:lnTo>
                  <a:lnTo>
                    <a:pt x="3191" y="2432"/>
                  </a:lnTo>
                  <a:lnTo>
                    <a:pt x="3197" y="2432"/>
                  </a:lnTo>
                  <a:lnTo>
                    <a:pt x="3203" y="2432"/>
                  </a:lnTo>
                  <a:lnTo>
                    <a:pt x="3209" y="2432"/>
                  </a:lnTo>
                  <a:lnTo>
                    <a:pt x="3215" y="2432"/>
                  </a:lnTo>
                  <a:lnTo>
                    <a:pt x="3221" y="2432"/>
                  </a:lnTo>
                  <a:lnTo>
                    <a:pt x="3228" y="2432"/>
                  </a:lnTo>
                  <a:lnTo>
                    <a:pt x="3234" y="2432"/>
                  </a:lnTo>
                  <a:lnTo>
                    <a:pt x="3240" y="2432"/>
                  </a:lnTo>
                  <a:lnTo>
                    <a:pt x="3246" y="2432"/>
                  </a:lnTo>
                  <a:lnTo>
                    <a:pt x="3252" y="2432"/>
                  </a:lnTo>
                  <a:lnTo>
                    <a:pt x="3258" y="2432"/>
                  </a:lnTo>
                  <a:lnTo>
                    <a:pt x="3264" y="2432"/>
                  </a:lnTo>
                  <a:lnTo>
                    <a:pt x="3270" y="2432"/>
                  </a:lnTo>
                  <a:lnTo>
                    <a:pt x="3276" y="2432"/>
                  </a:lnTo>
                  <a:lnTo>
                    <a:pt x="3282" y="2432"/>
                  </a:lnTo>
                  <a:lnTo>
                    <a:pt x="3289" y="2432"/>
                  </a:lnTo>
                  <a:lnTo>
                    <a:pt x="3295" y="2432"/>
                  </a:lnTo>
                  <a:lnTo>
                    <a:pt x="3301" y="2432"/>
                  </a:lnTo>
                  <a:lnTo>
                    <a:pt x="3307" y="2432"/>
                  </a:lnTo>
                  <a:lnTo>
                    <a:pt x="3313" y="2432"/>
                  </a:lnTo>
                  <a:lnTo>
                    <a:pt x="3319" y="2432"/>
                  </a:lnTo>
                  <a:lnTo>
                    <a:pt x="3325" y="2432"/>
                  </a:lnTo>
                  <a:lnTo>
                    <a:pt x="3331" y="2432"/>
                  </a:lnTo>
                  <a:lnTo>
                    <a:pt x="3337" y="2432"/>
                  </a:lnTo>
                  <a:lnTo>
                    <a:pt x="3343" y="2432"/>
                  </a:lnTo>
                  <a:lnTo>
                    <a:pt x="3349" y="2432"/>
                  </a:lnTo>
                  <a:lnTo>
                    <a:pt x="3355" y="2432"/>
                  </a:lnTo>
                  <a:lnTo>
                    <a:pt x="3362" y="2432"/>
                  </a:lnTo>
                  <a:lnTo>
                    <a:pt x="3368" y="2432"/>
                  </a:lnTo>
                  <a:lnTo>
                    <a:pt x="3374" y="2432"/>
                  </a:lnTo>
                  <a:lnTo>
                    <a:pt x="3380" y="2432"/>
                  </a:lnTo>
                  <a:lnTo>
                    <a:pt x="3386" y="2432"/>
                  </a:lnTo>
                  <a:lnTo>
                    <a:pt x="3392" y="2432"/>
                  </a:lnTo>
                  <a:lnTo>
                    <a:pt x="3398" y="2432"/>
                  </a:lnTo>
                  <a:lnTo>
                    <a:pt x="3404" y="2432"/>
                  </a:lnTo>
                  <a:lnTo>
                    <a:pt x="3410" y="2432"/>
                  </a:lnTo>
                  <a:lnTo>
                    <a:pt x="3416" y="2432"/>
                  </a:lnTo>
                  <a:lnTo>
                    <a:pt x="3422" y="2432"/>
                  </a:lnTo>
                  <a:lnTo>
                    <a:pt x="3428" y="2432"/>
                  </a:lnTo>
                  <a:lnTo>
                    <a:pt x="3434" y="2432"/>
                  </a:lnTo>
                  <a:lnTo>
                    <a:pt x="3440" y="2432"/>
                  </a:lnTo>
                  <a:lnTo>
                    <a:pt x="3446" y="2432"/>
                  </a:lnTo>
                  <a:lnTo>
                    <a:pt x="3452" y="2432"/>
                  </a:lnTo>
                  <a:lnTo>
                    <a:pt x="3459" y="2432"/>
                  </a:lnTo>
                  <a:lnTo>
                    <a:pt x="3465" y="2432"/>
                  </a:lnTo>
                  <a:lnTo>
                    <a:pt x="3471" y="2432"/>
                  </a:lnTo>
                  <a:lnTo>
                    <a:pt x="3477" y="2432"/>
                  </a:lnTo>
                  <a:lnTo>
                    <a:pt x="3483" y="2432"/>
                  </a:lnTo>
                  <a:lnTo>
                    <a:pt x="3489" y="2432"/>
                  </a:lnTo>
                  <a:lnTo>
                    <a:pt x="3495" y="2432"/>
                  </a:lnTo>
                  <a:lnTo>
                    <a:pt x="3501" y="2432"/>
                  </a:lnTo>
                  <a:lnTo>
                    <a:pt x="3507" y="2432"/>
                  </a:lnTo>
                  <a:lnTo>
                    <a:pt x="3513" y="2432"/>
                  </a:lnTo>
                  <a:lnTo>
                    <a:pt x="3519" y="2432"/>
                  </a:lnTo>
                  <a:lnTo>
                    <a:pt x="3526" y="2432"/>
                  </a:lnTo>
                  <a:lnTo>
                    <a:pt x="3532" y="2432"/>
                  </a:lnTo>
                  <a:lnTo>
                    <a:pt x="3538" y="2432"/>
                  </a:lnTo>
                  <a:lnTo>
                    <a:pt x="3544" y="2432"/>
                  </a:lnTo>
                  <a:lnTo>
                    <a:pt x="3550" y="2432"/>
                  </a:lnTo>
                  <a:lnTo>
                    <a:pt x="3556" y="2432"/>
                  </a:lnTo>
                  <a:lnTo>
                    <a:pt x="3562" y="2432"/>
                  </a:lnTo>
                  <a:lnTo>
                    <a:pt x="3568" y="2432"/>
                  </a:lnTo>
                  <a:lnTo>
                    <a:pt x="3574" y="2432"/>
                  </a:lnTo>
                  <a:lnTo>
                    <a:pt x="3580" y="2432"/>
                  </a:lnTo>
                  <a:lnTo>
                    <a:pt x="3586" y="2432"/>
                  </a:lnTo>
                  <a:lnTo>
                    <a:pt x="3593" y="2432"/>
                  </a:lnTo>
                  <a:lnTo>
                    <a:pt x="3599" y="2432"/>
                  </a:lnTo>
                  <a:lnTo>
                    <a:pt x="3605" y="2432"/>
                  </a:lnTo>
                  <a:lnTo>
                    <a:pt x="3611" y="2432"/>
                  </a:lnTo>
                  <a:lnTo>
                    <a:pt x="3617" y="2432"/>
                  </a:lnTo>
                  <a:lnTo>
                    <a:pt x="3623" y="2432"/>
                  </a:lnTo>
                  <a:lnTo>
                    <a:pt x="3629" y="2432"/>
                  </a:lnTo>
                  <a:lnTo>
                    <a:pt x="3635" y="2432"/>
                  </a:lnTo>
                  <a:lnTo>
                    <a:pt x="3641" y="2432"/>
                  </a:lnTo>
                  <a:lnTo>
                    <a:pt x="3647" y="2432"/>
                  </a:lnTo>
                  <a:lnTo>
                    <a:pt x="3653" y="2432"/>
                  </a:lnTo>
                  <a:lnTo>
                    <a:pt x="3659" y="2432"/>
                  </a:lnTo>
                  <a:lnTo>
                    <a:pt x="3665" y="2432"/>
                  </a:lnTo>
                  <a:lnTo>
                    <a:pt x="3671" y="2432"/>
                  </a:lnTo>
                  <a:lnTo>
                    <a:pt x="3677" y="2432"/>
                  </a:lnTo>
                  <a:lnTo>
                    <a:pt x="3683" y="2432"/>
                  </a:lnTo>
                  <a:lnTo>
                    <a:pt x="3690" y="2432"/>
                  </a:lnTo>
                  <a:lnTo>
                    <a:pt x="3696" y="2432"/>
                  </a:lnTo>
                  <a:lnTo>
                    <a:pt x="3702" y="2432"/>
                  </a:lnTo>
                  <a:lnTo>
                    <a:pt x="3708" y="2432"/>
                  </a:lnTo>
                  <a:lnTo>
                    <a:pt x="3714" y="2432"/>
                  </a:lnTo>
                  <a:lnTo>
                    <a:pt x="3720" y="2432"/>
                  </a:lnTo>
                  <a:lnTo>
                    <a:pt x="3726" y="2432"/>
                  </a:lnTo>
                  <a:lnTo>
                    <a:pt x="3732" y="2432"/>
                  </a:lnTo>
                  <a:lnTo>
                    <a:pt x="3738" y="2432"/>
                  </a:lnTo>
                  <a:lnTo>
                    <a:pt x="3744" y="2432"/>
                  </a:lnTo>
                  <a:lnTo>
                    <a:pt x="3750" y="2432"/>
                  </a:lnTo>
                  <a:lnTo>
                    <a:pt x="3756" y="2432"/>
                  </a:lnTo>
                  <a:lnTo>
                    <a:pt x="3763" y="2432"/>
                  </a:lnTo>
                  <a:lnTo>
                    <a:pt x="3769" y="2432"/>
                  </a:lnTo>
                  <a:lnTo>
                    <a:pt x="3775" y="2432"/>
                  </a:lnTo>
                  <a:lnTo>
                    <a:pt x="3781" y="2432"/>
                  </a:lnTo>
                  <a:lnTo>
                    <a:pt x="3787" y="2432"/>
                  </a:lnTo>
                  <a:lnTo>
                    <a:pt x="3793" y="2432"/>
                  </a:lnTo>
                  <a:lnTo>
                    <a:pt x="3799" y="2432"/>
                  </a:lnTo>
                  <a:lnTo>
                    <a:pt x="3805" y="2432"/>
                  </a:lnTo>
                  <a:lnTo>
                    <a:pt x="3811" y="2432"/>
                  </a:lnTo>
                  <a:lnTo>
                    <a:pt x="3817" y="2432"/>
                  </a:lnTo>
                  <a:lnTo>
                    <a:pt x="3824" y="2432"/>
                  </a:lnTo>
                  <a:lnTo>
                    <a:pt x="3830" y="2432"/>
                  </a:lnTo>
                  <a:lnTo>
                    <a:pt x="3836" y="2432"/>
                  </a:lnTo>
                  <a:lnTo>
                    <a:pt x="3842" y="2432"/>
                  </a:lnTo>
                  <a:lnTo>
                    <a:pt x="3848" y="2432"/>
                  </a:lnTo>
                  <a:lnTo>
                    <a:pt x="3854" y="2432"/>
                  </a:lnTo>
                  <a:lnTo>
                    <a:pt x="3860" y="2432"/>
                  </a:lnTo>
                  <a:lnTo>
                    <a:pt x="3866" y="2432"/>
                  </a:lnTo>
                  <a:lnTo>
                    <a:pt x="3872" y="2432"/>
                  </a:lnTo>
                  <a:lnTo>
                    <a:pt x="3878" y="2432"/>
                  </a:lnTo>
                  <a:lnTo>
                    <a:pt x="3884" y="2432"/>
                  </a:lnTo>
                  <a:lnTo>
                    <a:pt x="3890" y="2432"/>
                  </a:lnTo>
                  <a:lnTo>
                    <a:pt x="3896" y="2432"/>
                  </a:lnTo>
                  <a:lnTo>
                    <a:pt x="3902" y="2432"/>
                  </a:lnTo>
                  <a:lnTo>
                    <a:pt x="3909" y="2432"/>
                  </a:lnTo>
                  <a:lnTo>
                    <a:pt x="3915" y="2432"/>
                  </a:lnTo>
                  <a:lnTo>
                    <a:pt x="3921" y="2432"/>
                  </a:lnTo>
                  <a:lnTo>
                    <a:pt x="3927" y="2432"/>
                  </a:lnTo>
                  <a:lnTo>
                    <a:pt x="3933" y="2432"/>
                  </a:lnTo>
                  <a:lnTo>
                    <a:pt x="3939" y="2432"/>
                  </a:lnTo>
                  <a:lnTo>
                    <a:pt x="3945" y="2432"/>
                  </a:lnTo>
                  <a:lnTo>
                    <a:pt x="3951" y="2432"/>
                  </a:lnTo>
                  <a:lnTo>
                    <a:pt x="3957" y="2432"/>
                  </a:lnTo>
                  <a:lnTo>
                    <a:pt x="3963" y="2432"/>
                  </a:lnTo>
                  <a:lnTo>
                    <a:pt x="3969" y="2432"/>
                  </a:lnTo>
                  <a:lnTo>
                    <a:pt x="3975" y="2432"/>
                  </a:lnTo>
                  <a:lnTo>
                    <a:pt x="3981" y="2432"/>
                  </a:lnTo>
                  <a:lnTo>
                    <a:pt x="3987" y="2432"/>
                  </a:lnTo>
                  <a:lnTo>
                    <a:pt x="3994" y="2432"/>
                  </a:lnTo>
                  <a:lnTo>
                    <a:pt x="4000" y="2432"/>
                  </a:lnTo>
                  <a:lnTo>
                    <a:pt x="4006" y="2432"/>
                  </a:lnTo>
                  <a:lnTo>
                    <a:pt x="4012" y="2432"/>
                  </a:lnTo>
                  <a:lnTo>
                    <a:pt x="4018" y="2432"/>
                  </a:lnTo>
                  <a:lnTo>
                    <a:pt x="4024" y="2432"/>
                  </a:lnTo>
                  <a:lnTo>
                    <a:pt x="4030" y="2432"/>
                  </a:lnTo>
                  <a:lnTo>
                    <a:pt x="4036" y="2432"/>
                  </a:lnTo>
                  <a:lnTo>
                    <a:pt x="4042" y="2432"/>
                  </a:lnTo>
                  <a:lnTo>
                    <a:pt x="4048" y="2432"/>
                  </a:lnTo>
                  <a:lnTo>
                    <a:pt x="4054" y="2432"/>
                  </a:lnTo>
                  <a:lnTo>
                    <a:pt x="4061" y="2432"/>
                  </a:lnTo>
                  <a:lnTo>
                    <a:pt x="4067" y="2432"/>
                  </a:lnTo>
                  <a:lnTo>
                    <a:pt x="4073" y="2432"/>
                  </a:lnTo>
                  <a:lnTo>
                    <a:pt x="4079" y="2432"/>
                  </a:lnTo>
                  <a:lnTo>
                    <a:pt x="4085" y="2432"/>
                  </a:lnTo>
                  <a:lnTo>
                    <a:pt x="4091" y="2432"/>
                  </a:lnTo>
                  <a:lnTo>
                    <a:pt x="4097" y="2432"/>
                  </a:lnTo>
                  <a:lnTo>
                    <a:pt x="4103" y="2432"/>
                  </a:lnTo>
                  <a:lnTo>
                    <a:pt x="4109" y="2432"/>
                  </a:lnTo>
                  <a:lnTo>
                    <a:pt x="4115" y="2432"/>
                  </a:lnTo>
                  <a:lnTo>
                    <a:pt x="4121" y="2432"/>
                  </a:lnTo>
                  <a:lnTo>
                    <a:pt x="4128" y="2432"/>
                  </a:lnTo>
                  <a:lnTo>
                    <a:pt x="4134" y="2432"/>
                  </a:lnTo>
                  <a:lnTo>
                    <a:pt x="4140" y="2432"/>
                  </a:lnTo>
                  <a:lnTo>
                    <a:pt x="4146" y="2432"/>
                  </a:lnTo>
                  <a:lnTo>
                    <a:pt x="4152" y="2432"/>
                  </a:lnTo>
                  <a:lnTo>
                    <a:pt x="4158" y="2432"/>
                  </a:lnTo>
                  <a:lnTo>
                    <a:pt x="4164" y="2432"/>
                  </a:lnTo>
                  <a:lnTo>
                    <a:pt x="4170" y="2432"/>
                  </a:lnTo>
                  <a:lnTo>
                    <a:pt x="4176" y="2432"/>
                  </a:lnTo>
                  <a:lnTo>
                    <a:pt x="4182" y="2432"/>
                  </a:lnTo>
                  <a:lnTo>
                    <a:pt x="4188" y="2432"/>
                  </a:lnTo>
                  <a:lnTo>
                    <a:pt x="4194" y="2432"/>
                  </a:lnTo>
                  <a:lnTo>
                    <a:pt x="4200" y="2432"/>
                  </a:lnTo>
                  <a:lnTo>
                    <a:pt x="4206" y="2432"/>
                  </a:lnTo>
                  <a:lnTo>
                    <a:pt x="4212" y="2432"/>
                  </a:lnTo>
                  <a:lnTo>
                    <a:pt x="4218" y="2432"/>
                  </a:lnTo>
                  <a:lnTo>
                    <a:pt x="4224" y="2432"/>
                  </a:lnTo>
                  <a:lnTo>
                    <a:pt x="4231" y="2432"/>
                  </a:lnTo>
                  <a:lnTo>
                    <a:pt x="4237" y="2432"/>
                  </a:lnTo>
                  <a:lnTo>
                    <a:pt x="4243" y="2432"/>
                  </a:lnTo>
                  <a:lnTo>
                    <a:pt x="4249" y="2432"/>
                  </a:lnTo>
                  <a:lnTo>
                    <a:pt x="4255" y="2432"/>
                  </a:lnTo>
                  <a:lnTo>
                    <a:pt x="4261" y="2432"/>
                  </a:lnTo>
                  <a:lnTo>
                    <a:pt x="4267" y="2432"/>
                  </a:lnTo>
                  <a:lnTo>
                    <a:pt x="4273" y="2432"/>
                  </a:lnTo>
                  <a:lnTo>
                    <a:pt x="4279" y="2432"/>
                  </a:lnTo>
                  <a:lnTo>
                    <a:pt x="4285" y="2432"/>
                  </a:lnTo>
                  <a:lnTo>
                    <a:pt x="4291" y="2432"/>
                  </a:lnTo>
                </a:path>
              </a:pathLst>
            </a:custGeom>
            <a:noFill/>
            <a:ln w="12700" cap="flat">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de-DE" sz="1200" dirty="0"/>
            </a:p>
          </p:txBody>
        </p:sp>
        <p:sp>
          <p:nvSpPr>
            <p:cNvPr id="141" name="Rectangle 510"/>
            <p:cNvSpPr>
              <a:spLocks noChangeArrowheads="1"/>
            </p:cNvSpPr>
            <p:nvPr/>
          </p:nvSpPr>
          <p:spPr bwMode="auto">
            <a:xfrm>
              <a:off x="7254875" y="5618586"/>
              <a:ext cx="236662" cy="17612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smtClean="0">
                  <a:ln>
                    <a:noFill/>
                  </a:ln>
                  <a:solidFill>
                    <a:srgbClr val="000000"/>
                  </a:solidFill>
                  <a:effectLst/>
                  <a:latin typeface="Arial" pitchFamily="34" charset="0"/>
                  <a:cs typeface="Arial" pitchFamily="34" charset="0"/>
                </a:rPr>
                <a:t>min</a:t>
              </a:r>
              <a:endParaRPr kumimoji="0" lang="de-DE"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42" name="Rectangle 511"/>
            <p:cNvSpPr>
              <a:spLocks noChangeArrowheads="1"/>
            </p:cNvSpPr>
            <p:nvPr/>
          </p:nvSpPr>
          <p:spPr bwMode="auto">
            <a:xfrm>
              <a:off x="771525" y="1319212"/>
              <a:ext cx="390665" cy="21134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200" b="0" i="0" u="none" strike="noStrike" cap="none" normalizeH="0" baseline="0" smtClean="0">
                  <a:ln>
                    <a:noFill/>
                  </a:ln>
                  <a:solidFill>
                    <a:srgbClr val="000000"/>
                  </a:solidFill>
                  <a:effectLst/>
                  <a:latin typeface="Arial" pitchFamily="34" charset="0"/>
                  <a:cs typeface="Arial" pitchFamily="34" charset="0"/>
                </a:rPr>
                <a:t>mAU</a:t>
              </a:r>
              <a:endParaRPr kumimoji="0" lang="de-DE" sz="1200" b="0" i="0" u="none" strike="noStrike" cap="none" normalizeH="0" baseline="0" smtClean="0">
                <a:ln>
                  <a:noFill/>
                </a:ln>
                <a:solidFill>
                  <a:schemeClr val="tx1"/>
                </a:solidFill>
                <a:effectLst/>
                <a:latin typeface="Arial" pitchFamily="34" charset="0"/>
                <a:cs typeface="Arial" pitchFamily="34" charset="0"/>
              </a:endParaRPr>
            </a:p>
          </p:txBody>
        </p:sp>
        <p:sp>
          <p:nvSpPr>
            <p:cNvPr id="143" name="Rectangle 512"/>
            <p:cNvSpPr>
              <a:spLocks noChangeArrowheads="1"/>
            </p:cNvSpPr>
            <p:nvPr/>
          </p:nvSpPr>
          <p:spPr bwMode="auto">
            <a:xfrm>
              <a:off x="711200" y="1285876"/>
              <a:ext cx="6811963" cy="4519613"/>
            </a:xfrm>
            <a:prstGeom prst="rect">
              <a:avLst/>
            </a:prstGeom>
            <a:no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sz="1200"/>
            </a:p>
          </p:txBody>
        </p:sp>
      </p:grpSp>
      <p:sp>
        <p:nvSpPr>
          <p:cNvPr id="144" name="Freihandform 4"/>
          <p:cNvSpPr/>
          <p:nvPr/>
        </p:nvSpPr>
        <p:spPr bwMode="auto">
          <a:xfrm>
            <a:off x="3162205" y="2576933"/>
            <a:ext cx="3452028" cy="2740930"/>
          </a:xfrm>
          <a:custGeom>
            <a:avLst/>
            <a:gdLst>
              <a:gd name="connsiteX0" fmla="*/ 0 w 4737100"/>
              <a:gd name="connsiteY0" fmla="*/ 2228850 h 2235200"/>
              <a:gd name="connsiteX1" fmla="*/ 3187700 w 4737100"/>
              <a:gd name="connsiteY1" fmla="*/ 0 h 2235200"/>
              <a:gd name="connsiteX2" fmla="*/ 3187700 w 4737100"/>
              <a:gd name="connsiteY2" fmla="*/ 1454150 h 2235200"/>
              <a:gd name="connsiteX3" fmla="*/ 4737100 w 4737100"/>
              <a:gd name="connsiteY3" fmla="*/ 1454150 h 2235200"/>
              <a:gd name="connsiteX4" fmla="*/ 171450 w 4737100"/>
              <a:gd name="connsiteY4" fmla="*/ 2235200 h 2235200"/>
              <a:gd name="connsiteX5" fmla="*/ 0 w 4737100"/>
              <a:gd name="connsiteY5" fmla="*/ 2228850 h 2235200"/>
              <a:gd name="connsiteX0" fmla="*/ 0 w 4737100"/>
              <a:gd name="connsiteY0" fmla="*/ 2228850 h 2228850"/>
              <a:gd name="connsiteX1" fmla="*/ 3187700 w 4737100"/>
              <a:gd name="connsiteY1" fmla="*/ 0 h 2228850"/>
              <a:gd name="connsiteX2" fmla="*/ 3187700 w 4737100"/>
              <a:gd name="connsiteY2" fmla="*/ 1454150 h 2228850"/>
              <a:gd name="connsiteX3" fmla="*/ 4737100 w 4737100"/>
              <a:gd name="connsiteY3" fmla="*/ 1454150 h 2228850"/>
              <a:gd name="connsiteX4" fmla="*/ 231775 w 4737100"/>
              <a:gd name="connsiteY4" fmla="*/ 2222500 h 2228850"/>
              <a:gd name="connsiteX5" fmla="*/ 0 w 4737100"/>
              <a:gd name="connsiteY5" fmla="*/ 2228850 h 2228850"/>
              <a:gd name="connsiteX0" fmla="*/ 0 w 4737100"/>
              <a:gd name="connsiteY0" fmla="*/ 2228850 h 2235200"/>
              <a:gd name="connsiteX1" fmla="*/ 3187700 w 4737100"/>
              <a:gd name="connsiteY1" fmla="*/ 0 h 2235200"/>
              <a:gd name="connsiteX2" fmla="*/ 3187700 w 4737100"/>
              <a:gd name="connsiteY2" fmla="*/ 1454150 h 2235200"/>
              <a:gd name="connsiteX3" fmla="*/ 4737100 w 4737100"/>
              <a:gd name="connsiteY3" fmla="*/ 1454150 h 2235200"/>
              <a:gd name="connsiteX4" fmla="*/ 231775 w 4737100"/>
              <a:gd name="connsiteY4" fmla="*/ 2235200 h 2235200"/>
              <a:gd name="connsiteX5" fmla="*/ 0 w 4737100"/>
              <a:gd name="connsiteY5" fmla="*/ 2228850 h 2235200"/>
              <a:gd name="connsiteX0" fmla="*/ 0 w 4762500"/>
              <a:gd name="connsiteY0" fmla="*/ 2228850 h 2235200"/>
              <a:gd name="connsiteX1" fmla="*/ 3213100 w 4762500"/>
              <a:gd name="connsiteY1" fmla="*/ 0 h 2235200"/>
              <a:gd name="connsiteX2" fmla="*/ 3213100 w 4762500"/>
              <a:gd name="connsiteY2" fmla="*/ 1454150 h 2235200"/>
              <a:gd name="connsiteX3" fmla="*/ 4762500 w 4762500"/>
              <a:gd name="connsiteY3" fmla="*/ 1454150 h 2235200"/>
              <a:gd name="connsiteX4" fmla="*/ 257175 w 4762500"/>
              <a:gd name="connsiteY4" fmla="*/ 2235200 h 2235200"/>
              <a:gd name="connsiteX5" fmla="*/ 0 w 4762500"/>
              <a:gd name="connsiteY5" fmla="*/ 2228850 h 2235200"/>
              <a:gd name="connsiteX0" fmla="*/ 0 w 4486275"/>
              <a:gd name="connsiteY0" fmla="*/ 2228850 h 2235200"/>
              <a:gd name="connsiteX1" fmla="*/ 3213100 w 4486275"/>
              <a:gd name="connsiteY1" fmla="*/ 0 h 2235200"/>
              <a:gd name="connsiteX2" fmla="*/ 3213100 w 4486275"/>
              <a:gd name="connsiteY2" fmla="*/ 1454150 h 2235200"/>
              <a:gd name="connsiteX3" fmla="*/ 4486275 w 4486275"/>
              <a:gd name="connsiteY3" fmla="*/ 1466850 h 2235200"/>
              <a:gd name="connsiteX4" fmla="*/ 257175 w 4486275"/>
              <a:gd name="connsiteY4" fmla="*/ 2235200 h 2235200"/>
              <a:gd name="connsiteX5" fmla="*/ 0 w 4486275"/>
              <a:gd name="connsiteY5" fmla="*/ 2228850 h 2235200"/>
              <a:gd name="connsiteX0" fmla="*/ 0 w 4486275"/>
              <a:gd name="connsiteY0" fmla="*/ 2228850 h 2235200"/>
              <a:gd name="connsiteX1" fmla="*/ 3213100 w 4486275"/>
              <a:gd name="connsiteY1" fmla="*/ 0 h 2235200"/>
              <a:gd name="connsiteX2" fmla="*/ 3171825 w 4486275"/>
              <a:gd name="connsiteY2" fmla="*/ 1460500 h 2235200"/>
              <a:gd name="connsiteX3" fmla="*/ 4486275 w 4486275"/>
              <a:gd name="connsiteY3" fmla="*/ 1466850 h 2235200"/>
              <a:gd name="connsiteX4" fmla="*/ 257175 w 4486275"/>
              <a:gd name="connsiteY4" fmla="*/ 2235200 h 2235200"/>
              <a:gd name="connsiteX5" fmla="*/ 0 w 4486275"/>
              <a:gd name="connsiteY5" fmla="*/ 2228850 h 2235200"/>
              <a:gd name="connsiteX0" fmla="*/ 0 w 4486275"/>
              <a:gd name="connsiteY0" fmla="*/ 2012950 h 2019300"/>
              <a:gd name="connsiteX1" fmla="*/ 3171825 w 4486275"/>
              <a:gd name="connsiteY1" fmla="*/ 0 h 2019300"/>
              <a:gd name="connsiteX2" fmla="*/ 3171825 w 4486275"/>
              <a:gd name="connsiteY2" fmla="*/ 1244600 h 2019300"/>
              <a:gd name="connsiteX3" fmla="*/ 4486275 w 4486275"/>
              <a:gd name="connsiteY3" fmla="*/ 1250950 h 2019300"/>
              <a:gd name="connsiteX4" fmla="*/ 257175 w 4486275"/>
              <a:gd name="connsiteY4" fmla="*/ 2019300 h 2019300"/>
              <a:gd name="connsiteX5" fmla="*/ 0 w 4486275"/>
              <a:gd name="connsiteY5" fmla="*/ 2012950 h 2019300"/>
              <a:gd name="connsiteX0" fmla="*/ 0 w 4407492"/>
              <a:gd name="connsiteY0" fmla="*/ 2005116 h 2019300"/>
              <a:gd name="connsiteX1" fmla="*/ 3093042 w 4407492"/>
              <a:gd name="connsiteY1" fmla="*/ 0 h 2019300"/>
              <a:gd name="connsiteX2" fmla="*/ 3093042 w 4407492"/>
              <a:gd name="connsiteY2" fmla="*/ 1244600 h 2019300"/>
              <a:gd name="connsiteX3" fmla="*/ 4407492 w 4407492"/>
              <a:gd name="connsiteY3" fmla="*/ 1250950 h 2019300"/>
              <a:gd name="connsiteX4" fmla="*/ 178392 w 4407492"/>
              <a:gd name="connsiteY4" fmla="*/ 2019300 h 2019300"/>
              <a:gd name="connsiteX5" fmla="*/ 0 w 4407492"/>
              <a:gd name="connsiteY5" fmla="*/ 2005116 h 2019300"/>
              <a:gd name="connsiteX0" fmla="*/ 0 w 4407492"/>
              <a:gd name="connsiteY0" fmla="*/ 2005116 h 2005116"/>
              <a:gd name="connsiteX1" fmla="*/ 3093042 w 4407492"/>
              <a:gd name="connsiteY1" fmla="*/ 0 h 2005116"/>
              <a:gd name="connsiteX2" fmla="*/ 3093042 w 4407492"/>
              <a:gd name="connsiteY2" fmla="*/ 1244600 h 2005116"/>
              <a:gd name="connsiteX3" fmla="*/ 4407492 w 4407492"/>
              <a:gd name="connsiteY3" fmla="*/ 1250950 h 2005116"/>
              <a:gd name="connsiteX4" fmla="*/ 91731 w 4407492"/>
              <a:gd name="connsiteY4" fmla="*/ 2003633 h 2005116"/>
              <a:gd name="connsiteX5" fmla="*/ 0 w 4407492"/>
              <a:gd name="connsiteY5" fmla="*/ 2005116 h 2005116"/>
              <a:gd name="connsiteX0" fmla="*/ 0 w 4407492"/>
              <a:gd name="connsiteY0" fmla="*/ 2247958 h 2247958"/>
              <a:gd name="connsiteX1" fmla="*/ 1934929 w 4407492"/>
              <a:gd name="connsiteY1" fmla="*/ 0 h 2247958"/>
              <a:gd name="connsiteX2" fmla="*/ 3093042 w 4407492"/>
              <a:gd name="connsiteY2" fmla="*/ 1487442 h 2247958"/>
              <a:gd name="connsiteX3" fmla="*/ 4407492 w 4407492"/>
              <a:gd name="connsiteY3" fmla="*/ 1493792 h 2247958"/>
              <a:gd name="connsiteX4" fmla="*/ 91731 w 4407492"/>
              <a:gd name="connsiteY4" fmla="*/ 2246475 h 2247958"/>
              <a:gd name="connsiteX5" fmla="*/ 0 w 4407492"/>
              <a:gd name="connsiteY5" fmla="*/ 2247958 h 2247958"/>
              <a:gd name="connsiteX0" fmla="*/ 0 w 4407492"/>
              <a:gd name="connsiteY0" fmla="*/ 2247958 h 2247958"/>
              <a:gd name="connsiteX1" fmla="*/ 1934929 w 4407492"/>
              <a:gd name="connsiteY1" fmla="*/ 0 h 2247958"/>
              <a:gd name="connsiteX2" fmla="*/ 1921142 w 4407492"/>
              <a:gd name="connsiteY2" fmla="*/ 1247538 h 2247958"/>
              <a:gd name="connsiteX3" fmla="*/ 4407492 w 4407492"/>
              <a:gd name="connsiteY3" fmla="*/ 1493792 h 2247958"/>
              <a:gd name="connsiteX4" fmla="*/ 91731 w 4407492"/>
              <a:gd name="connsiteY4" fmla="*/ 2246475 h 2247958"/>
              <a:gd name="connsiteX5" fmla="*/ 0 w 4407492"/>
              <a:gd name="connsiteY5" fmla="*/ 2247958 h 2247958"/>
              <a:gd name="connsiteX0" fmla="*/ 0 w 3193738"/>
              <a:gd name="connsiteY0" fmla="*/ 2247958 h 2247958"/>
              <a:gd name="connsiteX1" fmla="*/ 1934929 w 3193738"/>
              <a:gd name="connsiteY1" fmla="*/ 0 h 2247958"/>
              <a:gd name="connsiteX2" fmla="*/ 1921142 w 3193738"/>
              <a:gd name="connsiteY2" fmla="*/ 1247538 h 2247958"/>
              <a:gd name="connsiteX3" fmla="*/ 3193738 w 3193738"/>
              <a:gd name="connsiteY3" fmla="*/ 1251440 h 2247958"/>
              <a:gd name="connsiteX4" fmla="*/ 91731 w 3193738"/>
              <a:gd name="connsiteY4" fmla="*/ 2246475 h 2247958"/>
              <a:gd name="connsiteX5" fmla="*/ 0 w 3193738"/>
              <a:gd name="connsiteY5" fmla="*/ 2247958 h 2247958"/>
              <a:gd name="connsiteX0" fmla="*/ 0 w 3193738"/>
              <a:gd name="connsiteY0" fmla="*/ 2247958 h 2248923"/>
              <a:gd name="connsiteX1" fmla="*/ 1934929 w 3193738"/>
              <a:gd name="connsiteY1" fmla="*/ 0 h 2248923"/>
              <a:gd name="connsiteX2" fmla="*/ 1921142 w 3193738"/>
              <a:gd name="connsiteY2" fmla="*/ 1247538 h 2248923"/>
              <a:gd name="connsiteX3" fmla="*/ 3193738 w 3193738"/>
              <a:gd name="connsiteY3" fmla="*/ 1251440 h 2248923"/>
              <a:gd name="connsiteX4" fmla="*/ 111427 w 3193738"/>
              <a:gd name="connsiteY4" fmla="*/ 2248923 h 2248923"/>
              <a:gd name="connsiteX5" fmla="*/ 0 w 3193738"/>
              <a:gd name="connsiteY5" fmla="*/ 2247958 h 2248923"/>
              <a:gd name="connsiteX0" fmla="*/ 0 w 3206049"/>
              <a:gd name="connsiteY0" fmla="*/ 2250405 h 2250405"/>
              <a:gd name="connsiteX1" fmla="*/ 1947240 w 3206049"/>
              <a:gd name="connsiteY1" fmla="*/ 0 h 2250405"/>
              <a:gd name="connsiteX2" fmla="*/ 1933453 w 3206049"/>
              <a:gd name="connsiteY2" fmla="*/ 1247538 h 2250405"/>
              <a:gd name="connsiteX3" fmla="*/ 3206049 w 3206049"/>
              <a:gd name="connsiteY3" fmla="*/ 1251440 h 2250405"/>
              <a:gd name="connsiteX4" fmla="*/ 123738 w 3206049"/>
              <a:gd name="connsiteY4" fmla="*/ 2248923 h 2250405"/>
              <a:gd name="connsiteX5" fmla="*/ 0 w 3206049"/>
              <a:gd name="connsiteY5" fmla="*/ 2250405 h 2250405"/>
              <a:gd name="connsiteX0" fmla="*/ 0 w 3664056"/>
              <a:gd name="connsiteY0" fmla="*/ 2250405 h 2250405"/>
              <a:gd name="connsiteX1" fmla="*/ 2405247 w 3664056"/>
              <a:gd name="connsiteY1" fmla="*/ 0 h 2250405"/>
              <a:gd name="connsiteX2" fmla="*/ 2391460 w 3664056"/>
              <a:gd name="connsiteY2" fmla="*/ 1247538 h 2250405"/>
              <a:gd name="connsiteX3" fmla="*/ 3664056 w 3664056"/>
              <a:gd name="connsiteY3" fmla="*/ 1251440 h 2250405"/>
              <a:gd name="connsiteX4" fmla="*/ 581745 w 3664056"/>
              <a:gd name="connsiteY4" fmla="*/ 2248923 h 2250405"/>
              <a:gd name="connsiteX5" fmla="*/ 0 w 3664056"/>
              <a:gd name="connsiteY5" fmla="*/ 2250405 h 2250405"/>
              <a:gd name="connsiteX0" fmla="*/ 0 w 3664056"/>
              <a:gd name="connsiteY0" fmla="*/ 2250405 h 2250405"/>
              <a:gd name="connsiteX1" fmla="*/ 2405247 w 3664056"/>
              <a:gd name="connsiteY1" fmla="*/ 0 h 2250405"/>
              <a:gd name="connsiteX2" fmla="*/ 2391460 w 3664056"/>
              <a:gd name="connsiteY2" fmla="*/ 1247538 h 2250405"/>
              <a:gd name="connsiteX3" fmla="*/ 3664056 w 3664056"/>
              <a:gd name="connsiteY3" fmla="*/ 1251440 h 2250405"/>
              <a:gd name="connsiteX4" fmla="*/ 687011 w 3664056"/>
              <a:gd name="connsiteY4" fmla="*/ 2250405 h 2250405"/>
              <a:gd name="connsiteX5" fmla="*/ 0 w 3664056"/>
              <a:gd name="connsiteY5" fmla="*/ 2250405 h 2250405"/>
              <a:gd name="connsiteX0" fmla="*/ 0 w 7311301"/>
              <a:gd name="connsiteY0" fmla="*/ 2250405 h 2250405"/>
              <a:gd name="connsiteX1" fmla="*/ 2405247 w 7311301"/>
              <a:gd name="connsiteY1" fmla="*/ 0 h 2250405"/>
              <a:gd name="connsiteX2" fmla="*/ 2391460 w 7311301"/>
              <a:gd name="connsiteY2" fmla="*/ 1247538 h 2250405"/>
              <a:gd name="connsiteX3" fmla="*/ 7311301 w 7311301"/>
              <a:gd name="connsiteY3" fmla="*/ 1529609 h 2250405"/>
              <a:gd name="connsiteX4" fmla="*/ 687011 w 7311301"/>
              <a:gd name="connsiteY4" fmla="*/ 2250405 h 2250405"/>
              <a:gd name="connsiteX5" fmla="*/ 0 w 7311301"/>
              <a:gd name="connsiteY5" fmla="*/ 2250405 h 2250405"/>
              <a:gd name="connsiteX0" fmla="*/ 0 w 7311301"/>
              <a:gd name="connsiteY0" fmla="*/ 2250405 h 2250405"/>
              <a:gd name="connsiteX1" fmla="*/ 2405247 w 7311301"/>
              <a:gd name="connsiteY1" fmla="*/ 0 h 2250405"/>
              <a:gd name="connsiteX2" fmla="*/ 2502228 w 7311301"/>
              <a:gd name="connsiteY2" fmla="*/ 1460081 h 2250405"/>
              <a:gd name="connsiteX3" fmla="*/ 7311301 w 7311301"/>
              <a:gd name="connsiteY3" fmla="*/ 1529609 h 2250405"/>
              <a:gd name="connsiteX4" fmla="*/ 687011 w 7311301"/>
              <a:gd name="connsiteY4" fmla="*/ 2250405 h 2250405"/>
              <a:gd name="connsiteX5" fmla="*/ 0 w 7311301"/>
              <a:gd name="connsiteY5" fmla="*/ 2250405 h 2250405"/>
              <a:gd name="connsiteX0" fmla="*/ 0 w 7311301"/>
              <a:gd name="connsiteY0" fmla="*/ 2250405 h 2250405"/>
              <a:gd name="connsiteX1" fmla="*/ 2405247 w 7311301"/>
              <a:gd name="connsiteY1" fmla="*/ 0 h 2250405"/>
              <a:gd name="connsiteX2" fmla="*/ 2502228 w 7311301"/>
              <a:gd name="connsiteY2" fmla="*/ 1599136 h 2250405"/>
              <a:gd name="connsiteX3" fmla="*/ 7311301 w 7311301"/>
              <a:gd name="connsiteY3" fmla="*/ 1529609 h 2250405"/>
              <a:gd name="connsiteX4" fmla="*/ 687011 w 7311301"/>
              <a:gd name="connsiteY4" fmla="*/ 2250405 h 2250405"/>
              <a:gd name="connsiteX5" fmla="*/ 0 w 7311301"/>
              <a:gd name="connsiteY5" fmla="*/ 2250405 h 2250405"/>
              <a:gd name="connsiteX0" fmla="*/ 0 w 7311301"/>
              <a:gd name="connsiteY0" fmla="*/ 2250405 h 2250405"/>
              <a:gd name="connsiteX1" fmla="*/ 2405247 w 7311301"/>
              <a:gd name="connsiteY1" fmla="*/ 0 h 2250405"/>
              <a:gd name="connsiteX2" fmla="*/ 2502228 w 7311301"/>
              <a:gd name="connsiteY2" fmla="*/ 1529609 h 2250405"/>
              <a:gd name="connsiteX3" fmla="*/ 7311301 w 7311301"/>
              <a:gd name="connsiteY3" fmla="*/ 1529609 h 2250405"/>
              <a:gd name="connsiteX4" fmla="*/ 687011 w 7311301"/>
              <a:gd name="connsiteY4" fmla="*/ 2250405 h 2250405"/>
              <a:gd name="connsiteX5" fmla="*/ 0 w 7311301"/>
              <a:gd name="connsiteY5" fmla="*/ 2250405 h 2250405"/>
              <a:gd name="connsiteX0" fmla="*/ 0 w 7540304"/>
              <a:gd name="connsiteY0" fmla="*/ 2250405 h 2250405"/>
              <a:gd name="connsiteX1" fmla="*/ 2405247 w 7540304"/>
              <a:gd name="connsiteY1" fmla="*/ 0 h 2250405"/>
              <a:gd name="connsiteX2" fmla="*/ 2502228 w 7540304"/>
              <a:gd name="connsiteY2" fmla="*/ 1529609 h 2250405"/>
              <a:gd name="connsiteX3" fmla="*/ 7540304 w 7540304"/>
              <a:gd name="connsiteY3" fmla="*/ 1513946 h 2250405"/>
              <a:gd name="connsiteX4" fmla="*/ 687011 w 7540304"/>
              <a:gd name="connsiteY4" fmla="*/ 2250405 h 2250405"/>
              <a:gd name="connsiteX5" fmla="*/ 0 w 7540304"/>
              <a:gd name="connsiteY5" fmla="*/ 2250405 h 2250405"/>
              <a:gd name="connsiteX0" fmla="*/ 0 w 7540304"/>
              <a:gd name="connsiteY0" fmla="*/ 2250405 h 2250405"/>
              <a:gd name="connsiteX1" fmla="*/ 2405247 w 7540304"/>
              <a:gd name="connsiteY1" fmla="*/ 0 h 2250405"/>
              <a:gd name="connsiteX2" fmla="*/ 2502227 w 7540304"/>
              <a:gd name="connsiteY2" fmla="*/ 1513946 h 2250405"/>
              <a:gd name="connsiteX3" fmla="*/ 7540304 w 7540304"/>
              <a:gd name="connsiteY3" fmla="*/ 1513946 h 2250405"/>
              <a:gd name="connsiteX4" fmla="*/ 687011 w 7540304"/>
              <a:gd name="connsiteY4" fmla="*/ 2250405 h 2250405"/>
              <a:gd name="connsiteX5" fmla="*/ 0 w 7540304"/>
              <a:gd name="connsiteY5" fmla="*/ 2250405 h 2250405"/>
              <a:gd name="connsiteX0" fmla="*/ 0 w 7540304"/>
              <a:gd name="connsiteY0" fmla="*/ 2250405 h 2250405"/>
              <a:gd name="connsiteX1" fmla="*/ 2405247 w 7540304"/>
              <a:gd name="connsiteY1" fmla="*/ 0 h 2250405"/>
              <a:gd name="connsiteX2" fmla="*/ 2502227 w 7540304"/>
              <a:gd name="connsiteY2" fmla="*/ 1513946 h 2250405"/>
              <a:gd name="connsiteX3" fmla="*/ 7540304 w 7540304"/>
              <a:gd name="connsiteY3" fmla="*/ 1513946 h 2250405"/>
              <a:gd name="connsiteX4" fmla="*/ 687011 w 7540304"/>
              <a:gd name="connsiteY4" fmla="*/ 2250405 h 2250405"/>
              <a:gd name="connsiteX5" fmla="*/ 0 w 7540304"/>
              <a:gd name="connsiteY5" fmla="*/ 2250405 h 2250405"/>
              <a:gd name="connsiteX0" fmla="*/ 0 w 7540304"/>
              <a:gd name="connsiteY0" fmla="*/ 2250405 h 2250405"/>
              <a:gd name="connsiteX1" fmla="*/ 2405247 w 7540304"/>
              <a:gd name="connsiteY1" fmla="*/ 0 h 2250405"/>
              <a:gd name="connsiteX2" fmla="*/ 2273224 w 7540304"/>
              <a:gd name="connsiteY2" fmla="*/ 1513946 h 2250405"/>
              <a:gd name="connsiteX3" fmla="*/ 7540304 w 7540304"/>
              <a:gd name="connsiteY3" fmla="*/ 1513946 h 2250405"/>
              <a:gd name="connsiteX4" fmla="*/ 687011 w 7540304"/>
              <a:gd name="connsiteY4" fmla="*/ 2250405 h 2250405"/>
              <a:gd name="connsiteX5" fmla="*/ 0 w 7540304"/>
              <a:gd name="connsiteY5" fmla="*/ 2250405 h 2250405"/>
              <a:gd name="connsiteX0" fmla="*/ 0 w 7540304"/>
              <a:gd name="connsiteY0" fmla="*/ 2250405 h 2250405"/>
              <a:gd name="connsiteX1" fmla="*/ 2405247 w 7540304"/>
              <a:gd name="connsiteY1" fmla="*/ 0 h 2250405"/>
              <a:gd name="connsiteX2" fmla="*/ 2502227 w 7540304"/>
              <a:gd name="connsiteY2" fmla="*/ 1513946 h 2250405"/>
              <a:gd name="connsiteX3" fmla="*/ 7540304 w 7540304"/>
              <a:gd name="connsiteY3" fmla="*/ 1513946 h 2250405"/>
              <a:gd name="connsiteX4" fmla="*/ 687011 w 7540304"/>
              <a:gd name="connsiteY4" fmla="*/ 2250405 h 2250405"/>
              <a:gd name="connsiteX5" fmla="*/ 0 w 7540304"/>
              <a:gd name="connsiteY5" fmla="*/ 2250405 h 2250405"/>
              <a:gd name="connsiteX0" fmla="*/ 0 w 7754723"/>
              <a:gd name="connsiteY0" fmla="*/ 2250405 h 2354409"/>
              <a:gd name="connsiteX1" fmla="*/ 2405247 w 7754723"/>
              <a:gd name="connsiteY1" fmla="*/ 0 h 2354409"/>
              <a:gd name="connsiteX2" fmla="*/ 2502227 w 7754723"/>
              <a:gd name="connsiteY2" fmla="*/ 1513946 h 2354409"/>
              <a:gd name="connsiteX3" fmla="*/ 7540304 w 7754723"/>
              <a:gd name="connsiteY3" fmla="*/ 1513946 h 2354409"/>
              <a:gd name="connsiteX4" fmla="*/ 7754723 w 7754723"/>
              <a:gd name="connsiteY4" fmla="*/ 2354409 h 2354409"/>
              <a:gd name="connsiteX5" fmla="*/ 0 w 7754723"/>
              <a:gd name="connsiteY5" fmla="*/ 2250405 h 2354409"/>
              <a:gd name="connsiteX0" fmla="*/ 0 w 9693404"/>
              <a:gd name="connsiteY0" fmla="*/ 2427984 h 2427984"/>
              <a:gd name="connsiteX1" fmla="*/ 4343928 w 9693404"/>
              <a:gd name="connsiteY1" fmla="*/ 0 h 2427984"/>
              <a:gd name="connsiteX2" fmla="*/ 4440908 w 9693404"/>
              <a:gd name="connsiteY2" fmla="*/ 1513946 h 2427984"/>
              <a:gd name="connsiteX3" fmla="*/ 9478985 w 9693404"/>
              <a:gd name="connsiteY3" fmla="*/ 1513946 h 2427984"/>
              <a:gd name="connsiteX4" fmla="*/ 9693404 w 9693404"/>
              <a:gd name="connsiteY4" fmla="*/ 2354409 h 2427984"/>
              <a:gd name="connsiteX5" fmla="*/ 0 w 9693404"/>
              <a:gd name="connsiteY5" fmla="*/ 2427984 h 2427984"/>
              <a:gd name="connsiteX0" fmla="*/ 0 w 9935739"/>
              <a:gd name="connsiteY0" fmla="*/ 2427984 h 2427984"/>
              <a:gd name="connsiteX1" fmla="*/ 4343928 w 9935739"/>
              <a:gd name="connsiteY1" fmla="*/ 0 h 2427984"/>
              <a:gd name="connsiteX2" fmla="*/ 4440908 w 9935739"/>
              <a:gd name="connsiteY2" fmla="*/ 1513946 h 2427984"/>
              <a:gd name="connsiteX3" fmla="*/ 9478985 w 9935739"/>
              <a:gd name="connsiteY3" fmla="*/ 1513946 h 2427984"/>
              <a:gd name="connsiteX4" fmla="*/ 9935739 w 9935739"/>
              <a:gd name="connsiteY4" fmla="*/ 2427984 h 2427984"/>
              <a:gd name="connsiteX5" fmla="*/ 0 w 9935739"/>
              <a:gd name="connsiteY5" fmla="*/ 2427984 h 2427984"/>
              <a:gd name="connsiteX0" fmla="*/ 0 w 24960515"/>
              <a:gd name="connsiteY0" fmla="*/ 2427984 h 2427984"/>
              <a:gd name="connsiteX1" fmla="*/ 4343928 w 24960515"/>
              <a:gd name="connsiteY1" fmla="*/ 0 h 2427984"/>
              <a:gd name="connsiteX2" fmla="*/ 4440908 w 24960515"/>
              <a:gd name="connsiteY2" fmla="*/ 1513946 h 2427984"/>
              <a:gd name="connsiteX3" fmla="*/ 24960515 w 24960515"/>
              <a:gd name="connsiteY3" fmla="*/ 1545081 h 2427984"/>
              <a:gd name="connsiteX4" fmla="*/ 9935739 w 24960515"/>
              <a:gd name="connsiteY4" fmla="*/ 2427984 h 2427984"/>
              <a:gd name="connsiteX5" fmla="*/ 0 w 24960515"/>
              <a:gd name="connsiteY5" fmla="*/ 2427984 h 2427984"/>
              <a:gd name="connsiteX0" fmla="*/ 0 w 24960515"/>
              <a:gd name="connsiteY0" fmla="*/ 2427984 h 2427984"/>
              <a:gd name="connsiteX1" fmla="*/ 4343928 w 24960515"/>
              <a:gd name="connsiteY1" fmla="*/ 0 h 2427984"/>
              <a:gd name="connsiteX2" fmla="*/ 8481728 w 24960515"/>
              <a:gd name="connsiteY2" fmla="*/ 1471505 h 2427984"/>
              <a:gd name="connsiteX3" fmla="*/ 24960515 w 24960515"/>
              <a:gd name="connsiteY3" fmla="*/ 1545081 h 2427984"/>
              <a:gd name="connsiteX4" fmla="*/ 9935739 w 24960515"/>
              <a:gd name="connsiteY4" fmla="*/ 2427984 h 2427984"/>
              <a:gd name="connsiteX5" fmla="*/ 0 w 24960515"/>
              <a:gd name="connsiteY5" fmla="*/ 2427984 h 2427984"/>
              <a:gd name="connsiteX0" fmla="*/ 0 w 24960515"/>
              <a:gd name="connsiteY0" fmla="*/ 3752339 h 3752339"/>
              <a:gd name="connsiteX1" fmla="*/ 8481728 w 24960515"/>
              <a:gd name="connsiteY1" fmla="*/ 0 h 3752339"/>
              <a:gd name="connsiteX2" fmla="*/ 8481728 w 24960515"/>
              <a:gd name="connsiteY2" fmla="*/ 2795860 h 3752339"/>
              <a:gd name="connsiteX3" fmla="*/ 24960515 w 24960515"/>
              <a:gd name="connsiteY3" fmla="*/ 2869436 h 3752339"/>
              <a:gd name="connsiteX4" fmla="*/ 9935739 w 24960515"/>
              <a:gd name="connsiteY4" fmla="*/ 3752339 h 3752339"/>
              <a:gd name="connsiteX5" fmla="*/ 0 w 24960515"/>
              <a:gd name="connsiteY5" fmla="*/ 3752339 h 3752339"/>
              <a:gd name="connsiteX0" fmla="*/ 0 w 24960515"/>
              <a:gd name="connsiteY0" fmla="*/ 3752339 h 3752339"/>
              <a:gd name="connsiteX1" fmla="*/ 8481728 w 24960515"/>
              <a:gd name="connsiteY1" fmla="*/ 0 h 3752339"/>
              <a:gd name="connsiteX2" fmla="*/ 8481728 w 24960515"/>
              <a:gd name="connsiteY2" fmla="*/ 2869436 h 3752339"/>
              <a:gd name="connsiteX3" fmla="*/ 24960515 w 24960515"/>
              <a:gd name="connsiteY3" fmla="*/ 2869436 h 3752339"/>
              <a:gd name="connsiteX4" fmla="*/ 9935739 w 24960515"/>
              <a:gd name="connsiteY4" fmla="*/ 3752339 h 3752339"/>
              <a:gd name="connsiteX5" fmla="*/ 0 w 24960515"/>
              <a:gd name="connsiteY5" fmla="*/ 3752339 h 3752339"/>
              <a:gd name="connsiteX0" fmla="*/ 0 w 23264169"/>
              <a:gd name="connsiteY0" fmla="*/ 3752339 h 3752339"/>
              <a:gd name="connsiteX1" fmla="*/ 8481728 w 23264169"/>
              <a:gd name="connsiteY1" fmla="*/ 0 h 3752339"/>
              <a:gd name="connsiteX2" fmla="*/ 8481728 w 23264169"/>
              <a:gd name="connsiteY2" fmla="*/ 2869436 h 3752339"/>
              <a:gd name="connsiteX3" fmla="*/ 23264169 w 23264169"/>
              <a:gd name="connsiteY3" fmla="*/ 2869436 h 3752339"/>
              <a:gd name="connsiteX4" fmla="*/ 9935739 w 23264169"/>
              <a:gd name="connsiteY4" fmla="*/ 3752339 h 3752339"/>
              <a:gd name="connsiteX5" fmla="*/ 0 w 23264169"/>
              <a:gd name="connsiteY5" fmla="*/ 3752339 h 3752339"/>
              <a:gd name="connsiteX0" fmla="*/ 0 w 23264169"/>
              <a:gd name="connsiteY0" fmla="*/ 3899490 h 3899490"/>
              <a:gd name="connsiteX1" fmla="*/ 8481728 w 23264169"/>
              <a:gd name="connsiteY1" fmla="*/ 0 h 3899490"/>
              <a:gd name="connsiteX2" fmla="*/ 8481728 w 23264169"/>
              <a:gd name="connsiteY2" fmla="*/ 3016587 h 3899490"/>
              <a:gd name="connsiteX3" fmla="*/ 23264169 w 23264169"/>
              <a:gd name="connsiteY3" fmla="*/ 3016587 h 3899490"/>
              <a:gd name="connsiteX4" fmla="*/ 9935739 w 23264169"/>
              <a:gd name="connsiteY4" fmla="*/ 3899490 h 3899490"/>
              <a:gd name="connsiteX5" fmla="*/ 0 w 23264169"/>
              <a:gd name="connsiteY5" fmla="*/ 3899490 h 3899490"/>
              <a:gd name="connsiteX0" fmla="*/ 0 w 23264169"/>
              <a:gd name="connsiteY0" fmla="*/ 3825915 h 3825915"/>
              <a:gd name="connsiteX1" fmla="*/ 7997058 w 23264169"/>
              <a:gd name="connsiteY1" fmla="*/ 0 h 3825915"/>
              <a:gd name="connsiteX2" fmla="*/ 8481728 w 23264169"/>
              <a:gd name="connsiteY2" fmla="*/ 2943012 h 3825915"/>
              <a:gd name="connsiteX3" fmla="*/ 23264169 w 23264169"/>
              <a:gd name="connsiteY3" fmla="*/ 2943012 h 3825915"/>
              <a:gd name="connsiteX4" fmla="*/ 9935739 w 23264169"/>
              <a:gd name="connsiteY4" fmla="*/ 3825915 h 3825915"/>
              <a:gd name="connsiteX5" fmla="*/ 0 w 23264169"/>
              <a:gd name="connsiteY5" fmla="*/ 3825915 h 3825915"/>
              <a:gd name="connsiteX0" fmla="*/ 0 w 23264169"/>
              <a:gd name="connsiteY0" fmla="*/ 3825915 h 3825915"/>
              <a:gd name="connsiteX1" fmla="*/ 7997058 w 23264169"/>
              <a:gd name="connsiteY1" fmla="*/ 0 h 3825915"/>
              <a:gd name="connsiteX2" fmla="*/ 7997058 w 23264169"/>
              <a:gd name="connsiteY2" fmla="*/ 3016587 h 3825915"/>
              <a:gd name="connsiteX3" fmla="*/ 23264169 w 23264169"/>
              <a:gd name="connsiteY3" fmla="*/ 2943012 h 3825915"/>
              <a:gd name="connsiteX4" fmla="*/ 9935739 w 23264169"/>
              <a:gd name="connsiteY4" fmla="*/ 3825915 h 3825915"/>
              <a:gd name="connsiteX5" fmla="*/ 0 w 23264169"/>
              <a:gd name="connsiteY5" fmla="*/ 3825915 h 3825915"/>
              <a:gd name="connsiteX0" fmla="*/ 0 w 22779499"/>
              <a:gd name="connsiteY0" fmla="*/ 3825915 h 3825915"/>
              <a:gd name="connsiteX1" fmla="*/ 7997058 w 22779499"/>
              <a:gd name="connsiteY1" fmla="*/ 0 h 3825915"/>
              <a:gd name="connsiteX2" fmla="*/ 7997058 w 22779499"/>
              <a:gd name="connsiteY2" fmla="*/ 3016587 h 3825915"/>
              <a:gd name="connsiteX3" fmla="*/ 22779499 w 22779499"/>
              <a:gd name="connsiteY3" fmla="*/ 3016587 h 3825915"/>
              <a:gd name="connsiteX4" fmla="*/ 9935739 w 22779499"/>
              <a:gd name="connsiteY4" fmla="*/ 3825915 h 3825915"/>
              <a:gd name="connsiteX5" fmla="*/ 0 w 22779499"/>
              <a:gd name="connsiteY5" fmla="*/ 3825915 h 3825915"/>
              <a:gd name="connsiteX0" fmla="*/ 0 w 22779499"/>
              <a:gd name="connsiteY0" fmla="*/ 3825915 h 3825915"/>
              <a:gd name="connsiteX1" fmla="*/ 7997058 w 22779499"/>
              <a:gd name="connsiteY1" fmla="*/ 0 h 3825915"/>
              <a:gd name="connsiteX2" fmla="*/ 8481728 w 22779499"/>
              <a:gd name="connsiteY2" fmla="*/ 3016587 h 3825915"/>
              <a:gd name="connsiteX3" fmla="*/ 22779499 w 22779499"/>
              <a:gd name="connsiteY3" fmla="*/ 3016587 h 3825915"/>
              <a:gd name="connsiteX4" fmla="*/ 9935739 w 22779499"/>
              <a:gd name="connsiteY4" fmla="*/ 3825915 h 3825915"/>
              <a:gd name="connsiteX5" fmla="*/ 0 w 22779499"/>
              <a:gd name="connsiteY5" fmla="*/ 3825915 h 3825915"/>
              <a:gd name="connsiteX0" fmla="*/ 0 w 22779499"/>
              <a:gd name="connsiteY0" fmla="*/ 3899490 h 3899490"/>
              <a:gd name="connsiteX1" fmla="*/ 8481728 w 22779499"/>
              <a:gd name="connsiteY1" fmla="*/ 0 h 3899490"/>
              <a:gd name="connsiteX2" fmla="*/ 8481728 w 22779499"/>
              <a:gd name="connsiteY2" fmla="*/ 3090162 h 3899490"/>
              <a:gd name="connsiteX3" fmla="*/ 22779499 w 22779499"/>
              <a:gd name="connsiteY3" fmla="*/ 3090162 h 3899490"/>
              <a:gd name="connsiteX4" fmla="*/ 9935739 w 22779499"/>
              <a:gd name="connsiteY4" fmla="*/ 3899490 h 3899490"/>
              <a:gd name="connsiteX5" fmla="*/ 0 w 22779499"/>
              <a:gd name="connsiteY5" fmla="*/ 3899490 h 3899490"/>
              <a:gd name="connsiteX0" fmla="*/ 0 w 23506504"/>
              <a:gd name="connsiteY0" fmla="*/ 3899490 h 3899490"/>
              <a:gd name="connsiteX1" fmla="*/ 8481728 w 23506504"/>
              <a:gd name="connsiteY1" fmla="*/ 0 h 3899490"/>
              <a:gd name="connsiteX2" fmla="*/ 8481728 w 23506504"/>
              <a:gd name="connsiteY2" fmla="*/ 3090162 h 3899490"/>
              <a:gd name="connsiteX3" fmla="*/ 23506504 w 23506504"/>
              <a:gd name="connsiteY3" fmla="*/ 3090162 h 3899490"/>
              <a:gd name="connsiteX4" fmla="*/ 9935739 w 23506504"/>
              <a:gd name="connsiteY4" fmla="*/ 3899490 h 3899490"/>
              <a:gd name="connsiteX5" fmla="*/ 0 w 23506504"/>
              <a:gd name="connsiteY5" fmla="*/ 3899490 h 3899490"/>
              <a:gd name="connsiteX0" fmla="*/ 0 w 23506504"/>
              <a:gd name="connsiteY0" fmla="*/ 3899490 h 3899490"/>
              <a:gd name="connsiteX1" fmla="*/ 8481728 w 23506504"/>
              <a:gd name="connsiteY1" fmla="*/ 0 h 3899490"/>
              <a:gd name="connsiteX2" fmla="*/ 8481728 w 23506504"/>
              <a:gd name="connsiteY2" fmla="*/ 3090162 h 3899490"/>
              <a:gd name="connsiteX3" fmla="*/ 23506504 w 23506504"/>
              <a:gd name="connsiteY3" fmla="*/ 3090162 h 3899490"/>
              <a:gd name="connsiteX4" fmla="*/ 9935739 w 23506504"/>
              <a:gd name="connsiteY4" fmla="*/ 3899490 h 3899490"/>
              <a:gd name="connsiteX5" fmla="*/ 0 w 23506504"/>
              <a:gd name="connsiteY5" fmla="*/ 3899490 h 3899490"/>
              <a:gd name="connsiteX0" fmla="*/ 0 w 23506504"/>
              <a:gd name="connsiteY0" fmla="*/ 5383955 h 5383955"/>
              <a:gd name="connsiteX1" fmla="*/ 9523156 w 23506504"/>
              <a:gd name="connsiteY1" fmla="*/ 0 h 5383955"/>
              <a:gd name="connsiteX2" fmla="*/ 8481728 w 23506504"/>
              <a:gd name="connsiteY2" fmla="*/ 4574627 h 5383955"/>
              <a:gd name="connsiteX3" fmla="*/ 23506504 w 23506504"/>
              <a:gd name="connsiteY3" fmla="*/ 4574627 h 5383955"/>
              <a:gd name="connsiteX4" fmla="*/ 9935739 w 23506504"/>
              <a:gd name="connsiteY4" fmla="*/ 5383955 h 5383955"/>
              <a:gd name="connsiteX5" fmla="*/ 0 w 23506504"/>
              <a:gd name="connsiteY5" fmla="*/ 5383955 h 5383955"/>
              <a:gd name="connsiteX0" fmla="*/ 0 w 23506504"/>
              <a:gd name="connsiteY0" fmla="*/ 5383955 h 5383955"/>
              <a:gd name="connsiteX1" fmla="*/ 9523156 w 23506504"/>
              <a:gd name="connsiteY1" fmla="*/ 0 h 5383955"/>
              <a:gd name="connsiteX2" fmla="*/ 9523156 w 23506504"/>
              <a:gd name="connsiteY2" fmla="*/ 2536258 h 5383955"/>
              <a:gd name="connsiteX3" fmla="*/ 23506504 w 23506504"/>
              <a:gd name="connsiteY3" fmla="*/ 4574627 h 5383955"/>
              <a:gd name="connsiteX4" fmla="*/ 9935739 w 23506504"/>
              <a:gd name="connsiteY4" fmla="*/ 5383955 h 5383955"/>
              <a:gd name="connsiteX5" fmla="*/ 0 w 23506504"/>
              <a:gd name="connsiteY5" fmla="*/ 5383955 h 5383955"/>
              <a:gd name="connsiteX0" fmla="*/ 0 w 21869975"/>
              <a:gd name="connsiteY0" fmla="*/ 5383955 h 5383955"/>
              <a:gd name="connsiteX1" fmla="*/ 9523156 w 21869975"/>
              <a:gd name="connsiteY1" fmla="*/ 0 h 5383955"/>
              <a:gd name="connsiteX2" fmla="*/ 9523156 w 21869975"/>
              <a:gd name="connsiteY2" fmla="*/ 2536258 h 5383955"/>
              <a:gd name="connsiteX3" fmla="*/ 21869975 w 21869975"/>
              <a:gd name="connsiteY3" fmla="*/ 2536258 h 5383955"/>
              <a:gd name="connsiteX4" fmla="*/ 9935739 w 21869975"/>
              <a:gd name="connsiteY4" fmla="*/ 5383955 h 5383955"/>
              <a:gd name="connsiteX5" fmla="*/ 0 w 21869975"/>
              <a:gd name="connsiteY5" fmla="*/ 5383955 h 5383955"/>
              <a:gd name="connsiteX0" fmla="*/ 0 w 21869975"/>
              <a:gd name="connsiteY0" fmla="*/ 5383955 h 5383955"/>
              <a:gd name="connsiteX1" fmla="*/ 9523156 w 21869975"/>
              <a:gd name="connsiteY1" fmla="*/ 0 h 5383955"/>
              <a:gd name="connsiteX2" fmla="*/ 9523156 w 21869975"/>
              <a:gd name="connsiteY2" fmla="*/ 2536258 h 5383955"/>
              <a:gd name="connsiteX3" fmla="*/ 21869975 w 21869975"/>
              <a:gd name="connsiteY3" fmla="*/ 2536258 h 5383955"/>
              <a:gd name="connsiteX4" fmla="*/ 7778496 w 21869975"/>
              <a:gd name="connsiteY4" fmla="*/ 5383955 h 5383955"/>
              <a:gd name="connsiteX5" fmla="*/ 0 w 21869975"/>
              <a:gd name="connsiteY5" fmla="*/ 5383955 h 5383955"/>
              <a:gd name="connsiteX0" fmla="*/ 0 w 21869975"/>
              <a:gd name="connsiteY0" fmla="*/ 5383955 h 5383955"/>
              <a:gd name="connsiteX1" fmla="*/ 9523156 w 21869975"/>
              <a:gd name="connsiteY1" fmla="*/ 0 h 5383955"/>
              <a:gd name="connsiteX2" fmla="*/ 7589077 w 21869975"/>
              <a:gd name="connsiteY2" fmla="*/ 2558414 h 5383955"/>
              <a:gd name="connsiteX3" fmla="*/ 21869975 w 21869975"/>
              <a:gd name="connsiteY3" fmla="*/ 2536258 h 5383955"/>
              <a:gd name="connsiteX4" fmla="*/ 7778496 w 21869975"/>
              <a:gd name="connsiteY4" fmla="*/ 5383955 h 5383955"/>
              <a:gd name="connsiteX5" fmla="*/ 0 w 21869975"/>
              <a:gd name="connsiteY5" fmla="*/ 5383955 h 5383955"/>
              <a:gd name="connsiteX0" fmla="*/ 0 w 21869975"/>
              <a:gd name="connsiteY0" fmla="*/ 4852206 h 4852206"/>
              <a:gd name="connsiteX1" fmla="*/ 7737852 w 21869975"/>
              <a:gd name="connsiteY1" fmla="*/ 0 h 4852206"/>
              <a:gd name="connsiteX2" fmla="*/ 7589077 w 21869975"/>
              <a:gd name="connsiteY2" fmla="*/ 2026665 h 4852206"/>
              <a:gd name="connsiteX3" fmla="*/ 21869975 w 21869975"/>
              <a:gd name="connsiteY3" fmla="*/ 2004509 h 4852206"/>
              <a:gd name="connsiteX4" fmla="*/ 7778496 w 21869975"/>
              <a:gd name="connsiteY4" fmla="*/ 4852206 h 4852206"/>
              <a:gd name="connsiteX5" fmla="*/ 0 w 21869975"/>
              <a:gd name="connsiteY5" fmla="*/ 4852206 h 4852206"/>
              <a:gd name="connsiteX0" fmla="*/ 0 w 21869975"/>
              <a:gd name="connsiteY0" fmla="*/ 5472579 h 5472579"/>
              <a:gd name="connsiteX1" fmla="*/ 7961015 w 21869975"/>
              <a:gd name="connsiteY1" fmla="*/ 0 h 5472579"/>
              <a:gd name="connsiteX2" fmla="*/ 7589077 w 21869975"/>
              <a:gd name="connsiteY2" fmla="*/ 2647038 h 5472579"/>
              <a:gd name="connsiteX3" fmla="*/ 21869975 w 21869975"/>
              <a:gd name="connsiteY3" fmla="*/ 2624882 h 5472579"/>
              <a:gd name="connsiteX4" fmla="*/ 7778496 w 21869975"/>
              <a:gd name="connsiteY4" fmla="*/ 5472579 h 5472579"/>
              <a:gd name="connsiteX5" fmla="*/ 0 w 21869975"/>
              <a:gd name="connsiteY5" fmla="*/ 5472579 h 5472579"/>
              <a:gd name="connsiteX0" fmla="*/ 0 w 21869975"/>
              <a:gd name="connsiteY0" fmla="*/ 5472579 h 5472579"/>
              <a:gd name="connsiteX1" fmla="*/ 7440302 w 21869975"/>
              <a:gd name="connsiteY1" fmla="*/ 0 h 5472579"/>
              <a:gd name="connsiteX2" fmla="*/ 7589077 w 21869975"/>
              <a:gd name="connsiteY2" fmla="*/ 2647038 h 5472579"/>
              <a:gd name="connsiteX3" fmla="*/ 21869975 w 21869975"/>
              <a:gd name="connsiteY3" fmla="*/ 2624882 h 5472579"/>
              <a:gd name="connsiteX4" fmla="*/ 7778496 w 21869975"/>
              <a:gd name="connsiteY4" fmla="*/ 5472579 h 5472579"/>
              <a:gd name="connsiteX5" fmla="*/ 0 w 21869975"/>
              <a:gd name="connsiteY5" fmla="*/ 5472579 h 5472579"/>
              <a:gd name="connsiteX0" fmla="*/ 0 w 21869975"/>
              <a:gd name="connsiteY0" fmla="*/ 5472579 h 5472579"/>
              <a:gd name="connsiteX1" fmla="*/ 7663465 w 21869975"/>
              <a:gd name="connsiteY1" fmla="*/ 0 h 5472579"/>
              <a:gd name="connsiteX2" fmla="*/ 7589077 w 21869975"/>
              <a:gd name="connsiteY2" fmla="*/ 2647038 h 5472579"/>
              <a:gd name="connsiteX3" fmla="*/ 21869975 w 21869975"/>
              <a:gd name="connsiteY3" fmla="*/ 2624882 h 5472579"/>
              <a:gd name="connsiteX4" fmla="*/ 7778496 w 21869975"/>
              <a:gd name="connsiteY4" fmla="*/ 5472579 h 5472579"/>
              <a:gd name="connsiteX5" fmla="*/ 0 w 21869975"/>
              <a:gd name="connsiteY5" fmla="*/ 5472579 h 5472579"/>
              <a:gd name="connsiteX0" fmla="*/ 0 w 22762627"/>
              <a:gd name="connsiteY0" fmla="*/ 5472579 h 5472579"/>
              <a:gd name="connsiteX1" fmla="*/ 7663465 w 22762627"/>
              <a:gd name="connsiteY1" fmla="*/ 0 h 5472579"/>
              <a:gd name="connsiteX2" fmla="*/ 7589077 w 22762627"/>
              <a:gd name="connsiteY2" fmla="*/ 2647038 h 5472579"/>
              <a:gd name="connsiteX3" fmla="*/ 22762627 w 22762627"/>
              <a:gd name="connsiteY3" fmla="*/ 2624882 h 5472579"/>
              <a:gd name="connsiteX4" fmla="*/ 7778496 w 22762627"/>
              <a:gd name="connsiteY4" fmla="*/ 5472579 h 5472579"/>
              <a:gd name="connsiteX5" fmla="*/ 0 w 22762627"/>
              <a:gd name="connsiteY5" fmla="*/ 5472579 h 5472579"/>
              <a:gd name="connsiteX0" fmla="*/ 0 w 23134565"/>
              <a:gd name="connsiteY0" fmla="*/ 5472579 h 5472579"/>
              <a:gd name="connsiteX1" fmla="*/ 7663465 w 23134565"/>
              <a:gd name="connsiteY1" fmla="*/ 0 h 5472579"/>
              <a:gd name="connsiteX2" fmla="*/ 7589077 w 23134565"/>
              <a:gd name="connsiteY2" fmla="*/ 2647038 h 5472579"/>
              <a:gd name="connsiteX3" fmla="*/ 23134565 w 23134565"/>
              <a:gd name="connsiteY3" fmla="*/ 2647038 h 5472579"/>
              <a:gd name="connsiteX4" fmla="*/ 7778496 w 23134565"/>
              <a:gd name="connsiteY4" fmla="*/ 5472579 h 5472579"/>
              <a:gd name="connsiteX5" fmla="*/ 0 w 23134565"/>
              <a:gd name="connsiteY5" fmla="*/ 5472579 h 547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34565" h="5472579">
                <a:moveTo>
                  <a:pt x="0" y="5472579"/>
                </a:moveTo>
                <a:lnTo>
                  <a:pt x="7663465" y="0"/>
                </a:lnTo>
                <a:lnTo>
                  <a:pt x="7589077" y="2647038"/>
                </a:lnTo>
                <a:lnTo>
                  <a:pt x="23134565" y="2647038"/>
                </a:lnTo>
                <a:lnTo>
                  <a:pt x="7778496" y="5472579"/>
                </a:lnTo>
                <a:lnTo>
                  <a:pt x="0" y="5472579"/>
                </a:lnTo>
                <a:close/>
              </a:path>
            </a:pathLst>
          </a:custGeom>
          <a:solidFill>
            <a:schemeClr val="accent5">
              <a:lumMod val="60000"/>
              <a:lumOff val="40000"/>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sz="1200" b="0" i="0" u="none" strike="noStrike" kern="0" cap="none" spc="0" normalizeH="0" baseline="0" noProof="0">
              <a:ln>
                <a:noFill/>
              </a:ln>
              <a:solidFill>
                <a:srgbClr val="000000"/>
              </a:solidFill>
              <a:effectLst/>
              <a:uLnTx/>
              <a:uFillTx/>
              <a:latin typeface="Arial" pitchFamily="124" charset="0"/>
            </a:endParaRPr>
          </a:p>
        </p:txBody>
      </p:sp>
      <p:sp>
        <p:nvSpPr>
          <p:cNvPr id="59" name="Rectangle 58"/>
          <p:cNvSpPr/>
          <p:nvPr/>
        </p:nvSpPr>
        <p:spPr bwMode="auto">
          <a:xfrm>
            <a:off x="7736075" y="1151056"/>
            <a:ext cx="4127415" cy="4879641"/>
          </a:xfrm>
          <a:prstGeom prst="rect">
            <a:avLst/>
          </a:prstGeom>
          <a:solidFill>
            <a:schemeClr val="bg1"/>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sz="1000">
              <a:solidFill>
                <a:srgbClr val="009EDB"/>
              </a:solidFill>
              <a:latin typeface="Arial" pitchFamily="124" charset="0"/>
              <a:ea typeface="ＭＳ Ｐゴシック" pitchFamily="100" charset="-128"/>
            </a:endParaRPr>
          </a:p>
        </p:txBody>
      </p:sp>
      <p:sp>
        <p:nvSpPr>
          <p:cNvPr id="8" name="Rectangle 7"/>
          <p:cNvSpPr/>
          <p:nvPr/>
        </p:nvSpPr>
        <p:spPr bwMode="auto">
          <a:xfrm>
            <a:off x="7706897" y="1145885"/>
            <a:ext cx="4131940" cy="75060"/>
          </a:xfrm>
          <a:prstGeom prst="rect">
            <a:avLst/>
          </a:prstGeom>
          <a:solidFill>
            <a:schemeClr val="accent3"/>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a:latin typeface="Arial" pitchFamily="68" charset="0"/>
            </a:endParaRPr>
          </a:p>
        </p:txBody>
      </p:sp>
      <p:sp>
        <p:nvSpPr>
          <p:cNvPr id="9" name="Rectangle 8"/>
          <p:cNvSpPr/>
          <p:nvPr/>
        </p:nvSpPr>
        <p:spPr>
          <a:xfrm>
            <a:off x="7858915" y="1392103"/>
            <a:ext cx="3748368" cy="3046988"/>
          </a:xfrm>
          <a:prstGeom prst="rect">
            <a:avLst/>
          </a:prstGeom>
          <a:noFill/>
          <a:ln w="9525" cap="flat" cmpd="sng" algn="ctr">
            <a:solidFill>
              <a:schemeClr val="bg1"/>
            </a:solidFill>
            <a:prstDash val="solid"/>
            <a:round/>
            <a:headEnd type="none" w="med" len="med"/>
            <a:tailEnd type="none" w="med" len="med"/>
          </a:ln>
          <a:effectLst/>
        </p:spPr>
        <p:txBody>
          <a:bodyPr wrap="square">
            <a:spAutoFit/>
          </a:bodyPr>
          <a:lstStyle/>
          <a:p>
            <a:pPr marL="188913" lvl="0" indent="-188913" defTabSz="171450" eaLnBrk="1" hangingPunct="1">
              <a:spcAft>
                <a:spcPts val="1800"/>
              </a:spcAft>
              <a:buFontTx/>
              <a:buChar char="•"/>
            </a:pPr>
            <a:r>
              <a:rPr lang="en-US" sz="1800" kern="0" spc="-30" dirty="0" smtClean="0">
                <a:solidFill>
                  <a:srgbClr val="3F3F3F"/>
                </a:solidFill>
                <a:latin typeface="Arial"/>
                <a:ea typeface="ＭＳ Ｐゴシック" pitchFamily="-60" charset="-128"/>
              </a:rPr>
              <a:t>Size exclusion is the standard test for aggregate analysis with therapeutic proteins</a:t>
            </a:r>
          </a:p>
          <a:p>
            <a:pPr marL="188913" lvl="0" indent="-188913" defTabSz="171450" eaLnBrk="1" hangingPunct="1">
              <a:spcAft>
                <a:spcPts val="1800"/>
              </a:spcAft>
              <a:buFontTx/>
              <a:buChar char="•"/>
            </a:pPr>
            <a:r>
              <a:rPr lang="en-US" sz="1800" kern="0" spc="-30" dirty="0" smtClean="0">
                <a:solidFill>
                  <a:srgbClr val="3F3F3F"/>
                </a:solidFill>
                <a:latin typeface="Arial"/>
                <a:ea typeface="ＭＳ Ｐゴシック" pitchFamily="-60" charset="-128"/>
              </a:rPr>
              <a:t>Baseline separation achieved of dimer (2) and monomer (1)</a:t>
            </a:r>
          </a:p>
          <a:p>
            <a:pPr marL="188913" lvl="0" indent="-188913" defTabSz="171450">
              <a:spcAft>
                <a:spcPts val="1800"/>
              </a:spcAft>
              <a:buFontTx/>
              <a:buChar char="•"/>
            </a:pPr>
            <a:r>
              <a:rPr lang="en-US" kern="0" spc="-30" dirty="0" err="1">
                <a:solidFill>
                  <a:srgbClr val="3F3F3F"/>
                </a:solidFill>
                <a:ea typeface="ＭＳ Ｐゴシック" pitchFamily="-60" charset="-128"/>
              </a:rPr>
              <a:t>Thermo</a:t>
            </a:r>
            <a:r>
              <a:rPr lang="en-US" kern="0" spc="-30" dirty="0">
                <a:solidFill>
                  <a:srgbClr val="3F3F3F"/>
                </a:solidFill>
                <a:ea typeface="ＭＳ Ｐゴシック" pitchFamily="-60" charset="-128"/>
              </a:rPr>
              <a:t> Scientific™ </a:t>
            </a:r>
            <a:r>
              <a:rPr lang="en-US" kern="0" spc="-30" dirty="0" err="1">
                <a:solidFill>
                  <a:srgbClr val="3F3F3F"/>
                </a:solidFill>
                <a:ea typeface="ＭＳ Ｐゴシック" pitchFamily="-60" charset="-128"/>
              </a:rPr>
              <a:t>LightPipe</a:t>
            </a:r>
            <a:r>
              <a:rPr lang="en-US" kern="0" spc="-30" dirty="0">
                <a:solidFill>
                  <a:srgbClr val="3F3F3F"/>
                </a:solidFill>
                <a:ea typeface="ＭＳ Ｐゴシック" pitchFamily="-60" charset="-128"/>
              </a:rPr>
              <a:t>™ DAD </a:t>
            </a:r>
            <a:r>
              <a:rPr lang="en-US" sz="1800" kern="0" spc="-30" dirty="0" smtClean="0">
                <a:solidFill>
                  <a:srgbClr val="3F3F3F"/>
                </a:solidFill>
                <a:latin typeface="Arial"/>
                <a:ea typeface="ＭＳ Ｐゴシック" pitchFamily="-60" charset="-128"/>
              </a:rPr>
              <a:t>linearity allows detection of aggregates even in very low amounts</a:t>
            </a:r>
          </a:p>
        </p:txBody>
      </p:sp>
    </p:spTree>
    <p:extLst>
      <p:ext uri="{BB962C8B-B14F-4D97-AF65-F5344CB8AC3E}">
        <p14:creationId xmlns="" xmlns:p14="http://schemas.microsoft.com/office/powerpoint/2010/main" val="93511000"/>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Optimize LC Set-up Prior to SEC Column</a:t>
            </a:r>
            <a:endParaRPr lang="en-GB" dirty="0"/>
          </a:p>
        </p:txBody>
      </p:sp>
      <p:pic>
        <p:nvPicPr>
          <p:cNvPr id="4" name="Picture 201"/>
          <p:cNvPicPr>
            <a:picLocks noGrp="1" noChangeAspect="1" noChangeArrowheads="1"/>
          </p:cNvPicPr>
          <p:nvPr>
            <p:ph idx="1"/>
          </p:nvPr>
        </p:nvPicPr>
        <p:blipFill>
          <a:blip r:embed="rId2" cstate="print"/>
          <a:srcRect/>
          <a:stretch>
            <a:fillRect/>
          </a:stretch>
        </p:blipFill>
        <p:spPr bwMode="auto">
          <a:xfrm>
            <a:off x="2244048" y="1065213"/>
            <a:ext cx="7729304" cy="4833937"/>
          </a:xfrm>
          <a:prstGeom prst="rect">
            <a:avLst/>
          </a:prstGeom>
          <a:noFill/>
          <a:ln w="9525" cap="flat" algn="ctr">
            <a:noFill/>
            <a:miter lim="800000"/>
            <a:headEnd type="none" w="med" len="med"/>
            <a:tailEnd type="none" w="med" len="med"/>
          </a:ln>
          <a:effectLst/>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Size Exclusion Chromatography for Aggregation Monitoring</a:t>
            </a:r>
            <a:endParaRPr lang="en-GB" dirty="0"/>
          </a:p>
        </p:txBody>
      </p:sp>
      <p:pic>
        <p:nvPicPr>
          <p:cNvPr id="11" name="Picture 2"/>
          <p:cNvPicPr>
            <a:picLocks noGrp="1" noChangeAspect="1" noChangeArrowheads="1"/>
          </p:cNvPicPr>
          <p:nvPr>
            <p:ph idx="1"/>
          </p:nvPr>
        </p:nvPicPr>
        <p:blipFill>
          <a:blip r:embed="rId2" cstate="print"/>
          <a:stretch>
            <a:fillRect/>
          </a:stretch>
        </p:blipFill>
        <p:spPr bwMode="auto">
          <a:xfrm>
            <a:off x="2414147" y="1065213"/>
            <a:ext cx="7389106" cy="483393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Shorter Runtimes in SEC</a:t>
            </a:r>
            <a:endParaRPr lang="en-GB" dirty="0"/>
          </a:p>
        </p:txBody>
      </p:sp>
      <p:pic>
        <p:nvPicPr>
          <p:cNvPr id="4" name="Picture 1"/>
          <p:cNvPicPr>
            <a:picLocks noGrp="1" noChangeAspect="1" noChangeArrowheads="1"/>
          </p:cNvPicPr>
          <p:nvPr>
            <p:ph idx="1"/>
          </p:nvPr>
        </p:nvPicPr>
        <p:blipFill>
          <a:blip r:embed="rId2" cstate="print"/>
          <a:srcRect/>
          <a:stretch>
            <a:fillRect/>
          </a:stretch>
        </p:blipFill>
        <p:spPr bwMode="auto">
          <a:xfrm>
            <a:off x="2329542" y="1065213"/>
            <a:ext cx="7558315" cy="4833937"/>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333081" y="1152536"/>
            <a:ext cx="7255991" cy="4879641"/>
          </a:xfrm>
          <a:prstGeom prst="rect">
            <a:avLst/>
          </a:prstGeom>
          <a:solidFill>
            <a:schemeClr val="bg1"/>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sz="1000">
              <a:solidFill>
                <a:srgbClr val="009EDB"/>
              </a:solidFill>
              <a:latin typeface="Arial" pitchFamily="124" charset="0"/>
              <a:ea typeface="ＭＳ Ｐゴシック" pitchFamily="100" charset="-128"/>
            </a:endParaRPr>
          </a:p>
        </p:txBody>
      </p:sp>
      <p:sp>
        <p:nvSpPr>
          <p:cNvPr id="14" name="Rectangle 13"/>
          <p:cNvSpPr/>
          <p:nvPr/>
        </p:nvSpPr>
        <p:spPr bwMode="auto">
          <a:xfrm>
            <a:off x="7714578" y="1210342"/>
            <a:ext cx="4115404" cy="4822596"/>
          </a:xfrm>
          <a:prstGeom prst="rect">
            <a:avLst/>
          </a:prstGeom>
          <a:solidFill>
            <a:schemeClr val="bg1"/>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sz="1000">
              <a:solidFill>
                <a:srgbClr val="009EDB"/>
              </a:solidFill>
              <a:latin typeface="Arial" pitchFamily="124" charset="0"/>
              <a:ea typeface="ＭＳ Ｐゴシック" pitchFamily="100" charset="-128"/>
            </a:endParaRPr>
          </a:p>
        </p:txBody>
      </p:sp>
      <p:sp>
        <p:nvSpPr>
          <p:cNvPr id="2" name="Title 1"/>
          <p:cNvSpPr>
            <a:spLocks noGrp="1"/>
          </p:cNvSpPr>
          <p:nvPr>
            <p:ph type="title"/>
          </p:nvPr>
        </p:nvSpPr>
        <p:spPr/>
        <p:txBody>
          <a:bodyPr/>
          <a:lstStyle/>
          <a:p>
            <a:r>
              <a:rPr lang="en-US" dirty="0"/>
              <a:t>Vanquish Flex Quaternary – </a:t>
            </a:r>
            <a:r>
              <a:rPr lang="en-US" dirty="0" smtClean="0"/>
              <a:t>Charge Variant Analysis</a:t>
            </a:r>
            <a:endParaRPr lang="en-US" dirty="0"/>
          </a:p>
        </p:txBody>
      </p:sp>
      <p:sp>
        <p:nvSpPr>
          <p:cNvPr id="8" name="Rectangle 7"/>
          <p:cNvSpPr/>
          <p:nvPr/>
        </p:nvSpPr>
        <p:spPr bwMode="auto">
          <a:xfrm>
            <a:off x="7706897" y="1145885"/>
            <a:ext cx="4131940" cy="75060"/>
          </a:xfrm>
          <a:prstGeom prst="rect">
            <a:avLst/>
          </a:prstGeom>
          <a:solidFill>
            <a:srgbClr val="B5BF00"/>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a:latin typeface="Arial" pitchFamily="68" charset="0"/>
            </a:endParaRPr>
          </a:p>
        </p:txBody>
      </p:sp>
      <p:sp>
        <p:nvSpPr>
          <p:cNvPr id="9" name="Rectangle 8"/>
          <p:cNvSpPr/>
          <p:nvPr/>
        </p:nvSpPr>
        <p:spPr>
          <a:xfrm>
            <a:off x="7887944" y="1377582"/>
            <a:ext cx="3748368" cy="3785652"/>
          </a:xfrm>
          <a:prstGeom prst="rect">
            <a:avLst/>
          </a:prstGeom>
          <a:solidFill>
            <a:schemeClr val="bg1">
              <a:alpha val="71000"/>
            </a:schemeClr>
          </a:solidFill>
          <a:ln w="9525" cap="flat" cmpd="sng" algn="ctr">
            <a:solidFill>
              <a:schemeClr val="bg1"/>
            </a:solidFill>
            <a:prstDash val="solid"/>
            <a:round/>
            <a:headEnd type="none" w="med" len="med"/>
            <a:tailEnd type="none" w="med" len="med"/>
          </a:ln>
          <a:effectLst/>
        </p:spPr>
        <p:txBody>
          <a:bodyPr wrap="square">
            <a:spAutoFit/>
          </a:bodyPr>
          <a:lstStyle/>
          <a:p>
            <a:pPr marL="188913" lvl="0" indent="-188913" defTabSz="171450" eaLnBrk="1" hangingPunct="1">
              <a:spcAft>
                <a:spcPts val="1800"/>
              </a:spcAft>
              <a:buFontTx/>
              <a:buChar char="•"/>
            </a:pPr>
            <a:r>
              <a:rPr lang="en-US" sz="1800" kern="0" spc="-30" dirty="0" smtClean="0">
                <a:solidFill>
                  <a:srgbClr val="3F3F3F"/>
                </a:solidFill>
                <a:latin typeface="Arial"/>
                <a:ea typeface="ＭＳ Ｐゴシック" pitchFamily="-60" charset="-128"/>
              </a:rPr>
              <a:t>pH gradients allow generic gradients for the separation of </a:t>
            </a:r>
            <a:r>
              <a:rPr lang="en-US" sz="1800" kern="0" spc="-30" dirty="0" err="1" smtClean="0">
                <a:solidFill>
                  <a:srgbClr val="3F3F3F"/>
                </a:solidFill>
                <a:latin typeface="Arial"/>
                <a:ea typeface="ＭＳ Ｐゴシック" pitchFamily="-60" charset="-128"/>
              </a:rPr>
              <a:t>mAbs</a:t>
            </a:r>
            <a:r>
              <a:rPr lang="en-US" sz="1800" kern="0" spc="-30" dirty="0" smtClean="0">
                <a:solidFill>
                  <a:srgbClr val="3F3F3F"/>
                </a:solidFill>
                <a:latin typeface="Arial"/>
                <a:ea typeface="ＭＳ Ｐゴシック" pitchFamily="-60" charset="-128"/>
              </a:rPr>
              <a:t> with a range of </a:t>
            </a:r>
            <a:r>
              <a:rPr lang="en-US" sz="1800" kern="0" spc="-30" dirty="0" err="1" smtClean="0">
                <a:solidFill>
                  <a:srgbClr val="3F3F3F"/>
                </a:solidFill>
                <a:latin typeface="Arial"/>
                <a:ea typeface="ＭＳ Ｐゴシック" pitchFamily="-60" charset="-128"/>
              </a:rPr>
              <a:t>isoelectric</a:t>
            </a:r>
            <a:r>
              <a:rPr lang="en-US" sz="1800" kern="0" spc="-30" dirty="0" smtClean="0">
                <a:solidFill>
                  <a:srgbClr val="3F3F3F"/>
                </a:solidFill>
                <a:latin typeface="Arial"/>
                <a:ea typeface="ＭＳ Ｐゴシック" pitchFamily="-60" charset="-128"/>
              </a:rPr>
              <a:t> points</a:t>
            </a:r>
          </a:p>
          <a:p>
            <a:pPr marL="188913" lvl="0" indent="-188913" defTabSz="171450" eaLnBrk="1" hangingPunct="1">
              <a:spcAft>
                <a:spcPts val="1800"/>
              </a:spcAft>
              <a:buFontTx/>
              <a:buChar char="•"/>
            </a:pPr>
            <a:r>
              <a:rPr lang="en-US" sz="1800" kern="0" spc="-30" dirty="0" smtClean="0">
                <a:solidFill>
                  <a:srgbClr val="3F3F3F"/>
                </a:solidFill>
                <a:latin typeface="Arial"/>
                <a:ea typeface="ＭＳ Ｐゴシック" pitchFamily="-60" charset="-128"/>
              </a:rPr>
              <a:t>Dedicated buffer kit allows easy method set-up</a:t>
            </a:r>
          </a:p>
          <a:p>
            <a:pPr marL="188913" lvl="0" indent="-188913" defTabSz="171450" eaLnBrk="1" hangingPunct="1">
              <a:spcAft>
                <a:spcPts val="1800"/>
              </a:spcAft>
              <a:buFontTx/>
              <a:buChar char="•"/>
            </a:pPr>
            <a:r>
              <a:rPr lang="en-US" kern="0" spc="-30" dirty="0" smtClean="0">
                <a:solidFill>
                  <a:srgbClr val="3F3F3F"/>
                </a:solidFill>
                <a:latin typeface="Arial"/>
                <a:ea typeface="ＭＳ Ｐゴシック" pitchFamily="-60" charset="-128"/>
              </a:rPr>
              <a:t>Easy to optimize to increase sample throughput</a:t>
            </a:r>
            <a:endParaRPr lang="en-US" sz="1800" kern="0" spc="-30" dirty="0" smtClean="0">
              <a:solidFill>
                <a:srgbClr val="3F3F3F"/>
              </a:solidFill>
              <a:latin typeface="Arial"/>
              <a:ea typeface="ＭＳ Ｐゴシック" pitchFamily="-60" charset="-128"/>
            </a:endParaRPr>
          </a:p>
          <a:p>
            <a:pPr marL="188913" lvl="0" indent="-188913" defTabSz="171450" eaLnBrk="1" hangingPunct="1">
              <a:spcAft>
                <a:spcPts val="1800"/>
              </a:spcAft>
              <a:buFontTx/>
              <a:buChar char="•"/>
            </a:pPr>
            <a:endParaRPr lang="en-US" sz="1800" kern="0" spc="-30" dirty="0" smtClean="0">
              <a:solidFill>
                <a:srgbClr val="3F3F3F"/>
              </a:solidFill>
              <a:latin typeface="Arial"/>
              <a:ea typeface="ＭＳ Ｐゴシック" pitchFamily="-60" charset="-128"/>
            </a:endParaRPr>
          </a:p>
          <a:p>
            <a:pPr marL="188913" lvl="0" indent="-188913" defTabSz="171450" eaLnBrk="1" hangingPunct="1">
              <a:spcAft>
                <a:spcPts val="1800"/>
              </a:spcAft>
              <a:buFontTx/>
              <a:buChar char="•"/>
            </a:pPr>
            <a:endParaRPr lang="en-US" sz="1800" kern="0" spc="-30" dirty="0">
              <a:solidFill>
                <a:srgbClr val="3F3F3F"/>
              </a:solidFill>
              <a:latin typeface="Arial"/>
              <a:ea typeface="ＭＳ Ｐゴシック" pitchFamily="-60" charset="-128"/>
            </a:endParaRPr>
          </a:p>
        </p:txBody>
      </p:sp>
      <p:sp>
        <p:nvSpPr>
          <p:cNvPr id="11" name="Rectangle 10"/>
          <p:cNvSpPr/>
          <p:nvPr/>
        </p:nvSpPr>
        <p:spPr bwMode="auto">
          <a:xfrm>
            <a:off x="333081" y="1145887"/>
            <a:ext cx="7255150" cy="74809"/>
          </a:xfrm>
          <a:prstGeom prst="rect">
            <a:avLst/>
          </a:prstGeom>
          <a:solidFill>
            <a:srgbClr val="B5BF00"/>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a:latin typeface="Arial" pitchFamily="68" charset="0"/>
            </a:endParaRPr>
          </a:p>
        </p:txBody>
      </p:sp>
      <p:sp>
        <p:nvSpPr>
          <p:cNvPr id="12" name="TextBox 11"/>
          <p:cNvSpPr txBox="1"/>
          <p:nvPr/>
        </p:nvSpPr>
        <p:spPr>
          <a:xfrm>
            <a:off x="346465" y="1370572"/>
            <a:ext cx="7250077" cy="359073"/>
          </a:xfrm>
          <a:prstGeom prst="rect">
            <a:avLst/>
          </a:prstGeom>
          <a:noFill/>
          <a:ln w="9525" algn="ctr">
            <a:noFill/>
            <a:miter lim="800000"/>
            <a:headEnd type="none" w="lg" len="lg"/>
            <a:tailEnd type="none" w="lg" len="lg"/>
          </a:ln>
        </p:spPr>
        <p:txBody>
          <a:bodyPr lIns="98133" tIns="98133" rIns="98133" bIns="98133" anchor="ctr"/>
          <a:lstStyle>
            <a:defPPr>
              <a:defRPr lang="en-US"/>
            </a:defPPr>
            <a:lvl1pPr algn="ctr">
              <a:lnSpc>
                <a:spcPct val="110000"/>
              </a:lnSpc>
              <a:spcAft>
                <a:spcPts val="0"/>
              </a:spcAft>
              <a:defRPr sz="1600" b="1" spc="-100">
                <a:ln w="13500">
                  <a:solidFill>
                    <a:srgbClr val="BDCBE4">
                      <a:shade val="2500"/>
                      <a:alpha val="6500"/>
                    </a:srgbClr>
                  </a:solidFill>
                  <a:prstDash val="solid"/>
                </a:ln>
                <a:solidFill>
                  <a:srgbClr val="009EDB"/>
                </a:solidFill>
                <a:latin typeface="+mn-lt"/>
              </a:defRPr>
            </a:lvl1pPr>
          </a:lstStyle>
          <a:p>
            <a:r>
              <a:rPr lang="en-US" dirty="0">
                <a:solidFill>
                  <a:srgbClr val="B5BF00"/>
                </a:solidFill>
              </a:rPr>
              <a:t>pH gradient ion exchange of monoclonal antibody </a:t>
            </a:r>
            <a:r>
              <a:rPr lang="en-US" dirty="0" smtClean="0">
                <a:solidFill>
                  <a:srgbClr val="B5BF00"/>
                </a:solidFill>
              </a:rPr>
              <a:t>(overlay of six runs)</a:t>
            </a:r>
            <a:endParaRPr lang="fr-FR" dirty="0">
              <a:solidFill>
                <a:srgbClr val="B5BF00"/>
              </a:solidFill>
            </a:endParaRPr>
          </a:p>
        </p:txBody>
      </p:sp>
      <p:grpSp>
        <p:nvGrpSpPr>
          <p:cNvPr id="3" name="Group 176"/>
          <p:cNvGrpSpPr/>
          <p:nvPr/>
        </p:nvGrpSpPr>
        <p:grpSpPr>
          <a:xfrm>
            <a:off x="736599" y="1944946"/>
            <a:ext cx="6692137" cy="3849126"/>
            <a:chOff x="-113072" y="1811338"/>
            <a:chExt cx="6819472" cy="3922366"/>
          </a:xfrm>
        </p:grpSpPr>
        <p:sp>
          <p:nvSpPr>
            <p:cNvPr id="15" name="AutoShape 4"/>
            <p:cNvSpPr>
              <a:spLocks noChangeAspect="1" noChangeArrowheads="1" noTextEdit="1"/>
            </p:cNvSpPr>
            <p:nvPr/>
          </p:nvSpPr>
          <p:spPr bwMode="auto">
            <a:xfrm>
              <a:off x="0" y="1811338"/>
              <a:ext cx="6610350" cy="3844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sz="1000" dirty="0"/>
            </a:p>
          </p:txBody>
        </p:sp>
        <p:sp>
          <p:nvSpPr>
            <p:cNvPr id="16" name="Line 6"/>
            <p:cNvSpPr>
              <a:spLocks noChangeShapeType="1"/>
            </p:cNvSpPr>
            <p:nvPr/>
          </p:nvSpPr>
          <p:spPr bwMode="auto">
            <a:xfrm>
              <a:off x="184150" y="5551488"/>
              <a:ext cx="63500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7" name="Line 7"/>
            <p:cNvSpPr>
              <a:spLocks noChangeShapeType="1"/>
            </p:cNvSpPr>
            <p:nvPr/>
          </p:nvSpPr>
          <p:spPr bwMode="auto">
            <a:xfrm>
              <a:off x="184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8" name="Rectangle 8"/>
            <p:cNvSpPr>
              <a:spLocks noChangeArrowheads="1"/>
            </p:cNvSpPr>
            <p:nvPr/>
          </p:nvSpPr>
          <p:spPr bwMode="auto">
            <a:xfrm>
              <a:off x="131763" y="5576888"/>
              <a:ext cx="71874" cy="1568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smtClean="0">
                  <a:ln>
                    <a:noFill/>
                  </a:ln>
                  <a:solidFill>
                    <a:srgbClr val="000000"/>
                  </a:solidFill>
                  <a:effectLst/>
                  <a:latin typeface="Arial" pitchFamily="34" charset="0"/>
                  <a:cs typeface="Arial" pitchFamily="34" charset="0"/>
                </a:rPr>
                <a:t>0</a:t>
              </a:r>
              <a:endParaRPr kumimoji="0" lang="de-DE"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9" name="Line 9"/>
            <p:cNvSpPr>
              <a:spLocks noChangeShapeType="1"/>
            </p:cNvSpPr>
            <p:nvPr/>
          </p:nvSpPr>
          <p:spPr bwMode="auto">
            <a:xfrm>
              <a:off x="184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20" name="Line 10"/>
            <p:cNvSpPr>
              <a:spLocks noChangeShapeType="1"/>
            </p:cNvSpPr>
            <p:nvPr/>
          </p:nvSpPr>
          <p:spPr bwMode="auto">
            <a:xfrm>
              <a:off x="342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21" name="Line 11"/>
            <p:cNvSpPr>
              <a:spLocks noChangeShapeType="1"/>
            </p:cNvSpPr>
            <p:nvPr/>
          </p:nvSpPr>
          <p:spPr bwMode="auto">
            <a:xfrm>
              <a:off x="501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23" name="Line 12"/>
            <p:cNvSpPr>
              <a:spLocks noChangeShapeType="1"/>
            </p:cNvSpPr>
            <p:nvPr/>
          </p:nvSpPr>
          <p:spPr bwMode="auto">
            <a:xfrm>
              <a:off x="660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24" name="Line 13"/>
            <p:cNvSpPr>
              <a:spLocks noChangeShapeType="1"/>
            </p:cNvSpPr>
            <p:nvPr/>
          </p:nvSpPr>
          <p:spPr bwMode="auto">
            <a:xfrm>
              <a:off x="819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25" name="Rectangle 14"/>
            <p:cNvSpPr>
              <a:spLocks noChangeArrowheads="1"/>
            </p:cNvSpPr>
            <p:nvPr/>
          </p:nvSpPr>
          <p:spPr bwMode="auto">
            <a:xfrm>
              <a:off x="768350" y="5576888"/>
              <a:ext cx="176330"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1.0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26" name="Line 15"/>
            <p:cNvSpPr>
              <a:spLocks noChangeShapeType="1"/>
            </p:cNvSpPr>
            <p:nvPr/>
          </p:nvSpPr>
          <p:spPr bwMode="auto">
            <a:xfrm>
              <a:off x="977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27" name="Line 16"/>
            <p:cNvSpPr>
              <a:spLocks noChangeShapeType="1"/>
            </p:cNvSpPr>
            <p:nvPr/>
          </p:nvSpPr>
          <p:spPr bwMode="auto">
            <a:xfrm>
              <a:off x="1136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28" name="Line 17"/>
            <p:cNvSpPr>
              <a:spLocks noChangeShapeType="1"/>
            </p:cNvSpPr>
            <p:nvPr/>
          </p:nvSpPr>
          <p:spPr bwMode="auto">
            <a:xfrm>
              <a:off x="1295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29" name="Line 18"/>
            <p:cNvSpPr>
              <a:spLocks noChangeShapeType="1"/>
            </p:cNvSpPr>
            <p:nvPr/>
          </p:nvSpPr>
          <p:spPr bwMode="auto">
            <a:xfrm>
              <a:off x="1454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30" name="Rectangle 19"/>
            <p:cNvSpPr>
              <a:spLocks noChangeArrowheads="1"/>
            </p:cNvSpPr>
            <p:nvPr/>
          </p:nvSpPr>
          <p:spPr bwMode="auto">
            <a:xfrm>
              <a:off x="1403350" y="5576888"/>
              <a:ext cx="176330"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2.0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31" name="Line 20"/>
            <p:cNvSpPr>
              <a:spLocks noChangeShapeType="1"/>
            </p:cNvSpPr>
            <p:nvPr/>
          </p:nvSpPr>
          <p:spPr bwMode="auto">
            <a:xfrm>
              <a:off x="1612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32" name="Line 21"/>
            <p:cNvSpPr>
              <a:spLocks noChangeShapeType="1"/>
            </p:cNvSpPr>
            <p:nvPr/>
          </p:nvSpPr>
          <p:spPr bwMode="auto">
            <a:xfrm>
              <a:off x="1771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33" name="Line 22"/>
            <p:cNvSpPr>
              <a:spLocks noChangeShapeType="1"/>
            </p:cNvSpPr>
            <p:nvPr/>
          </p:nvSpPr>
          <p:spPr bwMode="auto">
            <a:xfrm>
              <a:off x="1930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34" name="Line 23"/>
            <p:cNvSpPr>
              <a:spLocks noChangeShapeType="1"/>
            </p:cNvSpPr>
            <p:nvPr/>
          </p:nvSpPr>
          <p:spPr bwMode="auto">
            <a:xfrm>
              <a:off x="2089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35" name="Rectangle 24"/>
            <p:cNvSpPr>
              <a:spLocks noChangeArrowheads="1"/>
            </p:cNvSpPr>
            <p:nvPr/>
          </p:nvSpPr>
          <p:spPr bwMode="auto">
            <a:xfrm>
              <a:off x="2038350" y="5576888"/>
              <a:ext cx="176330"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3.0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36" name="Line 25"/>
            <p:cNvSpPr>
              <a:spLocks noChangeShapeType="1"/>
            </p:cNvSpPr>
            <p:nvPr/>
          </p:nvSpPr>
          <p:spPr bwMode="auto">
            <a:xfrm>
              <a:off x="2247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37" name="Line 26"/>
            <p:cNvSpPr>
              <a:spLocks noChangeShapeType="1"/>
            </p:cNvSpPr>
            <p:nvPr/>
          </p:nvSpPr>
          <p:spPr bwMode="auto">
            <a:xfrm>
              <a:off x="2406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38" name="Line 27"/>
            <p:cNvSpPr>
              <a:spLocks noChangeShapeType="1"/>
            </p:cNvSpPr>
            <p:nvPr/>
          </p:nvSpPr>
          <p:spPr bwMode="auto">
            <a:xfrm>
              <a:off x="2565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39" name="Line 28"/>
            <p:cNvSpPr>
              <a:spLocks noChangeShapeType="1"/>
            </p:cNvSpPr>
            <p:nvPr/>
          </p:nvSpPr>
          <p:spPr bwMode="auto">
            <a:xfrm>
              <a:off x="2724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40" name="Rectangle 29"/>
            <p:cNvSpPr>
              <a:spLocks noChangeArrowheads="1"/>
            </p:cNvSpPr>
            <p:nvPr/>
          </p:nvSpPr>
          <p:spPr bwMode="auto">
            <a:xfrm>
              <a:off x="2670175" y="5576888"/>
              <a:ext cx="176330"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4.0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41" name="Line 30"/>
            <p:cNvSpPr>
              <a:spLocks noChangeShapeType="1"/>
            </p:cNvSpPr>
            <p:nvPr/>
          </p:nvSpPr>
          <p:spPr bwMode="auto">
            <a:xfrm>
              <a:off x="2882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42" name="Line 31"/>
            <p:cNvSpPr>
              <a:spLocks noChangeShapeType="1"/>
            </p:cNvSpPr>
            <p:nvPr/>
          </p:nvSpPr>
          <p:spPr bwMode="auto">
            <a:xfrm>
              <a:off x="3041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43" name="Line 32"/>
            <p:cNvSpPr>
              <a:spLocks noChangeShapeType="1"/>
            </p:cNvSpPr>
            <p:nvPr/>
          </p:nvSpPr>
          <p:spPr bwMode="auto">
            <a:xfrm>
              <a:off x="3200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44" name="Line 33"/>
            <p:cNvSpPr>
              <a:spLocks noChangeShapeType="1"/>
            </p:cNvSpPr>
            <p:nvPr/>
          </p:nvSpPr>
          <p:spPr bwMode="auto">
            <a:xfrm>
              <a:off x="3359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45" name="Rectangle 34"/>
            <p:cNvSpPr>
              <a:spLocks noChangeArrowheads="1"/>
            </p:cNvSpPr>
            <p:nvPr/>
          </p:nvSpPr>
          <p:spPr bwMode="auto">
            <a:xfrm>
              <a:off x="3305175" y="5576888"/>
              <a:ext cx="176330"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5.0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46" name="Line 35"/>
            <p:cNvSpPr>
              <a:spLocks noChangeShapeType="1"/>
            </p:cNvSpPr>
            <p:nvPr/>
          </p:nvSpPr>
          <p:spPr bwMode="auto">
            <a:xfrm>
              <a:off x="3517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47" name="Line 36"/>
            <p:cNvSpPr>
              <a:spLocks noChangeShapeType="1"/>
            </p:cNvSpPr>
            <p:nvPr/>
          </p:nvSpPr>
          <p:spPr bwMode="auto">
            <a:xfrm>
              <a:off x="3676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48" name="Line 37"/>
            <p:cNvSpPr>
              <a:spLocks noChangeShapeType="1"/>
            </p:cNvSpPr>
            <p:nvPr/>
          </p:nvSpPr>
          <p:spPr bwMode="auto">
            <a:xfrm>
              <a:off x="3835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49" name="Line 38"/>
            <p:cNvSpPr>
              <a:spLocks noChangeShapeType="1"/>
            </p:cNvSpPr>
            <p:nvPr/>
          </p:nvSpPr>
          <p:spPr bwMode="auto">
            <a:xfrm>
              <a:off x="3994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50" name="Rectangle 39"/>
            <p:cNvSpPr>
              <a:spLocks noChangeArrowheads="1"/>
            </p:cNvSpPr>
            <p:nvPr/>
          </p:nvSpPr>
          <p:spPr bwMode="auto">
            <a:xfrm>
              <a:off x="3940175" y="5576888"/>
              <a:ext cx="176330"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6.0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51" name="Line 40"/>
            <p:cNvSpPr>
              <a:spLocks noChangeShapeType="1"/>
            </p:cNvSpPr>
            <p:nvPr/>
          </p:nvSpPr>
          <p:spPr bwMode="auto">
            <a:xfrm>
              <a:off x="4152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52" name="Line 41"/>
            <p:cNvSpPr>
              <a:spLocks noChangeShapeType="1"/>
            </p:cNvSpPr>
            <p:nvPr/>
          </p:nvSpPr>
          <p:spPr bwMode="auto">
            <a:xfrm>
              <a:off x="4311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53" name="Line 42"/>
            <p:cNvSpPr>
              <a:spLocks noChangeShapeType="1"/>
            </p:cNvSpPr>
            <p:nvPr/>
          </p:nvSpPr>
          <p:spPr bwMode="auto">
            <a:xfrm>
              <a:off x="4470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54" name="Line 43"/>
            <p:cNvSpPr>
              <a:spLocks noChangeShapeType="1"/>
            </p:cNvSpPr>
            <p:nvPr/>
          </p:nvSpPr>
          <p:spPr bwMode="auto">
            <a:xfrm>
              <a:off x="4629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55" name="Rectangle 44"/>
            <p:cNvSpPr>
              <a:spLocks noChangeArrowheads="1"/>
            </p:cNvSpPr>
            <p:nvPr/>
          </p:nvSpPr>
          <p:spPr bwMode="auto">
            <a:xfrm>
              <a:off x="4576763" y="5576888"/>
              <a:ext cx="176330"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7.0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56" name="Line 45"/>
            <p:cNvSpPr>
              <a:spLocks noChangeShapeType="1"/>
            </p:cNvSpPr>
            <p:nvPr/>
          </p:nvSpPr>
          <p:spPr bwMode="auto">
            <a:xfrm>
              <a:off x="4787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57" name="Line 46"/>
            <p:cNvSpPr>
              <a:spLocks noChangeShapeType="1"/>
            </p:cNvSpPr>
            <p:nvPr/>
          </p:nvSpPr>
          <p:spPr bwMode="auto">
            <a:xfrm>
              <a:off x="4946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58" name="Line 47"/>
            <p:cNvSpPr>
              <a:spLocks noChangeShapeType="1"/>
            </p:cNvSpPr>
            <p:nvPr/>
          </p:nvSpPr>
          <p:spPr bwMode="auto">
            <a:xfrm>
              <a:off x="5105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59" name="Line 48"/>
            <p:cNvSpPr>
              <a:spLocks noChangeShapeType="1"/>
            </p:cNvSpPr>
            <p:nvPr/>
          </p:nvSpPr>
          <p:spPr bwMode="auto">
            <a:xfrm>
              <a:off x="5264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60" name="Rectangle 49"/>
            <p:cNvSpPr>
              <a:spLocks noChangeArrowheads="1"/>
            </p:cNvSpPr>
            <p:nvPr/>
          </p:nvSpPr>
          <p:spPr bwMode="auto">
            <a:xfrm>
              <a:off x="5211763" y="5576888"/>
              <a:ext cx="176330"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8.0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61" name="Line 50"/>
            <p:cNvSpPr>
              <a:spLocks noChangeShapeType="1"/>
            </p:cNvSpPr>
            <p:nvPr/>
          </p:nvSpPr>
          <p:spPr bwMode="auto">
            <a:xfrm>
              <a:off x="5422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62" name="Line 51"/>
            <p:cNvSpPr>
              <a:spLocks noChangeShapeType="1"/>
            </p:cNvSpPr>
            <p:nvPr/>
          </p:nvSpPr>
          <p:spPr bwMode="auto">
            <a:xfrm>
              <a:off x="5581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63" name="Line 52"/>
            <p:cNvSpPr>
              <a:spLocks noChangeShapeType="1"/>
            </p:cNvSpPr>
            <p:nvPr/>
          </p:nvSpPr>
          <p:spPr bwMode="auto">
            <a:xfrm>
              <a:off x="5740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64" name="Line 53"/>
            <p:cNvSpPr>
              <a:spLocks noChangeShapeType="1"/>
            </p:cNvSpPr>
            <p:nvPr/>
          </p:nvSpPr>
          <p:spPr bwMode="auto">
            <a:xfrm>
              <a:off x="5899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65" name="Rectangle 54"/>
            <p:cNvSpPr>
              <a:spLocks noChangeArrowheads="1"/>
            </p:cNvSpPr>
            <p:nvPr/>
          </p:nvSpPr>
          <p:spPr bwMode="auto">
            <a:xfrm>
              <a:off x="5846763" y="5576888"/>
              <a:ext cx="176330"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9.0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66" name="Line 55"/>
            <p:cNvSpPr>
              <a:spLocks noChangeShapeType="1"/>
            </p:cNvSpPr>
            <p:nvPr/>
          </p:nvSpPr>
          <p:spPr bwMode="auto">
            <a:xfrm>
              <a:off x="60579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67" name="Line 56"/>
            <p:cNvSpPr>
              <a:spLocks noChangeShapeType="1"/>
            </p:cNvSpPr>
            <p:nvPr/>
          </p:nvSpPr>
          <p:spPr bwMode="auto">
            <a:xfrm>
              <a:off x="621665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68" name="Line 57"/>
            <p:cNvSpPr>
              <a:spLocks noChangeShapeType="1"/>
            </p:cNvSpPr>
            <p:nvPr/>
          </p:nvSpPr>
          <p:spPr bwMode="auto">
            <a:xfrm>
              <a:off x="6375400" y="5551488"/>
              <a:ext cx="1588" cy="12700"/>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69" name="Line 58"/>
            <p:cNvSpPr>
              <a:spLocks noChangeShapeType="1"/>
            </p:cNvSpPr>
            <p:nvPr/>
          </p:nvSpPr>
          <p:spPr bwMode="auto">
            <a:xfrm>
              <a:off x="6534150" y="5551488"/>
              <a:ext cx="1588" cy="22225"/>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70" name="Rectangle 59"/>
            <p:cNvSpPr>
              <a:spLocks noChangeArrowheads="1"/>
            </p:cNvSpPr>
            <p:nvPr/>
          </p:nvSpPr>
          <p:spPr bwMode="auto">
            <a:xfrm>
              <a:off x="6459538" y="5576888"/>
              <a:ext cx="246862"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10.0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71" name="Line 60"/>
            <p:cNvSpPr>
              <a:spLocks noChangeShapeType="1"/>
            </p:cNvSpPr>
            <p:nvPr/>
          </p:nvSpPr>
          <p:spPr bwMode="auto">
            <a:xfrm>
              <a:off x="168275" y="2181226"/>
              <a:ext cx="1588" cy="33543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72" name="Line 61"/>
            <p:cNvSpPr>
              <a:spLocks noChangeShapeType="1"/>
            </p:cNvSpPr>
            <p:nvPr/>
          </p:nvSpPr>
          <p:spPr bwMode="auto">
            <a:xfrm flipH="1">
              <a:off x="147638" y="5535613"/>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73" name="Line 63"/>
            <p:cNvSpPr>
              <a:spLocks noChangeShapeType="1"/>
            </p:cNvSpPr>
            <p:nvPr/>
          </p:nvSpPr>
          <p:spPr bwMode="auto">
            <a:xfrm flipH="1">
              <a:off x="155575" y="5476876"/>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74" name="Line 64"/>
            <p:cNvSpPr>
              <a:spLocks noChangeShapeType="1"/>
            </p:cNvSpPr>
            <p:nvPr/>
          </p:nvSpPr>
          <p:spPr bwMode="auto">
            <a:xfrm flipH="1">
              <a:off x="147638" y="5391151"/>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75" name="Rectangle 65"/>
            <p:cNvSpPr>
              <a:spLocks noChangeArrowheads="1"/>
            </p:cNvSpPr>
            <p:nvPr/>
          </p:nvSpPr>
          <p:spPr bwMode="auto">
            <a:xfrm>
              <a:off x="-33697" y="5312135"/>
              <a:ext cx="70532"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76" name="Line 66"/>
            <p:cNvSpPr>
              <a:spLocks noChangeShapeType="1"/>
            </p:cNvSpPr>
            <p:nvPr/>
          </p:nvSpPr>
          <p:spPr bwMode="auto">
            <a:xfrm flipH="1">
              <a:off x="155575" y="5307013"/>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77" name="Line 67"/>
            <p:cNvSpPr>
              <a:spLocks noChangeShapeType="1"/>
            </p:cNvSpPr>
            <p:nvPr/>
          </p:nvSpPr>
          <p:spPr bwMode="auto">
            <a:xfrm flipH="1">
              <a:off x="155575" y="5221288"/>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78" name="Line 68"/>
            <p:cNvSpPr>
              <a:spLocks noChangeShapeType="1"/>
            </p:cNvSpPr>
            <p:nvPr/>
          </p:nvSpPr>
          <p:spPr bwMode="auto">
            <a:xfrm flipH="1">
              <a:off x="155575" y="5137151"/>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79" name="Line 69"/>
            <p:cNvSpPr>
              <a:spLocks noChangeShapeType="1"/>
            </p:cNvSpPr>
            <p:nvPr/>
          </p:nvSpPr>
          <p:spPr bwMode="auto">
            <a:xfrm flipH="1">
              <a:off x="147638" y="5053013"/>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80" name="Rectangle 70"/>
            <p:cNvSpPr>
              <a:spLocks noChangeArrowheads="1"/>
            </p:cNvSpPr>
            <p:nvPr/>
          </p:nvSpPr>
          <p:spPr bwMode="auto">
            <a:xfrm>
              <a:off x="-73384" y="4972410"/>
              <a:ext cx="141064"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20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81" name="Line 71"/>
            <p:cNvSpPr>
              <a:spLocks noChangeShapeType="1"/>
            </p:cNvSpPr>
            <p:nvPr/>
          </p:nvSpPr>
          <p:spPr bwMode="auto">
            <a:xfrm flipH="1">
              <a:off x="155575" y="4967288"/>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82" name="Line 72"/>
            <p:cNvSpPr>
              <a:spLocks noChangeShapeType="1"/>
            </p:cNvSpPr>
            <p:nvPr/>
          </p:nvSpPr>
          <p:spPr bwMode="auto">
            <a:xfrm flipH="1">
              <a:off x="155575" y="4883151"/>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83" name="Line 73"/>
            <p:cNvSpPr>
              <a:spLocks noChangeShapeType="1"/>
            </p:cNvSpPr>
            <p:nvPr/>
          </p:nvSpPr>
          <p:spPr bwMode="auto">
            <a:xfrm flipH="1">
              <a:off x="155575" y="4799013"/>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84" name="Line 74"/>
            <p:cNvSpPr>
              <a:spLocks noChangeShapeType="1"/>
            </p:cNvSpPr>
            <p:nvPr/>
          </p:nvSpPr>
          <p:spPr bwMode="auto">
            <a:xfrm flipH="1">
              <a:off x="147638" y="4713288"/>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85" name="Rectangle 75"/>
            <p:cNvSpPr>
              <a:spLocks noChangeArrowheads="1"/>
            </p:cNvSpPr>
            <p:nvPr/>
          </p:nvSpPr>
          <p:spPr bwMode="auto">
            <a:xfrm>
              <a:off x="-73384" y="4632685"/>
              <a:ext cx="141064"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40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86" name="Line 76"/>
            <p:cNvSpPr>
              <a:spLocks noChangeShapeType="1"/>
            </p:cNvSpPr>
            <p:nvPr/>
          </p:nvSpPr>
          <p:spPr bwMode="auto">
            <a:xfrm flipH="1">
              <a:off x="155575" y="4629151"/>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87" name="Line 77"/>
            <p:cNvSpPr>
              <a:spLocks noChangeShapeType="1"/>
            </p:cNvSpPr>
            <p:nvPr/>
          </p:nvSpPr>
          <p:spPr bwMode="auto">
            <a:xfrm flipH="1">
              <a:off x="155575" y="4545013"/>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88" name="Line 78"/>
            <p:cNvSpPr>
              <a:spLocks noChangeShapeType="1"/>
            </p:cNvSpPr>
            <p:nvPr/>
          </p:nvSpPr>
          <p:spPr bwMode="auto">
            <a:xfrm flipH="1">
              <a:off x="155575" y="4459288"/>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89" name="Line 79"/>
            <p:cNvSpPr>
              <a:spLocks noChangeShapeType="1"/>
            </p:cNvSpPr>
            <p:nvPr/>
          </p:nvSpPr>
          <p:spPr bwMode="auto">
            <a:xfrm flipH="1">
              <a:off x="147638" y="4375151"/>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90" name="Rectangle 80"/>
            <p:cNvSpPr>
              <a:spLocks noChangeArrowheads="1"/>
            </p:cNvSpPr>
            <p:nvPr/>
          </p:nvSpPr>
          <p:spPr bwMode="auto">
            <a:xfrm>
              <a:off x="-73384" y="4292960"/>
              <a:ext cx="141064"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60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91" name="Line 81"/>
            <p:cNvSpPr>
              <a:spLocks noChangeShapeType="1"/>
            </p:cNvSpPr>
            <p:nvPr/>
          </p:nvSpPr>
          <p:spPr bwMode="auto">
            <a:xfrm flipH="1">
              <a:off x="155575" y="4291013"/>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92" name="Line 82"/>
            <p:cNvSpPr>
              <a:spLocks noChangeShapeType="1"/>
            </p:cNvSpPr>
            <p:nvPr/>
          </p:nvSpPr>
          <p:spPr bwMode="auto">
            <a:xfrm flipH="1">
              <a:off x="155575" y="4205288"/>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93" name="Line 83"/>
            <p:cNvSpPr>
              <a:spLocks noChangeShapeType="1"/>
            </p:cNvSpPr>
            <p:nvPr/>
          </p:nvSpPr>
          <p:spPr bwMode="auto">
            <a:xfrm flipH="1">
              <a:off x="155575" y="4121151"/>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94" name="Line 84"/>
            <p:cNvSpPr>
              <a:spLocks noChangeShapeType="1"/>
            </p:cNvSpPr>
            <p:nvPr/>
          </p:nvSpPr>
          <p:spPr bwMode="auto">
            <a:xfrm flipH="1">
              <a:off x="147638" y="4035426"/>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95" name="Rectangle 85"/>
            <p:cNvSpPr>
              <a:spLocks noChangeArrowheads="1"/>
            </p:cNvSpPr>
            <p:nvPr/>
          </p:nvSpPr>
          <p:spPr bwMode="auto">
            <a:xfrm>
              <a:off x="-73384" y="3956410"/>
              <a:ext cx="141064"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80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96" name="Line 86"/>
            <p:cNvSpPr>
              <a:spLocks noChangeShapeType="1"/>
            </p:cNvSpPr>
            <p:nvPr/>
          </p:nvSpPr>
          <p:spPr bwMode="auto">
            <a:xfrm flipH="1">
              <a:off x="155575" y="3951288"/>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97" name="Line 87"/>
            <p:cNvSpPr>
              <a:spLocks noChangeShapeType="1"/>
            </p:cNvSpPr>
            <p:nvPr/>
          </p:nvSpPr>
          <p:spPr bwMode="auto">
            <a:xfrm flipH="1">
              <a:off x="155575" y="3867151"/>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98" name="Line 88"/>
            <p:cNvSpPr>
              <a:spLocks noChangeShapeType="1"/>
            </p:cNvSpPr>
            <p:nvPr/>
          </p:nvSpPr>
          <p:spPr bwMode="auto">
            <a:xfrm flipH="1">
              <a:off x="155575" y="3781426"/>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99" name="Line 89"/>
            <p:cNvSpPr>
              <a:spLocks noChangeShapeType="1"/>
            </p:cNvSpPr>
            <p:nvPr/>
          </p:nvSpPr>
          <p:spPr bwMode="auto">
            <a:xfrm flipH="1">
              <a:off x="147638" y="3697288"/>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00" name="Rectangle 90"/>
            <p:cNvSpPr>
              <a:spLocks noChangeArrowheads="1"/>
            </p:cNvSpPr>
            <p:nvPr/>
          </p:nvSpPr>
          <p:spPr bwMode="auto">
            <a:xfrm>
              <a:off x="-113072" y="3616685"/>
              <a:ext cx="211596"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100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101" name="Line 91"/>
            <p:cNvSpPr>
              <a:spLocks noChangeShapeType="1"/>
            </p:cNvSpPr>
            <p:nvPr/>
          </p:nvSpPr>
          <p:spPr bwMode="auto">
            <a:xfrm flipH="1">
              <a:off x="155575" y="3613151"/>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02" name="Line 92"/>
            <p:cNvSpPr>
              <a:spLocks noChangeShapeType="1"/>
            </p:cNvSpPr>
            <p:nvPr/>
          </p:nvSpPr>
          <p:spPr bwMode="auto">
            <a:xfrm flipH="1">
              <a:off x="155575" y="3527426"/>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03" name="Line 93"/>
            <p:cNvSpPr>
              <a:spLocks noChangeShapeType="1"/>
            </p:cNvSpPr>
            <p:nvPr/>
          </p:nvSpPr>
          <p:spPr bwMode="auto">
            <a:xfrm flipH="1">
              <a:off x="155575" y="3443288"/>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04" name="Line 94"/>
            <p:cNvSpPr>
              <a:spLocks noChangeShapeType="1"/>
            </p:cNvSpPr>
            <p:nvPr/>
          </p:nvSpPr>
          <p:spPr bwMode="auto">
            <a:xfrm flipH="1">
              <a:off x="147638" y="3357563"/>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05" name="Rectangle 95"/>
            <p:cNvSpPr>
              <a:spLocks noChangeArrowheads="1"/>
            </p:cNvSpPr>
            <p:nvPr/>
          </p:nvSpPr>
          <p:spPr bwMode="auto">
            <a:xfrm>
              <a:off x="-113072" y="3276960"/>
              <a:ext cx="211596"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120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106" name="Line 96"/>
            <p:cNvSpPr>
              <a:spLocks noChangeShapeType="1"/>
            </p:cNvSpPr>
            <p:nvPr/>
          </p:nvSpPr>
          <p:spPr bwMode="auto">
            <a:xfrm flipH="1">
              <a:off x="155575" y="3273426"/>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07" name="Line 97"/>
            <p:cNvSpPr>
              <a:spLocks noChangeShapeType="1"/>
            </p:cNvSpPr>
            <p:nvPr/>
          </p:nvSpPr>
          <p:spPr bwMode="auto">
            <a:xfrm flipH="1">
              <a:off x="155575" y="3189288"/>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08" name="Line 98"/>
            <p:cNvSpPr>
              <a:spLocks noChangeShapeType="1"/>
            </p:cNvSpPr>
            <p:nvPr/>
          </p:nvSpPr>
          <p:spPr bwMode="auto">
            <a:xfrm flipH="1">
              <a:off x="155575" y="3103563"/>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09" name="Line 99"/>
            <p:cNvSpPr>
              <a:spLocks noChangeShapeType="1"/>
            </p:cNvSpPr>
            <p:nvPr/>
          </p:nvSpPr>
          <p:spPr bwMode="auto">
            <a:xfrm flipH="1">
              <a:off x="147638" y="3019426"/>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10" name="Rectangle 100"/>
            <p:cNvSpPr>
              <a:spLocks noChangeArrowheads="1"/>
            </p:cNvSpPr>
            <p:nvPr/>
          </p:nvSpPr>
          <p:spPr bwMode="auto">
            <a:xfrm>
              <a:off x="-113072" y="2937235"/>
              <a:ext cx="211596"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140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111" name="Line 101"/>
            <p:cNvSpPr>
              <a:spLocks noChangeShapeType="1"/>
            </p:cNvSpPr>
            <p:nvPr/>
          </p:nvSpPr>
          <p:spPr bwMode="auto">
            <a:xfrm flipH="1">
              <a:off x="155575" y="2935288"/>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12" name="Line 102"/>
            <p:cNvSpPr>
              <a:spLocks noChangeShapeType="1"/>
            </p:cNvSpPr>
            <p:nvPr/>
          </p:nvSpPr>
          <p:spPr bwMode="auto">
            <a:xfrm flipH="1">
              <a:off x="155575" y="2849563"/>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13" name="Line 103"/>
            <p:cNvSpPr>
              <a:spLocks noChangeShapeType="1"/>
            </p:cNvSpPr>
            <p:nvPr/>
          </p:nvSpPr>
          <p:spPr bwMode="auto">
            <a:xfrm flipH="1">
              <a:off x="155575" y="2765426"/>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14" name="Line 104"/>
            <p:cNvSpPr>
              <a:spLocks noChangeShapeType="1"/>
            </p:cNvSpPr>
            <p:nvPr/>
          </p:nvSpPr>
          <p:spPr bwMode="auto">
            <a:xfrm flipH="1">
              <a:off x="147638" y="2681288"/>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15" name="Rectangle 105"/>
            <p:cNvSpPr>
              <a:spLocks noChangeArrowheads="1"/>
            </p:cNvSpPr>
            <p:nvPr/>
          </p:nvSpPr>
          <p:spPr bwMode="auto">
            <a:xfrm>
              <a:off x="-113072" y="2602273"/>
              <a:ext cx="211596"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160</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116" name="Line 106"/>
            <p:cNvSpPr>
              <a:spLocks noChangeShapeType="1"/>
            </p:cNvSpPr>
            <p:nvPr/>
          </p:nvSpPr>
          <p:spPr bwMode="auto">
            <a:xfrm flipH="1">
              <a:off x="155575" y="2595563"/>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17" name="Line 107"/>
            <p:cNvSpPr>
              <a:spLocks noChangeShapeType="1"/>
            </p:cNvSpPr>
            <p:nvPr/>
          </p:nvSpPr>
          <p:spPr bwMode="auto">
            <a:xfrm flipH="1">
              <a:off x="155575" y="2511426"/>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18" name="Line 108"/>
            <p:cNvSpPr>
              <a:spLocks noChangeShapeType="1"/>
            </p:cNvSpPr>
            <p:nvPr/>
          </p:nvSpPr>
          <p:spPr bwMode="auto">
            <a:xfrm flipH="1">
              <a:off x="155575" y="2427288"/>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19" name="Line 109"/>
            <p:cNvSpPr>
              <a:spLocks noChangeShapeType="1"/>
            </p:cNvSpPr>
            <p:nvPr/>
          </p:nvSpPr>
          <p:spPr bwMode="auto">
            <a:xfrm flipH="1">
              <a:off x="147638" y="2341563"/>
              <a:ext cx="20638"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20" name="Rectangle 110"/>
            <p:cNvSpPr>
              <a:spLocks noChangeArrowheads="1"/>
            </p:cNvSpPr>
            <p:nvPr/>
          </p:nvSpPr>
          <p:spPr bwMode="auto">
            <a:xfrm>
              <a:off x="-113072" y="2262548"/>
              <a:ext cx="211596"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smtClean="0">
                  <a:ln>
                    <a:noFill/>
                  </a:ln>
                  <a:solidFill>
                    <a:srgbClr val="000000"/>
                  </a:solidFill>
                  <a:effectLst/>
                  <a:latin typeface="Arial" pitchFamily="34" charset="0"/>
                  <a:cs typeface="Arial" pitchFamily="34" charset="0"/>
                </a:rPr>
                <a:t>180</a:t>
              </a:r>
              <a:endParaRPr kumimoji="0" lang="de-DE"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21" name="Line 111"/>
            <p:cNvSpPr>
              <a:spLocks noChangeShapeType="1"/>
            </p:cNvSpPr>
            <p:nvPr/>
          </p:nvSpPr>
          <p:spPr bwMode="auto">
            <a:xfrm flipH="1">
              <a:off x="155575" y="2257426"/>
              <a:ext cx="12700" cy="1588"/>
            </a:xfrm>
            <a:prstGeom prst="line">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22" name="Freeform 115"/>
            <p:cNvSpPr>
              <a:spLocks/>
            </p:cNvSpPr>
            <p:nvPr/>
          </p:nvSpPr>
          <p:spPr bwMode="auto">
            <a:xfrm>
              <a:off x="185738" y="2730501"/>
              <a:ext cx="6350000" cy="2713038"/>
            </a:xfrm>
            <a:custGeom>
              <a:avLst/>
              <a:gdLst/>
              <a:ahLst/>
              <a:cxnLst>
                <a:cxn ang="0">
                  <a:pos x="57" y="1628"/>
                </a:cxn>
                <a:cxn ang="0">
                  <a:pos x="107" y="1676"/>
                </a:cxn>
                <a:cxn ang="0">
                  <a:pos x="173" y="1677"/>
                </a:cxn>
                <a:cxn ang="0">
                  <a:pos x="240" y="1677"/>
                </a:cxn>
                <a:cxn ang="0">
                  <a:pos x="307" y="1677"/>
                </a:cxn>
                <a:cxn ang="0">
                  <a:pos x="373" y="1677"/>
                </a:cxn>
                <a:cxn ang="0">
                  <a:pos x="440" y="1677"/>
                </a:cxn>
                <a:cxn ang="0">
                  <a:pos x="507" y="1678"/>
                </a:cxn>
                <a:cxn ang="0">
                  <a:pos x="573" y="1678"/>
                </a:cxn>
                <a:cxn ang="0">
                  <a:pos x="640" y="1678"/>
                </a:cxn>
                <a:cxn ang="0">
                  <a:pos x="707" y="1678"/>
                </a:cxn>
                <a:cxn ang="0">
                  <a:pos x="773" y="1677"/>
                </a:cxn>
                <a:cxn ang="0">
                  <a:pos x="840" y="1677"/>
                </a:cxn>
                <a:cxn ang="0">
                  <a:pos x="907" y="1677"/>
                </a:cxn>
                <a:cxn ang="0">
                  <a:pos x="973" y="1677"/>
                </a:cxn>
                <a:cxn ang="0">
                  <a:pos x="1040" y="1677"/>
                </a:cxn>
                <a:cxn ang="0">
                  <a:pos x="1107" y="1677"/>
                </a:cxn>
                <a:cxn ang="0">
                  <a:pos x="1173" y="1676"/>
                </a:cxn>
                <a:cxn ang="0">
                  <a:pos x="1240" y="1676"/>
                </a:cxn>
                <a:cxn ang="0">
                  <a:pos x="1307" y="1676"/>
                </a:cxn>
                <a:cxn ang="0">
                  <a:pos x="1373" y="1676"/>
                </a:cxn>
                <a:cxn ang="0">
                  <a:pos x="1440" y="1676"/>
                </a:cxn>
                <a:cxn ang="0">
                  <a:pos x="1507" y="1675"/>
                </a:cxn>
                <a:cxn ang="0">
                  <a:pos x="1573" y="1671"/>
                </a:cxn>
                <a:cxn ang="0">
                  <a:pos x="1640" y="1658"/>
                </a:cxn>
                <a:cxn ang="0">
                  <a:pos x="1707" y="1440"/>
                </a:cxn>
                <a:cxn ang="0">
                  <a:pos x="1739" y="191"/>
                </a:cxn>
                <a:cxn ang="0">
                  <a:pos x="1761" y="1286"/>
                </a:cxn>
                <a:cxn ang="0">
                  <a:pos x="1800" y="971"/>
                </a:cxn>
                <a:cxn ang="0">
                  <a:pos x="1823" y="1413"/>
                </a:cxn>
                <a:cxn ang="0">
                  <a:pos x="1890" y="1512"/>
                </a:cxn>
                <a:cxn ang="0">
                  <a:pos x="1914" y="325"/>
                </a:cxn>
                <a:cxn ang="0">
                  <a:pos x="1953" y="1578"/>
                </a:cxn>
                <a:cxn ang="0">
                  <a:pos x="2020" y="1622"/>
                </a:cxn>
                <a:cxn ang="0">
                  <a:pos x="2087" y="1634"/>
                </a:cxn>
                <a:cxn ang="0">
                  <a:pos x="2153" y="1639"/>
                </a:cxn>
                <a:cxn ang="0">
                  <a:pos x="2220" y="1642"/>
                </a:cxn>
                <a:cxn ang="0">
                  <a:pos x="2287" y="1644"/>
                </a:cxn>
                <a:cxn ang="0">
                  <a:pos x="2353" y="1646"/>
                </a:cxn>
                <a:cxn ang="0">
                  <a:pos x="2420" y="1647"/>
                </a:cxn>
                <a:cxn ang="0">
                  <a:pos x="2487" y="1647"/>
                </a:cxn>
                <a:cxn ang="0">
                  <a:pos x="2553" y="1648"/>
                </a:cxn>
                <a:cxn ang="0">
                  <a:pos x="2620" y="1649"/>
                </a:cxn>
                <a:cxn ang="0">
                  <a:pos x="2687" y="1650"/>
                </a:cxn>
                <a:cxn ang="0">
                  <a:pos x="2753" y="1650"/>
                </a:cxn>
                <a:cxn ang="0">
                  <a:pos x="2820" y="1650"/>
                </a:cxn>
                <a:cxn ang="0">
                  <a:pos x="2887" y="1651"/>
                </a:cxn>
                <a:cxn ang="0">
                  <a:pos x="2953" y="1651"/>
                </a:cxn>
                <a:cxn ang="0">
                  <a:pos x="3020" y="1651"/>
                </a:cxn>
                <a:cxn ang="0">
                  <a:pos x="3087" y="1651"/>
                </a:cxn>
                <a:cxn ang="0">
                  <a:pos x="3153" y="1652"/>
                </a:cxn>
                <a:cxn ang="0">
                  <a:pos x="3220" y="1652"/>
                </a:cxn>
                <a:cxn ang="0">
                  <a:pos x="3287" y="1652"/>
                </a:cxn>
                <a:cxn ang="0">
                  <a:pos x="3353" y="1652"/>
                </a:cxn>
                <a:cxn ang="0">
                  <a:pos x="3420" y="1652"/>
                </a:cxn>
                <a:cxn ang="0">
                  <a:pos x="3487" y="1653"/>
                </a:cxn>
                <a:cxn ang="0">
                  <a:pos x="3553" y="1653"/>
                </a:cxn>
                <a:cxn ang="0">
                  <a:pos x="3620" y="1653"/>
                </a:cxn>
                <a:cxn ang="0">
                  <a:pos x="3687" y="1653"/>
                </a:cxn>
                <a:cxn ang="0">
                  <a:pos x="3753" y="1653"/>
                </a:cxn>
                <a:cxn ang="0">
                  <a:pos x="3820" y="1653"/>
                </a:cxn>
                <a:cxn ang="0">
                  <a:pos x="3887" y="1653"/>
                </a:cxn>
                <a:cxn ang="0">
                  <a:pos x="3953" y="1653"/>
                </a:cxn>
              </a:cxnLst>
              <a:rect l="0" t="0" r="r" b="b"/>
              <a:pathLst>
                <a:path w="4000" h="1709">
                  <a:moveTo>
                    <a:pt x="0" y="1676"/>
                  </a:moveTo>
                  <a:lnTo>
                    <a:pt x="3" y="1676"/>
                  </a:lnTo>
                  <a:lnTo>
                    <a:pt x="7" y="1676"/>
                  </a:lnTo>
                  <a:lnTo>
                    <a:pt x="10" y="1676"/>
                  </a:lnTo>
                  <a:lnTo>
                    <a:pt x="13" y="1676"/>
                  </a:lnTo>
                  <a:lnTo>
                    <a:pt x="17" y="1676"/>
                  </a:lnTo>
                  <a:lnTo>
                    <a:pt x="20" y="1676"/>
                  </a:lnTo>
                  <a:lnTo>
                    <a:pt x="23" y="1676"/>
                  </a:lnTo>
                  <a:lnTo>
                    <a:pt x="27" y="1676"/>
                  </a:lnTo>
                  <a:lnTo>
                    <a:pt x="30" y="1676"/>
                  </a:lnTo>
                  <a:lnTo>
                    <a:pt x="33" y="1676"/>
                  </a:lnTo>
                  <a:lnTo>
                    <a:pt x="37" y="1676"/>
                  </a:lnTo>
                  <a:lnTo>
                    <a:pt x="40" y="1676"/>
                  </a:lnTo>
                  <a:lnTo>
                    <a:pt x="43" y="1676"/>
                  </a:lnTo>
                  <a:lnTo>
                    <a:pt x="47" y="1676"/>
                  </a:lnTo>
                  <a:lnTo>
                    <a:pt x="50" y="1675"/>
                  </a:lnTo>
                  <a:lnTo>
                    <a:pt x="53" y="1671"/>
                  </a:lnTo>
                  <a:lnTo>
                    <a:pt x="54" y="1670"/>
                  </a:lnTo>
                  <a:lnTo>
                    <a:pt x="56" y="1645"/>
                  </a:lnTo>
                  <a:lnTo>
                    <a:pt x="57" y="1628"/>
                  </a:lnTo>
                  <a:lnTo>
                    <a:pt x="57" y="1610"/>
                  </a:lnTo>
                  <a:lnTo>
                    <a:pt x="59" y="1590"/>
                  </a:lnTo>
                  <a:lnTo>
                    <a:pt x="60" y="1606"/>
                  </a:lnTo>
                  <a:lnTo>
                    <a:pt x="63" y="1687"/>
                  </a:lnTo>
                  <a:lnTo>
                    <a:pt x="63" y="1699"/>
                  </a:lnTo>
                  <a:lnTo>
                    <a:pt x="64" y="1706"/>
                  </a:lnTo>
                  <a:lnTo>
                    <a:pt x="65" y="1709"/>
                  </a:lnTo>
                  <a:lnTo>
                    <a:pt x="67" y="1704"/>
                  </a:lnTo>
                  <a:lnTo>
                    <a:pt x="70" y="1689"/>
                  </a:lnTo>
                  <a:lnTo>
                    <a:pt x="73" y="1680"/>
                  </a:lnTo>
                  <a:lnTo>
                    <a:pt x="77" y="1677"/>
                  </a:lnTo>
                  <a:lnTo>
                    <a:pt x="80" y="1676"/>
                  </a:lnTo>
                  <a:lnTo>
                    <a:pt x="83" y="1676"/>
                  </a:lnTo>
                  <a:lnTo>
                    <a:pt x="87" y="1676"/>
                  </a:lnTo>
                  <a:lnTo>
                    <a:pt x="90" y="1676"/>
                  </a:lnTo>
                  <a:lnTo>
                    <a:pt x="93" y="1676"/>
                  </a:lnTo>
                  <a:lnTo>
                    <a:pt x="97" y="1676"/>
                  </a:lnTo>
                  <a:lnTo>
                    <a:pt x="100" y="1676"/>
                  </a:lnTo>
                  <a:lnTo>
                    <a:pt x="103" y="1676"/>
                  </a:lnTo>
                  <a:lnTo>
                    <a:pt x="107" y="1676"/>
                  </a:lnTo>
                  <a:lnTo>
                    <a:pt x="110" y="1676"/>
                  </a:lnTo>
                  <a:lnTo>
                    <a:pt x="113" y="1676"/>
                  </a:lnTo>
                  <a:lnTo>
                    <a:pt x="117" y="1677"/>
                  </a:lnTo>
                  <a:lnTo>
                    <a:pt x="120" y="1677"/>
                  </a:lnTo>
                  <a:lnTo>
                    <a:pt x="123" y="1677"/>
                  </a:lnTo>
                  <a:lnTo>
                    <a:pt x="127" y="1677"/>
                  </a:lnTo>
                  <a:lnTo>
                    <a:pt x="130" y="1677"/>
                  </a:lnTo>
                  <a:lnTo>
                    <a:pt x="133" y="1677"/>
                  </a:lnTo>
                  <a:lnTo>
                    <a:pt x="137" y="1677"/>
                  </a:lnTo>
                  <a:lnTo>
                    <a:pt x="140" y="1677"/>
                  </a:lnTo>
                  <a:lnTo>
                    <a:pt x="143" y="1677"/>
                  </a:lnTo>
                  <a:lnTo>
                    <a:pt x="147" y="1677"/>
                  </a:lnTo>
                  <a:lnTo>
                    <a:pt x="150" y="1677"/>
                  </a:lnTo>
                  <a:lnTo>
                    <a:pt x="153" y="1677"/>
                  </a:lnTo>
                  <a:lnTo>
                    <a:pt x="157" y="1677"/>
                  </a:lnTo>
                  <a:lnTo>
                    <a:pt x="160" y="1677"/>
                  </a:lnTo>
                  <a:lnTo>
                    <a:pt x="163" y="1677"/>
                  </a:lnTo>
                  <a:lnTo>
                    <a:pt x="167" y="1677"/>
                  </a:lnTo>
                  <a:lnTo>
                    <a:pt x="170" y="1677"/>
                  </a:lnTo>
                  <a:lnTo>
                    <a:pt x="173" y="1677"/>
                  </a:lnTo>
                  <a:lnTo>
                    <a:pt x="177" y="1677"/>
                  </a:lnTo>
                  <a:lnTo>
                    <a:pt x="180" y="1677"/>
                  </a:lnTo>
                  <a:lnTo>
                    <a:pt x="183" y="1677"/>
                  </a:lnTo>
                  <a:lnTo>
                    <a:pt x="187" y="1677"/>
                  </a:lnTo>
                  <a:lnTo>
                    <a:pt x="190" y="1677"/>
                  </a:lnTo>
                  <a:lnTo>
                    <a:pt x="193" y="1677"/>
                  </a:lnTo>
                  <a:lnTo>
                    <a:pt x="197" y="1677"/>
                  </a:lnTo>
                  <a:lnTo>
                    <a:pt x="200" y="1677"/>
                  </a:lnTo>
                  <a:lnTo>
                    <a:pt x="203" y="1677"/>
                  </a:lnTo>
                  <a:lnTo>
                    <a:pt x="207" y="1677"/>
                  </a:lnTo>
                  <a:lnTo>
                    <a:pt x="210" y="1677"/>
                  </a:lnTo>
                  <a:lnTo>
                    <a:pt x="213" y="1677"/>
                  </a:lnTo>
                  <a:lnTo>
                    <a:pt x="217" y="1677"/>
                  </a:lnTo>
                  <a:lnTo>
                    <a:pt x="220" y="1677"/>
                  </a:lnTo>
                  <a:lnTo>
                    <a:pt x="223" y="1677"/>
                  </a:lnTo>
                  <a:lnTo>
                    <a:pt x="227" y="1677"/>
                  </a:lnTo>
                  <a:lnTo>
                    <a:pt x="230" y="1677"/>
                  </a:lnTo>
                  <a:lnTo>
                    <a:pt x="233" y="1677"/>
                  </a:lnTo>
                  <a:lnTo>
                    <a:pt x="237" y="1677"/>
                  </a:lnTo>
                  <a:lnTo>
                    <a:pt x="240" y="1677"/>
                  </a:lnTo>
                  <a:lnTo>
                    <a:pt x="243" y="1677"/>
                  </a:lnTo>
                  <a:lnTo>
                    <a:pt x="247" y="1677"/>
                  </a:lnTo>
                  <a:lnTo>
                    <a:pt x="250" y="1677"/>
                  </a:lnTo>
                  <a:lnTo>
                    <a:pt x="253" y="1677"/>
                  </a:lnTo>
                  <a:lnTo>
                    <a:pt x="257" y="1677"/>
                  </a:lnTo>
                  <a:lnTo>
                    <a:pt x="260" y="1677"/>
                  </a:lnTo>
                  <a:lnTo>
                    <a:pt x="263" y="1677"/>
                  </a:lnTo>
                  <a:lnTo>
                    <a:pt x="267" y="1677"/>
                  </a:lnTo>
                  <a:lnTo>
                    <a:pt x="270" y="1677"/>
                  </a:lnTo>
                  <a:lnTo>
                    <a:pt x="273" y="1677"/>
                  </a:lnTo>
                  <a:lnTo>
                    <a:pt x="277" y="1677"/>
                  </a:lnTo>
                  <a:lnTo>
                    <a:pt x="280" y="1677"/>
                  </a:lnTo>
                  <a:lnTo>
                    <a:pt x="283" y="1677"/>
                  </a:lnTo>
                  <a:lnTo>
                    <a:pt x="287" y="1677"/>
                  </a:lnTo>
                  <a:lnTo>
                    <a:pt x="290" y="1677"/>
                  </a:lnTo>
                  <a:lnTo>
                    <a:pt x="293" y="1677"/>
                  </a:lnTo>
                  <a:lnTo>
                    <a:pt x="297" y="1677"/>
                  </a:lnTo>
                  <a:lnTo>
                    <a:pt x="300" y="1677"/>
                  </a:lnTo>
                  <a:lnTo>
                    <a:pt x="303" y="1677"/>
                  </a:lnTo>
                  <a:lnTo>
                    <a:pt x="307" y="1677"/>
                  </a:lnTo>
                  <a:lnTo>
                    <a:pt x="310" y="1677"/>
                  </a:lnTo>
                  <a:lnTo>
                    <a:pt x="313" y="1677"/>
                  </a:lnTo>
                  <a:lnTo>
                    <a:pt x="317" y="1677"/>
                  </a:lnTo>
                  <a:lnTo>
                    <a:pt x="320" y="1677"/>
                  </a:lnTo>
                  <a:lnTo>
                    <a:pt x="323" y="1677"/>
                  </a:lnTo>
                  <a:lnTo>
                    <a:pt x="327" y="1677"/>
                  </a:lnTo>
                  <a:lnTo>
                    <a:pt x="330" y="1677"/>
                  </a:lnTo>
                  <a:lnTo>
                    <a:pt x="333" y="1677"/>
                  </a:lnTo>
                  <a:lnTo>
                    <a:pt x="337" y="1677"/>
                  </a:lnTo>
                  <a:lnTo>
                    <a:pt x="340" y="1677"/>
                  </a:lnTo>
                  <a:lnTo>
                    <a:pt x="343" y="1677"/>
                  </a:lnTo>
                  <a:lnTo>
                    <a:pt x="347" y="1677"/>
                  </a:lnTo>
                  <a:lnTo>
                    <a:pt x="350" y="1677"/>
                  </a:lnTo>
                  <a:lnTo>
                    <a:pt x="353" y="1677"/>
                  </a:lnTo>
                  <a:lnTo>
                    <a:pt x="357" y="1677"/>
                  </a:lnTo>
                  <a:lnTo>
                    <a:pt x="360" y="1677"/>
                  </a:lnTo>
                  <a:lnTo>
                    <a:pt x="363" y="1677"/>
                  </a:lnTo>
                  <a:lnTo>
                    <a:pt x="367" y="1677"/>
                  </a:lnTo>
                  <a:lnTo>
                    <a:pt x="370" y="1677"/>
                  </a:lnTo>
                  <a:lnTo>
                    <a:pt x="373" y="1677"/>
                  </a:lnTo>
                  <a:lnTo>
                    <a:pt x="377" y="1677"/>
                  </a:lnTo>
                  <a:lnTo>
                    <a:pt x="380" y="1677"/>
                  </a:lnTo>
                  <a:lnTo>
                    <a:pt x="383" y="1677"/>
                  </a:lnTo>
                  <a:lnTo>
                    <a:pt x="387" y="1677"/>
                  </a:lnTo>
                  <a:lnTo>
                    <a:pt x="390" y="1677"/>
                  </a:lnTo>
                  <a:lnTo>
                    <a:pt x="393" y="1677"/>
                  </a:lnTo>
                  <a:lnTo>
                    <a:pt x="397" y="1677"/>
                  </a:lnTo>
                  <a:lnTo>
                    <a:pt x="400" y="1677"/>
                  </a:lnTo>
                  <a:lnTo>
                    <a:pt x="403" y="1677"/>
                  </a:lnTo>
                  <a:lnTo>
                    <a:pt x="407" y="1677"/>
                  </a:lnTo>
                  <a:lnTo>
                    <a:pt x="410" y="1677"/>
                  </a:lnTo>
                  <a:lnTo>
                    <a:pt x="413" y="1677"/>
                  </a:lnTo>
                  <a:lnTo>
                    <a:pt x="417" y="1677"/>
                  </a:lnTo>
                  <a:lnTo>
                    <a:pt x="420" y="1677"/>
                  </a:lnTo>
                  <a:lnTo>
                    <a:pt x="423" y="1677"/>
                  </a:lnTo>
                  <a:lnTo>
                    <a:pt x="427" y="1677"/>
                  </a:lnTo>
                  <a:lnTo>
                    <a:pt x="430" y="1678"/>
                  </a:lnTo>
                  <a:lnTo>
                    <a:pt x="433" y="1677"/>
                  </a:lnTo>
                  <a:lnTo>
                    <a:pt x="437" y="1677"/>
                  </a:lnTo>
                  <a:lnTo>
                    <a:pt x="440" y="1677"/>
                  </a:lnTo>
                  <a:lnTo>
                    <a:pt x="443" y="1677"/>
                  </a:lnTo>
                  <a:lnTo>
                    <a:pt x="447" y="1678"/>
                  </a:lnTo>
                  <a:lnTo>
                    <a:pt x="450" y="1677"/>
                  </a:lnTo>
                  <a:lnTo>
                    <a:pt x="453" y="1677"/>
                  </a:lnTo>
                  <a:lnTo>
                    <a:pt x="457" y="1678"/>
                  </a:lnTo>
                  <a:lnTo>
                    <a:pt x="460" y="1678"/>
                  </a:lnTo>
                  <a:lnTo>
                    <a:pt x="463" y="1678"/>
                  </a:lnTo>
                  <a:lnTo>
                    <a:pt x="467" y="1678"/>
                  </a:lnTo>
                  <a:lnTo>
                    <a:pt x="470" y="1678"/>
                  </a:lnTo>
                  <a:lnTo>
                    <a:pt x="473" y="1678"/>
                  </a:lnTo>
                  <a:lnTo>
                    <a:pt x="477" y="1678"/>
                  </a:lnTo>
                  <a:lnTo>
                    <a:pt x="480" y="1678"/>
                  </a:lnTo>
                  <a:lnTo>
                    <a:pt x="483" y="1678"/>
                  </a:lnTo>
                  <a:lnTo>
                    <a:pt x="487" y="1678"/>
                  </a:lnTo>
                  <a:lnTo>
                    <a:pt x="490" y="1678"/>
                  </a:lnTo>
                  <a:lnTo>
                    <a:pt x="493" y="1678"/>
                  </a:lnTo>
                  <a:lnTo>
                    <a:pt x="497" y="1678"/>
                  </a:lnTo>
                  <a:lnTo>
                    <a:pt x="500" y="1678"/>
                  </a:lnTo>
                  <a:lnTo>
                    <a:pt x="503" y="1678"/>
                  </a:lnTo>
                  <a:lnTo>
                    <a:pt x="507" y="1678"/>
                  </a:lnTo>
                  <a:lnTo>
                    <a:pt x="510" y="1678"/>
                  </a:lnTo>
                  <a:lnTo>
                    <a:pt x="513" y="1678"/>
                  </a:lnTo>
                  <a:lnTo>
                    <a:pt x="517" y="1678"/>
                  </a:lnTo>
                  <a:lnTo>
                    <a:pt x="520" y="1678"/>
                  </a:lnTo>
                  <a:lnTo>
                    <a:pt x="523" y="1678"/>
                  </a:lnTo>
                  <a:lnTo>
                    <a:pt x="527" y="1678"/>
                  </a:lnTo>
                  <a:lnTo>
                    <a:pt x="530" y="1678"/>
                  </a:lnTo>
                  <a:lnTo>
                    <a:pt x="533" y="1678"/>
                  </a:lnTo>
                  <a:lnTo>
                    <a:pt x="537" y="1678"/>
                  </a:lnTo>
                  <a:lnTo>
                    <a:pt x="540" y="1678"/>
                  </a:lnTo>
                  <a:lnTo>
                    <a:pt x="543" y="1678"/>
                  </a:lnTo>
                  <a:lnTo>
                    <a:pt x="547" y="1678"/>
                  </a:lnTo>
                  <a:lnTo>
                    <a:pt x="550" y="1678"/>
                  </a:lnTo>
                  <a:lnTo>
                    <a:pt x="553" y="1678"/>
                  </a:lnTo>
                  <a:lnTo>
                    <a:pt x="557" y="1678"/>
                  </a:lnTo>
                  <a:lnTo>
                    <a:pt x="560" y="1678"/>
                  </a:lnTo>
                  <a:lnTo>
                    <a:pt x="563" y="1678"/>
                  </a:lnTo>
                  <a:lnTo>
                    <a:pt x="567" y="1678"/>
                  </a:lnTo>
                  <a:lnTo>
                    <a:pt x="570" y="1678"/>
                  </a:lnTo>
                  <a:lnTo>
                    <a:pt x="573" y="1678"/>
                  </a:lnTo>
                  <a:lnTo>
                    <a:pt x="577" y="1678"/>
                  </a:lnTo>
                  <a:lnTo>
                    <a:pt x="580" y="1678"/>
                  </a:lnTo>
                  <a:lnTo>
                    <a:pt x="583" y="1678"/>
                  </a:lnTo>
                  <a:lnTo>
                    <a:pt x="587" y="1678"/>
                  </a:lnTo>
                  <a:lnTo>
                    <a:pt x="590" y="1678"/>
                  </a:lnTo>
                  <a:lnTo>
                    <a:pt x="593" y="1678"/>
                  </a:lnTo>
                  <a:lnTo>
                    <a:pt x="597" y="1678"/>
                  </a:lnTo>
                  <a:lnTo>
                    <a:pt x="600" y="1678"/>
                  </a:lnTo>
                  <a:lnTo>
                    <a:pt x="603" y="1678"/>
                  </a:lnTo>
                  <a:lnTo>
                    <a:pt x="607" y="1678"/>
                  </a:lnTo>
                  <a:lnTo>
                    <a:pt x="610" y="1678"/>
                  </a:lnTo>
                  <a:lnTo>
                    <a:pt x="613" y="1678"/>
                  </a:lnTo>
                  <a:lnTo>
                    <a:pt x="617" y="1678"/>
                  </a:lnTo>
                  <a:lnTo>
                    <a:pt x="620" y="1678"/>
                  </a:lnTo>
                  <a:lnTo>
                    <a:pt x="623" y="1678"/>
                  </a:lnTo>
                  <a:lnTo>
                    <a:pt x="627" y="1678"/>
                  </a:lnTo>
                  <a:lnTo>
                    <a:pt x="630" y="1678"/>
                  </a:lnTo>
                  <a:lnTo>
                    <a:pt x="633" y="1678"/>
                  </a:lnTo>
                  <a:lnTo>
                    <a:pt x="637" y="1678"/>
                  </a:lnTo>
                  <a:lnTo>
                    <a:pt x="640" y="1678"/>
                  </a:lnTo>
                  <a:lnTo>
                    <a:pt x="643" y="1678"/>
                  </a:lnTo>
                  <a:lnTo>
                    <a:pt x="647" y="1678"/>
                  </a:lnTo>
                  <a:lnTo>
                    <a:pt x="650" y="1678"/>
                  </a:lnTo>
                  <a:lnTo>
                    <a:pt x="653" y="1678"/>
                  </a:lnTo>
                  <a:lnTo>
                    <a:pt x="657" y="1678"/>
                  </a:lnTo>
                  <a:lnTo>
                    <a:pt x="660" y="1678"/>
                  </a:lnTo>
                  <a:lnTo>
                    <a:pt x="663" y="1678"/>
                  </a:lnTo>
                  <a:lnTo>
                    <a:pt x="667" y="1678"/>
                  </a:lnTo>
                  <a:lnTo>
                    <a:pt x="670" y="1678"/>
                  </a:lnTo>
                  <a:lnTo>
                    <a:pt x="673" y="1678"/>
                  </a:lnTo>
                  <a:lnTo>
                    <a:pt x="677" y="1678"/>
                  </a:lnTo>
                  <a:lnTo>
                    <a:pt x="680" y="1678"/>
                  </a:lnTo>
                  <a:lnTo>
                    <a:pt x="683" y="1678"/>
                  </a:lnTo>
                  <a:lnTo>
                    <a:pt x="687" y="1678"/>
                  </a:lnTo>
                  <a:lnTo>
                    <a:pt x="690" y="1678"/>
                  </a:lnTo>
                  <a:lnTo>
                    <a:pt x="693" y="1678"/>
                  </a:lnTo>
                  <a:lnTo>
                    <a:pt x="697" y="1678"/>
                  </a:lnTo>
                  <a:lnTo>
                    <a:pt x="700" y="1678"/>
                  </a:lnTo>
                  <a:lnTo>
                    <a:pt x="703" y="1678"/>
                  </a:lnTo>
                  <a:lnTo>
                    <a:pt x="707" y="1678"/>
                  </a:lnTo>
                  <a:lnTo>
                    <a:pt x="710" y="1678"/>
                  </a:lnTo>
                  <a:lnTo>
                    <a:pt x="713" y="1678"/>
                  </a:lnTo>
                  <a:lnTo>
                    <a:pt x="717" y="1678"/>
                  </a:lnTo>
                  <a:lnTo>
                    <a:pt x="720" y="1678"/>
                  </a:lnTo>
                  <a:lnTo>
                    <a:pt x="723" y="1678"/>
                  </a:lnTo>
                  <a:lnTo>
                    <a:pt x="727" y="1678"/>
                  </a:lnTo>
                  <a:lnTo>
                    <a:pt x="730" y="1678"/>
                  </a:lnTo>
                  <a:lnTo>
                    <a:pt x="733" y="1678"/>
                  </a:lnTo>
                  <a:lnTo>
                    <a:pt x="737" y="1678"/>
                  </a:lnTo>
                  <a:lnTo>
                    <a:pt x="740" y="1678"/>
                  </a:lnTo>
                  <a:lnTo>
                    <a:pt x="743" y="1678"/>
                  </a:lnTo>
                  <a:lnTo>
                    <a:pt x="747" y="1678"/>
                  </a:lnTo>
                  <a:lnTo>
                    <a:pt x="750" y="1678"/>
                  </a:lnTo>
                  <a:lnTo>
                    <a:pt x="753" y="1678"/>
                  </a:lnTo>
                  <a:lnTo>
                    <a:pt x="757" y="1677"/>
                  </a:lnTo>
                  <a:lnTo>
                    <a:pt x="760" y="1677"/>
                  </a:lnTo>
                  <a:lnTo>
                    <a:pt x="763" y="1677"/>
                  </a:lnTo>
                  <a:lnTo>
                    <a:pt x="767" y="1677"/>
                  </a:lnTo>
                  <a:lnTo>
                    <a:pt x="770" y="1677"/>
                  </a:lnTo>
                  <a:lnTo>
                    <a:pt x="773" y="1677"/>
                  </a:lnTo>
                  <a:lnTo>
                    <a:pt x="777" y="1677"/>
                  </a:lnTo>
                  <a:lnTo>
                    <a:pt x="780" y="1677"/>
                  </a:lnTo>
                  <a:lnTo>
                    <a:pt x="783" y="1677"/>
                  </a:lnTo>
                  <a:lnTo>
                    <a:pt x="787" y="1677"/>
                  </a:lnTo>
                  <a:lnTo>
                    <a:pt x="790" y="1677"/>
                  </a:lnTo>
                  <a:lnTo>
                    <a:pt x="793" y="1677"/>
                  </a:lnTo>
                  <a:lnTo>
                    <a:pt x="797" y="1677"/>
                  </a:lnTo>
                  <a:lnTo>
                    <a:pt x="800" y="1677"/>
                  </a:lnTo>
                  <a:lnTo>
                    <a:pt x="803" y="1677"/>
                  </a:lnTo>
                  <a:lnTo>
                    <a:pt x="807" y="1677"/>
                  </a:lnTo>
                  <a:lnTo>
                    <a:pt x="810" y="1677"/>
                  </a:lnTo>
                  <a:lnTo>
                    <a:pt x="813" y="1677"/>
                  </a:lnTo>
                  <a:lnTo>
                    <a:pt x="817" y="1677"/>
                  </a:lnTo>
                  <a:lnTo>
                    <a:pt x="820" y="1677"/>
                  </a:lnTo>
                  <a:lnTo>
                    <a:pt x="823" y="1677"/>
                  </a:lnTo>
                  <a:lnTo>
                    <a:pt x="827" y="1677"/>
                  </a:lnTo>
                  <a:lnTo>
                    <a:pt x="830" y="1677"/>
                  </a:lnTo>
                  <a:lnTo>
                    <a:pt x="833" y="1677"/>
                  </a:lnTo>
                  <a:lnTo>
                    <a:pt x="837" y="1677"/>
                  </a:lnTo>
                  <a:lnTo>
                    <a:pt x="840" y="1677"/>
                  </a:lnTo>
                  <a:lnTo>
                    <a:pt x="843" y="1677"/>
                  </a:lnTo>
                  <a:lnTo>
                    <a:pt x="847" y="1677"/>
                  </a:lnTo>
                  <a:lnTo>
                    <a:pt x="850" y="1677"/>
                  </a:lnTo>
                  <a:lnTo>
                    <a:pt x="853" y="1677"/>
                  </a:lnTo>
                  <a:lnTo>
                    <a:pt x="857" y="1677"/>
                  </a:lnTo>
                  <a:lnTo>
                    <a:pt x="860" y="1677"/>
                  </a:lnTo>
                  <a:lnTo>
                    <a:pt x="863" y="1677"/>
                  </a:lnTo>
                  <a:lnTo>
                    <a:pt x="867" y="1677"/>
                  </a:lnTo>
                  <a:lnTo>
                    <a:pt x="870" y="1677"/>
                  </a:lnTo>
                  <a:lnTo>
                    <a:pt x="873" y="1677"/>
                  </a:lnTo>
                  <a:lnTo>
                    <a:pt x="877" y="1677"/>
                  </a:lnTo>
                  <a:lnTo>
                    <a:pt x="880" y="1677"/>
                  </a:lnTo>
                  <a:lnTo>
                    <a:pt x="883" y="1677"/>
                  </a:lnTo>
                  <a:lnTo>
                    <a:pt x="887" y="1677"/>
                  </a:lnTo>
                  <a:lnTo>
                    <a:pt x="890" y="1677"/>
                  </a:lnTo>
                  <a:lnTo>
                    <a:pt x="893" y="1677"/>
                  </a:lnTo>
                  <a:lnTo>
                    <a:pt x="897" y="1677"/>
                  </a:lnTo>
                  <a:lnTo>
                    <a:pt x="900" y="1677"/>
                  </a:lnTo>
                  <a:lnTo>
                    <a:pt x="903" y="1677"/>
                  </a:lnTo>
                  <a:lnTo>
                    <a:pt x="907" y="1677"/>
                  </a:lnTo>
                  <a:lnTo>
                    <a:pt x="910" y="1677"/>
                  </a:lnTo>
                  <a:lnTo>
                    <a:pt x="913" y="1677"/>
                  </a:lnTo>
                  <a:lnTo>
                    <a:pt x="917" y="1677"/>
                  </a:lnTo>
                  <a:lnTo>
                    <a:pt x="920" y="1677"/>
                  </a:lnTo>
                  <a:lnTo>
                    <a:pt x="923" y="1677"/>
                  </a:lnTo>
                  <a:lnTo>
                    <a:pt x="927" y="1677"/>
                  </a:lnTo>
                  <a:lnTo>
                    <a:pt x="930" y="1677"/>
                  </a:lnTo>
                  <a:lnTo>
                    <a:pt x="933" y="1677"/>
                  </a:lnTo>
                  <a:lnTo>
                    <a:pt x="937" y="1677"/>
                  </a:lnTo>
                  <a:lnTo>
                    <a:pt x="940" y="1677"/>
                  </a:lnTo>
                  <a:lnTo>
                    <a:pt x="943" y="1677"/>
                  </a:lnTo>
                  <a:lnTo>
                    <a:pt x="947" y="1677"/>
                  </a:lnTo>
                  <a:lnTo>
                    <a:pt x="950" y="1677"/>
                  </a:lnTo>
                  <a:lnTo>
                    <a:pt x="953" y="1677"/>
                  </a:lnTo>
                  <a:lnTo>
                    <a:pt x="957" y="1677"/>
                  </a:lnTo>
                  <a:lnTo>
                    <a:pt x="960" y="1677"/>
                  </a:lnTo>
                  <a:lnTo>
                    <a:pt x="963" y="1677"/>
                  </a:lnTo>
                  <a:lnTo>
                    <a:pt x="967" y="1677"/>
                  </a:lnTo>
                  <a:lnTo>
                    <a:pt x="970" y="1677"/>
                  </a:lnTo>
                  <a:lnTo>
                    <a:pt x="973" y="1677"/>
                  </a:lnTo>
                  <a:lnTo>
                    <a:pt x="977" y="1677"/>
                  </a:lnTo>
                  <a:lnTo>
                    <a:pt x="980" y="1677"/>
                  </a:lnTo>
                  <a:lnTo>
                    <a:pt x="983" y="1677"/>
                  </a:lnTo>
                  <a:lnTo>
                    <a:pt x="987" y="1677"/>
                  </a:lnTo>
                  <a:lnTo>
                    <a:pt x="990" y="1677"/>
                  </a:lnTo>
                  <a:lnTo>
                    <a:pt x="993" y="1677"/>
                  </a:lnTo>
                  <a:lnTo>
                    <a:pt x="997" y="1677"/>
                  </a:lnTo>
                  <a:lnTo>
                    <a:pt x="1000" y="1677"/>
                  </a:lnTo>
                  <a:lnTo>
                    <a:pt x="1003" y="1677"/>
                  </a:lnTo>
                  <a:lnTo>
                    <a:pt x="1007" y="1677"/>
                  </a:lnTo>
                  <a:lnTo>
                    <a:pt x="1010" y="1677"/>
                  </a:lnTo>
                  <a:lnTo>
                    <a:pt x="1013" y="1677"/>
                  </a:lnTo>
                  <a:lnTo>
                    <a:pt x="1017" y="1677"/>
                  </a:lnTo>
                  <a:lnTo>
                    <a:pt x="1020" y="1677"/>
                  </a:lnTo>
                  <a:lnTo>
                    <a:pt x="1023" y="1677"/>
                  </a:lnTo>
                  <a:lnTo>
                    <a:pt x="1027" y="1677"/>
                  </a:lnTo>
                  <a:lnTo>
                    <a:pt x="1030" y="1677"/>
                  </a:lnTo>
                  <a:lnTo>
                    <a:pt x="1033" y="1677"/>
                  </a:lnTo>
                  <a:lnTo>
                    <a:pt x="1037" y="1677"/>
                  </a:lnTo>
                  <a:lnTo>
                    <a:pt x="1040" y="1677"/>
                  </a:lnTo>
                  <a:lnTo>
                    <a:pt x="1043" y="1677"/>
                  </a:lnTo>
                  <a:lnTo>
                    <a:pt x="1047" y="1677"/>
                  </a:lnTo>
                  <a:lnTo>
                    <a:pt x="1050" y="1677"/>
                  </a:lnTo>
                  <a:lnTo>
                    <a:pt x="1053" y="1677"/>
                  </a:lnTo>
                  <a:lnTo>
                    <a:pt x="1057" y="1677"/>
                  </a:lnTo>
                  <a:lnTo>
                    <a:pt x="1060" y="1677"/>
                  </a:lnTo>
                  <a:lnTo>
                    <a:pt x="1063" y="1677"/>
                  </a:lnTo>
                  <a:lnTo>
                    <a:pt x="1067" y="1677"/>
                  </a:lnTo>
                  <a:lnTo>
                    <a:pt x="1070" y="1677"/>
                  </a:lnTo>
                  <a:lnTo>
                    <a:pt x="1073" y="1677"/>
                  </a:lnTo>
                  <a:lnTo>
                    <a:pt x="1077" y="1677"/>
                  </a:lnTo>
                  <a:lnTo>
                    <a:pt x="1080" y="1677"/>
                  </a:lnTo>
                  <a:lnTo>
                    <a:pt x="1083" y="1677"/>
                  </a:lnTo>
                  <a:lnTo>
                    <a:pt x="1087" y="1677"/>
                  </a:lnTo>
                  <a:lnTo>
                    <a:pt x="1090" y="1677"/>
                  </a:lnTo>
                  <a:lnTo>
                    <a:pt x="1093" y="1677"/>
                  </a:lnTo>
                  <a:lnTo>
                    <a:pt x="1097" y="1677"/>
                  </a:lnTo>
                  <a:lnTo>
                    <a:pt x="1100" y="1677"/>
                  </a:lnTo>
                  <a:lnTo>
                    <a:pt x="1103" y="1677"/>
                  </a:lnTo>
                  <a:lnTo>
                    <a:pt x="1107" y="1677"/>
                  </a:lnTo>
                  <a:lnTo>
                    <a:pt x="1110" y="1677"/>
                  </a:lnTo>
                  <a:lnTo>
                    <a:pt x="1113" y="1677"/>
                  </a:lnTo>
                  <a:lnTo>
                    <a:pt x="1117" y="1677"/>
                  </a:lnTo>
                  <a:lnTo>
                    <a:pt x="1120" y="1677"/>
                  </a:lnTo>
                  <a:lnTo>
                    <a:pt x="1123" y="1677"/>
                  </a:lnTo>
                  <a:lnTo>
                    <a:pt x="1127" y="1677"/>
                  </a:lnTo>
                  <a:lnTo>
                    <a:pt x="1130" y="1677"/>
                  </a:lnTo>
                  <a:lnTo>
                    <a:pt x="1133" y="1677"/>
                  </a:lnTo>
                  <a:lnTo>
                    <a:pt x="1137" y="1677"/>
                  </a:lnTo>
                  <a:lnTo>
                    <a:pt x="1140" y="1677"/>
                  </a:lnTo>
                  <a:lnTo>
                    <a:pt x="1143" y="1677"/>
                  </a:lnTo>
                  <a:lnTo>
                    <a:pt x="1147" y="1677"/>
                  </a:lnTo>
                  <a:lnTo>
                    <a:pt x="1150" y="1677"/>
                  </a:lnTo>
                  <a:lnTo>
                    <a:pt x="1153" y="1677"/>
                  </a:lnTo>
                  <a:lnTo>
                    <a:pt x="1157" y="1677"/>
                  </a:lnTo>
                  <a:lnTo>
                    <a:pt x="1160" y="1677"/>
                  </a:lnTo>
                  <a:lnTo>
                    <a:pt x="1163" y="1677"/>
                  </a:lnTo>
                  <a:lnTo>
                    <a:pt x="1167" y="1676"/>
                  </a:lnTo>
                  <a:lnTo>
                    <a:pt x="1170" y="1676"/>
                  </a:lnTo>
                  <a:lnTo>
                    <a:pt x="1173" y="1676"/>
                  </a:lnTo>
                  <a:lnTo>
                    <a:pt x="1177" y="1676"/>
                  </a:lnTo>
                  <a:lnTo>
                    <a:pt x="1180" y="1676"/>
                  </a:lnTo>
                  <a:lnTo>
                    <a:pt x="1183" y="1677"/>
                  </a:lnTo>
                  <a:lnTo>
                    <a:pt x="1187" y="1676"/>
                  </a:lnTo>
                  <a:lnTo>
                    <a:pt x="1190" y="1676"/>
                  </a:lnTo>
                  <a:lnTo>
                    <a:pt x="1193" y="1676"/>
                  </a:lnTo>
                  <a:lnTo>
                    <a:pt x="1197" y="1676"/>
                  </a:lnTo>
                  <a:lnTo>
                    <a:pt x="1200" y="1676"/>
                  </a:lnTo>
                  <a:lnTo>
                    <a:pt x="1203" y="1676"/>
                  </a:lnTo>
                  <a:lnTo>
                    <a:pt x="1207" y="1676"/>
                  </a:lnTo>
                  <a:lnTo>
                    <a:pt x="1210" y="1676"/>
                  </a:lnTo>
                  <a:lnTo>
                    <a:pt x="1213" y="1676"/>
                  </a:lnTo>
                  <a:lnTo>
                    <a:pt x="1217" y="1676"/>
                  </a:lnTo>
                  <a:lnTo>
                    <a:pt x="1220" y="1676"/>
                  </a:lnTo>
                  <a:lnTo>
                    <a:pt x="1223" y="1676"/>
                  </a:lnTo>
                  <a:lnTo>
                    <a:pt x="1227" y="1676"/>
                  </a:lnTo>
                  <a:lnTo>
                    <a:pt x="1230" y="1676"/>
                  </a:lnTo>
                  <a:lnTo>
                    <a:pt x="1233" y="1676"/>
                  </a:lnTo>
                  <a:lnTo>
                    <a:pt x="1237" y="1676"/>
                  </a:lnTo>
                  <a:lnTo>
                    <a:pt x="1240" y="1676"/>
                  </a:lnTo>
                  <a:lnTo>
                    <a:pt x="1243" y="1676"/>
                  </a:lnTo>
                  <a:lnTo>
                    <a:pt x="1247" y="1676"/>
                  </a:lnTo>
                  <a:lnTo>
                    <a:pt x="1250" y="1676"/>
                  </a:lnTo>
                  <a:lnTo>
                    <a:pt x="1253" y="1676"/>
                  </a:lnTo>
                  <a:lnTo>
                    <a:pt x="1257" y="1676"/>
                  </a:lnTo>
                  <a:lnTo>
                    <a:pt x="1260" y="1676"/>
                  </a:lnTo>
                  <a:lnTo>
                    <a:pt x="1263" y="1676"/>
                  </a:lnTo>
                  <a:lnTo>
                    <a:pt x="1267" y="1676"/>
                  </a:lnTo>
                  <a:lnTo>
                    <a:pt x="1270" y="1676"/>
                  </a:lnTo>
                  <a:lnTo>
                    <a:pt x="1273" y="1676"/>
                  </a:lnTo>
                  <a:lnTo>
                    <a:pt x="1277" y="1676"/>
                  </a:lnTo>
                  <a:lnTo>
                    <a:pt x="1280" y="1676"/>
                  </a:lnTo>
                  <a:lnTo>
                    <a:pt x="1283" y="1676"/>
                  </a:lnTo>
                  <a:lnTo>
                    <a:pt x="1287" y="1676"/>
                  </a:lnTo>
                  <a:lnTo>
                    <a:pt x="1290" y="1676"/>
                  </a:lnTo>
                  <a:lnTo>
                    <a:pt x="1293" y="1676"/>
                  </a:lnTo>
                  <a:lnTo>
                    <a:pt x="1297" y="1676"/>
                  </a:lnTo>
                  <a:lnTo>
                    <a:pt x="1300" y="1676"/>
                  </a:lnTo>
                  <a:lnTo>
                    <a:pt x="1303" y="1676"/>
                  </a:lnTo>
                  <a:lnTo>
                    <a:pt x="1307" y="1676"/>
                  </a:lnTo>
                  <a:lnTo>
                    <a:pt x="1310" y="1676"/>
                  </a:lnTo>
                  <a:lnTo>
                    <a:pt x="1313" y="1676"/>
                  </a:lnTo>
                  <a:lnTo>
                    <a:pt x="1317" y="1676"/>
                  </a:lnTo>
                  <a:lnTo>
                    <a:pt x="1320" y="1676"/>
                  </a:lnTo>
                  <a:lnTo>
                    <a:pt x="1323" y="1676"/>
                  </a:lnTo>
                  <a:lnTo>
                    <a:pt x="1327" y="1676"/>
                  </a:lnTo>
                  <a:lnTo>
                    <a:pt x="1330" y="1676"/>
                  </a:lnTo>
                  <a:lnTo>
                    <a:pt x="1333" y="1676"/>
                  </a:lnTo>
                  <a:lnTo>
                    <a:pt x="1337" y="1676"/>
                  </a:lnTo>
                  <a:lnTo>
                    <a:pt x="1340" y="1676"/>
                  </a:lnTo>
                  <a:lnTo>
                    <a:pt x="1343" y="1676"/>
                  </a:lnTo>
                  <a:lnTo>
                    <a:pt x="1347" y="1676"/>
                  </a:lnTo>
                  <a:lnTo>
                    <a:pt x="1350" y="1676"/>
                  </a:lnTo>
                  <a:lnTo>
                    <a:pt x="1353" y="1676"/>
                  </a:lnTo>
                  <a:lnTo>
                    <a:pt x="1357" y="1676"/>
                  </a:lnTo>
                  <a:lnTo>
                    <a:pt x="1360" y="1676"/>
                  </a:lnTo>
                  <a:lnTo>
                    <a:pt x="1363" y="1676"/>
                  </a:lnTo>
                  <a:lnTo>
                    <a:pt x="1367" y="1676"/>
                  </a:lnTo>
                  <a:lnTo>
                    <a:pt x="1370" y="1676"/>
                  </a:lnTo>
                  <a:lnTo>
                    <a:pt x="1373" y="1676"/>
                  </a:lnTo>
                  <a:lnTo>
                    <a:pt x="1377" y="1676"/>
                  </a:lnTo>
                  <a:lnTo>
                    <a:pt x="1380" y="1676"/>
                  </a:lnTo>
                  <a:lnTo>
                    <a:pt x="1383" y="1676"/>
                  </a:lnTo>
                  <a:lnTo>
                    <a:pt x="1387" y="1676"/>
                  </a:lnTo>
                  <a:lnTo>
                    <a:pt x="1390" y="1676"/>
                  </a:lnTo>
                  <a:lnTo>
                    <a:pt x="1393" y="1676"/>
                  </a:lnTo>
                  <a:lnTo>
                    <a:pt x="1397" y="1676"/>
                  </a:lnTo>
                  <a:lnTo>
                    <a:pt x="1400" y="1676"/>
                  </a:lnTo>
                  <a:lnTo>
                    <a:pt x="1403" y="1676"/>
                  </a:lnTo>
                  <a:lnTo>
                    <a:pt x="1407" y="1676"/>
                  </a:lnTo>
                  <a:lnTo>
                    <a:pt x="1410" y="1676"/>
                  </a:lnTo>
                  <a:lnTo>
                    <a:pt x="1413" y="1676"/>
                  </a:lnTo>
                  <a:lnTo>
                    <a:pt x="1417" y="1676"/>
                  </a:lnTo>
                  <a:lnTo>
                    <a:pt x="1420" y="1676"/>
                  </a:lnTo>
                  <a:lnTo>
                    <a:pt x="1423" y="1676"/>
                  </a:lnTo>
                  <a:lnTo>
                    <a:pt x="1427" y="1676"/>
                  </a:lnTo>
                  <a:lnTo>
                    <a:pt x="1430" y="1676"/>
                  </a:lnTo>
                  <a:lnTo>
                    <a:pt x="1433" y="1676"/>
                  </a:lnTo>
                  <a:lnTo>
                    <a:pt x="1437" y="1676"/>
                  </a:lnTo>
                  <a:lnTo>
                    <a:pt x="1440" y="1676"/>
                  </a:lnTo>
                  <a:lnTo>
                    <a:pt x="1443" y="1676"/>
                  </a:lnTo>
                  <a:lnTo>
                    <a:pt x="1447" y="1676"/>
                  </a:lnTo>
                  <a:lnTo>
                    <a:pt x="1450" y="1676"/>
                  </a:lnTo>
                  <a:lnTo>
                    <a:pt x="1453" y="1676"/>
                  </a:lnTo>
                  <a:lnTo>
                    <a:pt x="1457" y="1676"/>
                  </a:lnTo>
                  <a:lnTo>
                    <a:pt x="1460" y="1676"/>
                  </a:lnTo>
                  <a:lnTo>
                    <a:pt x="1463" y="1676"/>
                  </a:lnTo>
                  <a:lnTo>
                    <a:pt x="1467" y="1676"/>
                  </a:lnTo>
                  <a:lnTo>
                    <a:pt x="1470" y="1676"/>
                  </a:lnTo>
                  <a:lnTo>
                    <a:pt x="1473" y="1676"/>
                  </a:lnTo>
                  <a:lnTo>
                    <a:pt x="1477" y="1676"/>
                  </a:lnTo>
                  <a:lnTo>
                    <a:pt x="1480" y="1676"/>
                  </a:lnTo>
                  <a:lnTo>
                    <a:pt x="1483" y="1676"/>
                  </a:lnTo>
                  <a:lnTo>
                    <a:pt x="1487" y="1676"/>
                  </a:lnTo>
                  <a:lnTo>
                    <a:pt x="1490" y="1676"/>
                  </a:lnTo>
                  <a:lnTo>
                    <a:pt x="1493" y="1676"/>
                  </a:lnTo>
                  <a:lnTo>
                    <a:pt x="1497" y="1676"/>
                  </a:lnTo>
                  <a:lnTo>
                    <a:pt x="1500" y="1675"/>
                  </a:lnTo>
                  <a:lnTo>
                    <a:pt x="1503" y="1676"/>
                  </a:lnTo>
                  <a:lnTo>
                    <a:pt x="1507" y="1675"/>
                  </a:lnTo>
                  <a:lnTo>
                    <a:pt x="1510" y="1675"/>
                  </a:lnTo>
                  <a:lnTo>
                    <a:pt x="1513" y="1675"/>
                  </a:lnTo>
                  <a:lnTo>
                    <a:pt x="1517" y="1675"/>
                  </a:lnTo>
                  <a:lnTo>
                    <a:pt x="1520" y="1675"/>
                  </a:lnTo>
                  <a:lnTo>
                    <a:pt x="1523" y="1675"/>
                  </a:lnTo>
                  <a:lnTo>
                    <a:pt x="1527" y="1675"/>
                  </a:lnTo>
                  <a:lnTo>
                    <a:pt x="1530" y="1675"/>
                  </a:lnTo>
                  <a:lnTo>
                    <a:pt x="1533" y="1675"/>
                  </a:lnTo>
                  <a:lnTo>
                    <a:pt x="1537" y="1675"/>
                  </a:lnTo>
                  <a:lnTo>
                    <a:pt x="1540" y="1675"/>
                  </a:lnTo>
                  <a:lnTo>
                    <a:pt x="1543" y="1675"/>
                  </a:lnTo>
                  <a:lnTo>
                    <a:pt x="1547" y="1675"/>
                  </a:lnTo>
                  <a:lnTo>
                    <a:pt x="1550" y="1674"/>
                  </a:lnTo>
                  <a:lnTo>
                    <a:pt x="1553" y="1674"/>
                  </a:lnTo>
                  <a:lnTo>
                    <a:pt x="1557" y="1674"/>
                  </a:lnTo>
                  <a:lnTo>
                    <a:pt x="1560" y="1673"/>
                  </a:lnTo>
                  <a:lnTo>
                    <a:pt x="1563" y="1673"/>
                  </a:lnTo>
                  <a:lnTo>
                    <a:pt x="1567" y="1672"/>
                  </a:lnTo>
                  <a:lnTo>
                    <a:pt x="1570" y="1671"/>
                  </a:lnTo>
                  <a:lnTo>
                    <a:pt x="1573" y="1671"/>
                  </a:lnTo>
                  <a:lnTo>
                    <a:pt x="1577" y="1671"/>
                  </a:lnTo>
                  <a:lnTo>
                    <a:pt x="1580" y="1671"/>
                  </a:lnTo>
                  <a:lnTo>
                    <a:pt x="1583" y="1671"/>
                  </a:lnTo>
                  <a:lnTo>
                    <a:pt x="1587" y="1671"/>
                  </a:lnTo>
                  <a:lnTo>
                    <a:pt x="1590" y="1670"/>
                  </a:lnTo>
                  <a:lnTo>
                    <a:pt x="1593" y="1668"/>
                  </a:lnTo>
                  <a:lnTo>
                    <a:pt x="1597" y="1663"/>
                  </a:lnTo>
                  <a:lnTo>
                    <a:pt x="1600" y="1658"/>
                  </a:lnTo>
                  <a:lnTo>
                    <a:pt x="1603" y="1652"/>
                  </a:lnTo>
                  <a:lnTo>
                    <a:pt x="1607" y="1649"/>
                  </a:lnTo>
                  <a:lnTo>
                    <a:pt x="1610" y="1649"/>
                  </a:lnTo>
                  <a:lnTo>
                    <a:pt x="1613" y="1650"/>
                  </a:lnTo>
                  <a:lnTo>
                    <a:pt x="1617" y="1652"/>
                  </a:lnTo>
                  <a:lnTo>
                    <a:pt x="1620" y="1654"/>
                  </a:lnTo>
                  <a:lnTo>
                    <a:pt x="1623" y="1656"/>
                  </a:lnTo>
                  <a:lnTo>
                    <a:pt x="1627" y="1657"/>
                  </a:lnTo>
                  <a:lnTo>
                    <a:pt x="1630" y="1658"/>
                  </a:lnTo>
                  <a:lnTo>
                    <a:pt x="1633" y="1658"/>
                  </a:lnTo>
                  <a:lnTo>
                    <a:pt x="1637" y="1658"/>
                  </a:lnTo>
                  <a:lnTo>
                    <a:pt x="1640" y="1658"/>
                  </a:lnTo>
                  <a:lnTo>
                    <a:pt x="1643" y="1658"/>
                  </a:lnTo>
                  <a:lnTo>
                    <a:pt x="1647" y="1657"/>
                  </a:lnTo>
                  <a:lnTo>
                    <a:pt x="1650" y="1656"/>
                  </a:lnTo>
                  <a:lnTo>
                    <a:pt x="1653" y="1655"/>
                  </a:lnTo>
                  <a:lnTo>
                    <a:pt x="1657" y="1651"/>
                  </a:lnTo>
                  <a:lnTo>
                    <a:pt x="1660" y="1645"/>
                  </a:lnTo>
                  <a:lnTo>
                    <a:pt x="1663" y="1635"/>
                  </a:lnTo>
                  <a:lnTo>
                    <a:pt x="1667" y="1623"/>
                  </a:lnTo>
                  <a:lnTo>
                    <a:pt x="1670" y="1611"/>
                  </a:lnTo>
                  <a:lnTo>
                    <a:pt x="1673" y="1602"/>
                  </a:lnTo>
                  <a:lnTo>
                    <a:pt x="1677" y="1597"/>
                  </a:lnTo>
                  <a:lnTo>
                    <a:pt x="1680" y="1596"/>
                  </a:lnTo>
                  <a:lnTo>
                    <a:pt x="1683" y="1597"/>
                  </a:lnTo>
                  <a:lnTo>
                    <a:pt x="1687" y="1597"/>
                  </a:lnTo>
                  <a:lnTo>
                    <a:pt x="1690" y="1590"/>
                  </a:lnTo>
                  <a:lnTo>
                    <a:pt x="1693" y="1573"/>
                  </a:lnTo>
                  <a:lnTo>
                    <a:pt x="1697" y="1544"/>
                  </a:lnTo>
                  <a:lnTo>
                    <a:pt x="1700" y="1505"/>
                  </a:lnTo>
                  <a:lnTo>
                    <a:pt x="1703" y="1467"/>
                  </a:lnTo>
                  <a:lnTo>
                    <a:pt x="1707" y="1440"/>
                  </a:lnTo>
                  <a:lnTo>
                    <a:pt x="1710" y="1433"/>
                  </a:lnTo>
                  <a:lnTo>
                    <a:pt x="1713" y="1446"/>
                  </a:lnTo>
                  <a:lnTo>
                    <a:pt x="1717" y="1471"/>
                  </a:lnTo>
                  <a:lnTo>
                    <a:pt x="1720" y="1489"/>
                  </a:lnTo>
                  <a:lnTo>
                    <a:pt x="1721" y="1490"/>
                  </a:lnTo>
                  <a:lnTo>
                    <a:pt x="1723" y="1484"/>
                  </a:lnTo>
                  <a:lnTo>
                    <a:pt x="1723" y="1477"/>
                  </a:lnTo>
                  <a:lnTo>
                    <a:pt x="1724" y="1468"/>
                  </a:lnTo>
                  <a:lnTo>
                    <a:pt x="1726" y="1421"/>
                  </a:lnTo>
                  <a:lnTo>
                    <a:pt x="1727" y="1398"/>
                  </a:lnTo>
                  <a:lnTo>
                    <a:pt x="1727" y="1370"/>
                  </a:lnTo>
                  <a:lnTo>
                    <a:pt x="1729" y="1257"/>
                  </a:lnTo>
                  <a:lnTo>
                    <a:pt x="1730" y="1209"/>
                  </a:lnTo>
                  <a:lnTo>
                    <a:pt x="1731" y="1155"/>
                  </a:lnTo>
                  <a:lnTo>
                    <a:pt x="1733" y="962"/>
                  </a:lnTo>
                  <a:lnTo>
                    <a:pt x="1733" y="888"/>
                  </a:lnTo>
                  <a:lnTo>
                    <a:pt x="1734" y="810"/>
                  </a:lnTo>
                  <a:lnTo>
                    <a:pt x="1737" y="483"/>
                  </a:lnTo>
                  <a:lnTo>
                    <a:pt x="1737" y="403"/>
                  </a:lnTo>
                  <a:lnTo>
                    <a:pt x="1739" y="191"/>
                  </a:lnTo>
                  <a:lnTo>
                    <a:pt x="1740" y="134"/>
                  </a:lnTo>
                  <a:lnTo>
                    <a:pt x="1741" y="86"/>
                  </a:lnTo>
                  <a:lnTo>
                    <a:pt x="1743" y="4"/>
                  </a:lnTo>
                  <a:lnTo>
                    <a:pt x="1743" y="0"/>
                  </a:lnTo>
                  <a:lnTo>
                    <a:pt x="1744" y="8"/>
                  </a:lnTo>
                  <a:lnTo>
                    <a:pt x="1746" y="101"/>
                  </a:lnTo>
                  <a:lnTo>
                    <a:pt x="1747" y="151"/>
                  </a:lnTo>
                  <a:lnTo>
                    <a:pt x="1747" y="210"/>
                  </a:lnTo>
                  <a:lnTo>
                    <a:pt x="1749" y="420"/>
                  </a:lnTo>
                  <a:lnTo>
                    <a:pt x="1750" y="496"/>
                  </a:lnTo>
                  <a:lnTo>
                    <a:pt x="1751" y="573"/>
                  </a:lnTo>
                  <a:lnTo>
                    <a:pt x="1753" y="793"/>
                  </a:lnTo>
                  <a:lnTo>
                    <a:pt x="1753" y="859"/>
                  </a:lnTo>
                  <a:lnTo>
                    <a:pt x="1754" y="922"/>
                  </a:lnTo>
                  <a:lnTo>
                    <a:pt x="1756" y="1079"/>
                  </a:lnTo>
                  <a:lnTo>
                    <a:pt x="1757" y="1121"/>
                  </a:lnTo>
                  <a:lnTo>
                    <a:pt x="1757" y="1159"/>
                  </a:lnTo>
                  <a:lnTo>
                    <a:pt x="1759" y="1246"/>
                  </a:lnTo>
                  <a:lnTo>
                    <a:pt x="1760" y="1268"/>
                  </a:lnTo>
                  <a:lnTo>
                    <a:pt x="1761" y="1286"/>
                  </a:lnTo>
                  <a:lnTo>
                    <a:pt x="1763" y="1328"/>
                  </a:lnTo>
                  <a:lnTo>
                    <a:pt x="1763" y="1337"/>
                  </a:lnTo>
                  <a:lnTo>
                    <a:pt x="1767" y="1369"/>
                  </a:lnTo>
                  <a:lnTo>
                    <a:pt x="1770" y="1388"/>
                  </a:lnTo>
                  <a:lnTo>
                    <a:pt x="1773" y="1409"/>
                  </a:lnTo>
                  <a:lnTo>
                    <a:pt x="1777" y="1436"/>
                  </a:lnTo>
                  <a:lnTo>
                    <a:pt x="1780" y="1465"/>
                  </a:lnTo>
                  <a:lnTo>
                    <a:pt x="1783" y="1485"/>
                  </a:lnTo>
                  <a:lnTo>
                    <a:pt x="1785" y="1488"/>
                  </a:lnTo>
                  <a:lnTo>
                    <a:pt x="1787" y="1485"/>
                  </a:lnTo>
                  <a:lnTo>
                    <a:pt x="1787" y="1481"/>
                  </a:lnTo>
                  <a:lnTo>
                    <a:pt x="1789" y="1459"/>
                  </a:lnTo>
                  <a:lnTo>
                    <a:pt x="1790" y="1448"/>
                  </a:lnTo>
                  <a:lnTo>
                    <a:pt x="1791" y="1434"/>
                  </a:lnTo>
                  <a:lnTo>
                    <a:pt x="1793" y="1378"/>
                  </a:lnTo>
                  <a:lnTo>
                    <a:pt x="1793" y="1354"/>
                  </a:lnTo>
                  <a:lnTo>
                    <a:pt x="1794" y="1326"/>
                  </a:lnTo>
                  <a:lnTo>
                    <a:pt x="1796" y="1227"/>
                  </a:lnTo>
                  <a:lnTo>
                    <a:pt x="1797" y="1188"/>
                  </a:lnTo>
                  <a:lnTo>
                    <a:pt x="1800" y="971"/>
                  </a:lnTo>
                  <a:lnTo>
                    <a:pt x="1801" y="926"/>
                  </a:lnTo>
                  <a:lnTo>
                    <a:pt x="1803" y="804"/>
                  </a:lnTo>
                  <a:lnTo>
                    <a:pt x="1803" y="770"/>
                  </a:lnTo>
                  <a:lnTo>
                    <a:pt x="1804" y="740"/>
                  </a:lnTo>
                  <a:lnTo>
                    <a:pt x="1806" y="688"/>
                  </a:lnTo>
                  <a:lnTo>
                    <a:pt x="1807" y="683"/>
                  </a:lnTo>
                  <a:lnTo>
                    <a:pt x="1807" y="686"/>
                  </a:lnTo>
                  <a:lnTo>
                    <a:pt x="1809" y="735"/>
                  </a:lnTo>
                  <a:lnTo>
                    <a:pt x="1810" y="763"/>
                  </a:lnTo>
                  <a:lnTo>
                    <a:pt x="1811" y="796"/>
                  </a:lnTo>
                  <a:lnTo>
                    <a:pt x="1813" y="917"/>
                  </a:lnTo>
                  <a:lnTo>
                    <a:pt x="1813" y="962"/>
                  </a:lnTo>
                  <a:lnTo>
                    <a:pt x="1816" y="1135"/>
                  </a:lnTo>
                  <a:lnTo>
                    <a:pt x="1817" y="1174"/>
                  </a:lnTo>
                  <a:lnTo>
                    <a:pt x="1817" y="1210"/>
                  </a:lnTo>
                  <a:lnTo>
                    <a:pt x="1819" y="1301"/>
                  </a:lnTo>
                  <a:lnTo>
                    <a:pt x="1820" y="1326"/>
                  </a:lnTo>
                  <a:lnTo>
                    <a:pt x="1821" y="1348"/>
                  </a:lnTo>
                  <a:lnTo>
                    <a:pt x="1823" y="1399"/>
                  </a:lnTo>
                  <a:lnTo>
                    <a:pt x="1823" y="1413"/>
                  </a:lnTo>
                  <a:lnTo>
                    <a:pt x="1827" y="1457"/>
                  </a:lnTo>
                  <a:lnTo>
                    <a:pt x="1830" y="1481"/>
                  </a:lnTo>
                  <a:lnTo>
                    <a:pt x="1833" y="1495"/>
                  </a:lnTo>
                  <a:lnTo>
                    <a:pt x="1837" y="1504"/>
                  </a:lnTo>
                  <a:lnTo>
                    <a:pt x="1840" y="1511"/>
                  </a:lnTo>
                  <a:lnTo>
                    <a:pt x="1843" y="1515"/>
                  </a:lnTo>
                  <a:lnTo>
                    <a:pt x="1847" y="1517"/>
                  </a:lnTo>
                  <a:lnTo>
                    <a:pt x="1850" y="1517"/>
                  </a:lnTo>
                  <a:lnTo>
                    <a:pt x="1853" y="1514"/>
                  </a:lnTo>
                  <a:lnTo>
                    <a:pt x="1857" y="1508"/>
                  </a:lnTo>
                  <a:lnTo>
                    <a:pt x="1860" y="1498"/>
                  </a:lnTo>
                  <a:lnTo>
                    <a:pt x="1863" y="1484"/>
                  </a:lnTo>
                  <a:lnTo>
                    <a:pt x="1867" y="1467"/>
                  </a:lnTo>
                  <a:lnTo>
                    <a:pt x="1870" y="1455"/>
                  </a:lnTo>
                  <a:lnTo>
                    <a:pt x="1873" y="1456"/>
                  </a:lnTo>
                  <a:lnTo>
                    <a:pt x="1877" y="1471"/>
                  </a:lnTo>
                  <a:lnTo>
                    <a:pt x="1880" y="1495"/>
                  </a:lnTo>
                  <a:lnTo>
                    <a:pt x="1883" y="1517"/>
                  </a:lnTo>
                  <a:lnTo>
                    <a:pt x="1887" y="1526"/>
                  </a:lnTo>
                  <a:lnTo>
                    <a:pt x="1890" y="1512"/>
                  </a:lnTo>
                  <a:lnTo>
                    <a:pt x="1891" y="1505"/>
                  </a:lnTo>
                  <a:lnTo>
                    <a:pt x="1893" y="1474"/>
                  </a:lnTo>
                  <a:lnTo>
                    <a:pt x="1893" y="1459"/>
                  </a:lnTo>
                  <a:lnTo>
                    <a:pt x="1894" y="1443"/>
                  </a:lnTo>
                  <a:lnTo>
                    <a:pt x="1896" y="1377"/>
                  </a:lnTo>
                  <a:lnTo>
                    <a:pt x="1897" y="1350"/>
                  </a:lnTo>
                  <a:lnTo>
                    <a:pt x="1897" y="1320"/>
                  </a:lnTo>
                  <a:lnTo>
                    <a:pt x="1899" y="1211"/>
                  </a:lnTo>
                  <a:lnTo>
                    <a:pt x="1900" y="1168"/>
                  </a:lnTo>
                  <a:lnTo>
                    <a:pt x="1901" y="1123"/>
                  </a:lnTo>
                  <a:lnTo>
                    <a:pt x="1903" y="969"/>
                  </a:lnTo>
                  <a:lnTo>
                    <a:pt x="1903" y="913"/>
                  </a:lnTo>
                  <a:lnTo>
                    <a:pt x="1907" y="619"/>
                  </a:lnTo>
                  <a:lnTo>
                    <a:pt x="1907" y="562"/>
                  </a:lnTo>
                  <a:lnTo>
                    <a:pt x="1909" y="412"/>
                  </a:lnTo>
                  <a:lnTo>
                    <a:pt x="1910" y="373"/>
                  </a:lnTo>
                  <a:lnTo>
                    <a:pt x="1911" y="341"/>
                  </a:lnTo>
                  <a:lnTo>
                    <a:pt x="1913" y="300"/>
                  </a:lnTo>
                  <a:lnTo>
                    <a:pt x="1913" y="307"/>
                  </a:lnTo>
                  <a:lnTo>
                    <a:pt x="1914" y="325"/>
                  </a:lnTo>
                  <a:lnTo>
                    <a:pt x="1916" y="441"/>
                  </a:lnTo>
                  <a:lnTo>
                    <a:pt x="1917" y="497"/>
                  </a:lnTo>
                  <a:lnTo>
                    <a:pt x="1917" y="560"/>
                  </a:lnTo>
                  <a:lnTo>
                    <a:pt x="1920" y="842"/>
                  </a:lnTo>
                  <a:lnTo>
                    <a:pt x="1921" y="912"/>
                  </a:lnTo>
                  <a:lnTo>
                    <a:pt x="1923" y="1100"/>
                  </a:lnTo>
                  <a:lnTo>
                    <a:pt x="1923" y="1152"/>
                  </a:lnTo>
                  <a:lnTo>
                    <a:pt x="1924" y="1200"/>
                  </a:lnTo>
                  <a:lnTo>
                    <a:pt x="1926" y="1313"/>
                  </a:lnTo>
                  <a:lnTo>
                    <a:pt x="1927" y="1342"/>
                  </a:lnTo>
                  <a:lnTo>
                    <a:pt x="1927" y="1367"/>
                  </a:lnTo>
                  <a:lnTo>
                    <a:pt x="1929" y="1425"/>
                  </a:lnTo>
                  <a:lnTo>
                    <a:pt x="1930" y="1440"/>
                  </a:lnTo>
                  <a:lnTo>
                    <a:pt x="1933" y="1491"/>
                  </a:lnTo>
                  <a:lnTo>
                    <a:pt x="1937" y="1521"/>
                  </a:lnTo>
                  <a:lnTo>
                    <a:pt x="1940" y="1540"/>
                  </a:lnTo>
                  <a:lnTo>
                    <a:pt x="1943" y="1554"/>
                  </a:lnTo>
                  <a:lnTo>
                    <a:pt x="1947" y="1564"/>
                  </a:lnTo>
                  <a:lnTo>
                    <a:pt x="1950" y="1572"/>
                  </a:lnTo>
                  <a:lnTo>
                    <a:pt x="1953" y="1578"/>
                  </a:lnTo>
                  <a:lnTo>
                    <a:pt x="1957" y="1584"/>
                  </a:lnTo>
                  <a:lnTo>
                    <a:pt x="1960" y="1588"/>
                  </a:lnTo>
                  <a:lnTo>
                    <a:pt x="1963" y="1592"/>
                  </a:lnTo>
                  <a:lnTo>
                    <a:pt x="1967" y="1596"/>
                  </a:lnTo>
                  <a:lnTo>
                    <a:pt x="1970" y="1598"/>
                  </a:lnTo>
                  <a:lnTo>
                    <a:pt x="1973" y="1601"/>
                  </a:lnTo>
                  <a:lnTo>
                    <a:pt x="1977" y="1604"/>
                  </a:lnTo>
                  <a:lnTo>
                    <a:pt x="1980" y="1606"/>
                  </a:lnTo>
                  <a:lnTo>
                    <a:pt x="1983" y="1608"/>
                  </a:lnTo>
                  <a:lnTo>
                    <a:pt x="1987" y="1610"/>
                  </a:lnTo>
                  <a:lnTo>
                    <a:pt x="1990" y="1612"/>
                  </a:lnTo>
                  <a:lnTo>
                    <a:pt x="1993" y="1613"/>
                  </a:lnTo>
                  <a:lnTo>
                    <a:pt x="1997" y="1615"/>
                  </a:lnTo>
                  <a:lnTo>
                    <a:pt x="2000" y="1616"/>
                  </a:lnTo>
                  <a:lnTo>
                    <a:pt x="2003" y="1617"/>
                  </a:lnTo>
                  <a:lnTo>
                    <a:pt x="2007" y="1618"/>
                  </a:lnTo>
                  <a:lnTo>
                    <a:pt x="2010" y="1619"/>
                  </a:lnTo>
                  <a:lnTo>
                    <a:pt x="2013" y="1620"/>
                  </a:lnTo>
                  <a:lnTo>
                    <a:pt x="2017" y="1621"/>
                  </a:lnTo>
                  <a:lnTo>
                    <a:pt x="2020" y="1622"/>
                  </a:lnTo>
                  <a:lnTo>
                    <a:pt x="2023" y="1623"/>
                  </a:lnTo>
                  <a:lnTo>
                    <a:pt x="2027" y="1624"/>
                  </a:lnTo>
                  <a:lnTo>
                    <a:pt x="2030" y="1625"/>
                  </a:lnTo>
                  <a:lnTo>
                    <a:pt x="2033" y="1625"/>
                  </a:lnTo>
                  <a:lnTo>
                    <a:pt x="2037" y="1626"/>
                  </a:lnTo>
                  <a:lnTo>
                    <a:pt x="2040" y="1626"/>
                  </a:lnTo>
                  <a:lnTo>
                    <a:pt x="2043" y="1627"/>
                  </a:lnTo>
                  <a:lnTo>
                    <a:pt x="2047" y="1627"/>
                  </a:lnTo>
                  <a:lnTo>
                    <a:pt x="2050" y="1628"/>
                  </a:lnTo>
                  <a:lnTo>
                    <a:pt x="2053" y="1628"/>
                  </a:lnTo>
                  <a:lnTo>
                    <a:pt x="2057" y="1629"/>
                  </a:lnTo>
                  <a:lnTo>
                    <a:pt x="2060" y="1630"/>
                  </a:lnTo>
                  <a:lnTo>
                    <a:pt x="2063" y="1630"/>
                  </a:lnTo>
                  <a:lnTo>
                    <a:pt x="2067" y="1631"/>
                  </a:lnTo>
                  <a:lnTo>
                    <a:pt x="2070" y="1632"/>
                  </a:lnTo>
                  <a:lnTo>
                    <a:pt x="2073" y="1632"/>
                  </a:lnTo>
                  <a:lnTo>
                    <a:pt x="2077" y="1633"/>
                  </a:lnTo>
                  <a:lnTo>
                    <a:pt x="2080" y="1633"/>
                  </a:lnTo>
                  <a:lnTo>
                    <a:pt x="2083" y="1633"/>
                  </a:lnTo>
                  <a:lnTo>
                    <a:pt x="2087" y="1634"/>
                  </a:lnTo>
                  <a:lnTo>
                    <a:pt x="2090" y="1634"/>
                  </a:lnTo>
                  <a:lnTo>
                    <a:pt x="2093" y="1634"/>
                  </a:lnTo>
                  <a:lnTo>
                    <a:pt x="2097" y="1635"/>
                  </a:lnTo>
                  <a:lnTo>
                    <a:pt x="2100" y="1635"/>
                  </a:lnTo>
                  <a:lnTo>
                    <a:pt x="2103" y="1635"/>
                  </a:lnTo>
                  <a:lnTo>
                    <a:pt x="2107" y="1636"/>
                  </a:lnTo>
                  <a:lnTo>
                    <a:pt x="2110" y="1636"/>
                  </a:lnTo>
                  <a:lnTo>
                    <a:pt x="2113" y="1637"/>
                  </a:lnTo>
                  <a:lnTo>
                    <a:pt x="2117" y="1637"/>
                  </a:lnTo>
                  <a:lnTo>
                    <a:pt x="2120" y="1637"/>
                  </a:lnTo>
                  <a:lnTo>
                    <a:pt x="2123" y="1637"/>
                  </a:lnTo>
                  <a:lnTo>
                    <a:pt x="2127" y="1637"/>
                  </a:lnTo>
                  <a:lnTo>
                    <a:pt x="2130" y="1638"/>
                  </a:lnTo>
                  <a:lnTo>
                    <a:pt x="2133" y="1638"/>
                  </a:lnTo>
                  <a:lnTo>
                    <a:pt x="2137" y="1638"/>
                  </a:lnTo>
                  <a:lnTo>
                    <a:pt x="2140" y="1638"/>
                  </a:lnTo>
                  <a:lnTo>
                    <a:pt x="2143" y="1638"/>
                  </a:lnTo>
                  <a:lnTo>
                    <a:pt x="2147" y="1639"/>
                  </a:lnTo>
                  <a:lnTo>
                    <a:pt x="2150" y="1639"/>
                  </a:lnTo>
                  <a:lnTo>
                    <a:pt x="2153" y="1639"/>
                  </a:lnTo>
                  <a:lnTo>
                    <a:pt x="2157" y="1639"/>
                  </a:lnTo>
                  <a:lnTo>
                    <a:pt x="2160" y="1639"/>
                  </a:lnTo>
                  <a:lnTo>
                    <a:pt x="2163" y="1640"/>
                  </a:lnTo>
                  <a:lnTo>
                    <a:pt x="2167" y="1640"/>
                  </a:lnTo>
                  <a:lnTo>
                    <a:pt x="2170" y="1640"/>
                  </a:lnTo>
                  <a:lnTo>
                    <a:pt x="2173" y="1640"/>
                  </a:lnTo>
                  <a:lnTo>
                    <a:pt x="2177" y="1640"/>
                  </a:lnTo>
                  <a:lnTo>
                    <a:pt x="2180" y="1640"/>
                  </a:lnTo>
                  <a:lnTo>
                    <a:pt x="2183" y="1641"/>
                  </a:lnTo>
                  <a:lnTo>
                    <a:pt x="2187" y="1641"/>
                  </a:lnTo>
                  <a:lnTo>
                    <a:pt x="2190" y="1641"/>
                  </a:lnTo>
                  <a:lnTo>
                    <a:pt x="2193" y="1641"/>
                  </a:lnTo>
                  <a:lnTo>
                    <a:pt x="2197" y="1641"/>
                  </a:lnTo>
                  <a:lnTo>
                    <a:pt x="2200" y="1641"/>
                  </a:lnTo>
                  <a:lnTo>
                    <a:pt x="2203" y="1641"/>
                  </a:lnTo>
                  <a:lnTo>
                    <a:pt x="2207" y="1642"/>
                  </a:lnTo>
                  <a:lnTo>
                    <a:pt x="2210" y="1642"/>
                  </a:lnTo>
                  <a:lnTo>
                    <a:pt x="2213" y="1642"/>
                  </a:lnTo>
                  <a:lnTo>
                    <a:pt x="2217" y="1642"/>
                  </a:lnTo>
                  <a:lnTo>
                    <a:pt x="2220" y="1642"/>
                  </a:lnTo>
                  <a:lnTo>
                    <a:pt x="2223" y="1642"/>
                  </a:lnTo>
                  <a:lnTo>
                    <a:pt x="2227" y="1642"/>
                  </a:lnTo>
                  <a:lnTo>
                    <a:pt x="2230" y="1642"/>
                  </a:lnTo>
                  <a:lnTo>
                    <a:pt x="2233" y="1643"/>
                  </a:lnTo>
                  <a:lnTo>
                    <a:pt x="2237" y="1643"/>
                  </a:lnTo>
                  <a:lnTo>
                    <a:pt x="2240" y="1643"/>
                  </a:lnTo>
                  <a:lnTo>
                    <a:pt x="2243" y="1643"/>
                  </a:lnTo>
                  <a:lnTo>
                    <a:pt x="2247" y="1643"/>
                  </a:lnTo>
                  <a:lnTo>
                    <a:pt x="2250" y="1643"/>
                  </a:lnTo>
                  <a:lnTo>
                    <a:pt x="2253" y="1643"/>
                  </a:lnTo>
                  <a:lnTo>
                    <a:pt x="2257" y="1643"/>
                  </a:lnTo>
                  <a:lnTo>
                    <a:pt x="2260" y="1643"/>
                  </a:lnTo>
                  <a:lnTo>
                    <a:pt x="2263" y="1643"/>
                  </a:lnTo>
                  <a:lnTo>
                    <a:pt x="2267" y="1644"/>
                  </a:lnTo>
                  <a:lnTo>
                    <a:pt x="2270" y="1644"/>
                  </a:lnTo>
                  <a:lnTo>
                    <a:pt x="2273" y="1644"/>
                  </a:lnTo>
                  <a:lnTo>
                    <a:pt x="2277" y="1644"/>
                  </a:lnTo>
                  <a:lnTo>
                    <a:pt x="2280" y="1644"/>
                  </a:lnTo>
                  <a:lnTo>
                    <a:pt x="2283" y="1644"/>
                  </a:lnTo>
                  <a:lnTo>
                    <a:pt x="2287" y="1644"/>
                  </a:lnTo>
                  <a:lnTo>
                    <a:pt x="2290" y="1644"/>
                  </a:lnTo>
                  <a:lnTo>
                    <a:pt x="2293" y="1644"/>
                  </a:lnTo>
                  <a:lnTo>
                    <a:pt x="2297" y="1645"/>
                  </a:lnTo>
                  <a:lnTo>
                    <a:pt x="2300" y="1645"/>
                  </a:lnTo>
                  <a:lnTo>
                    <a:pt x="2303" y="1645"/>
                  </a:lnTo>
                  <a:lnTo>
                    <a:pt x="2307" y="1645"/>
                  </a:lnTo>
                  <a:lnTo>
                    <a:pt x="2310" y="1645"/>
                  </a:lnTo>
                  <a:lnTo>
                    <a:pt x="2313" y="1645"/>
                  </a:lnTo>
                  <a:lnTo>
                    <a:pt x="2317" y="1645"/>
                  </a:lnTo>
                  <a:lnTo>
                    <a:pt x="2320" y="1645"/>
                  </a:lnTo>
                  <a:lnTo>
                    <a:pt x="2323" y="1645"/>
                  </a:lnTo>
                  <a:lnTo>
                    <a:pt x="2327" y="1645"/>
                  </a:lnTo>
                  <a:lnTo>
                    <a:pt x="2330" y="1645"/>
                  </a:lnTo>
                  <a:lnTo>
                    <a:pt x="2333" y="1645"/>
                  </a:lnTo>
                  <a:lnTo>
                    <a:pt x="2337" y="1645"/>
                  </a:lnTo>
                  <a:lnTo>
                    <a:pt x="2340" y="1645"/>
                  </a:lnTo>
                  <a:lnTo>
                    <a:pt x="2343" y="1645"/>
                  </a:lnTo>
                  <a:lnTo>
                    <a:pt x="2347" y="1646"/>
                  </a:lnTo>
                  <a:lnTo>
                    <a:pt x="2350" y="1646"/>
                  </a:lnTo>
                  <a:lnTo>
                    <a:pt x="2353" y="1646"/>
                  </a:lnTo>
                  <a:lnTo>
                    <a:pt x="2357" y="1646"/>
                  </a:lnTo>
                  <a:lnTo>
                    <a:pt x="2360" y="1646"/>
                  </a:lnTo>
                  <a:lnTo>
                    <a:pt x="2363" y="1646"/>
                  </a:lnTo>
                  <a:lnTo>
                    <a:pt x="2367" y="1646"/>
                  </a:lnTo>
                  <a:lnTo>
                    <a:pt x="2370" y="1646"/>
                  </a:lnTo>
                  <a:lnTo>
                    <a:pt x="2373" y="1646"/>
                  </a:lnTo>
                  <a:lnTo>
                    <a:pt x="2377" y="1646"/>
                  </a:lnTo>
                  <a:lnTo>
                    <a:pt x="2380" y="1646"/>
                  </a:lnTo>
                  <a:lnTo>
                    <a:pt x="2383" y="1646"/>
                  </a:lnTo>
                  <a:lnTo>
                    <a:pt x="2387" y="1646"/>
                  </a:lnTo>
                  <a:lnTo>
                    <a:pt x="2390" y="1646"/>
                  </a:lnTo>
                  <a:lnTo>
                    <a:pt x="2393" y="1646"/>
                  </a:lnTo>
                  <a:lnTo>
                    <a:pt x="2397" y="1646"/>
                  </a:lnTo>
                  <a:lnTo>
                    <a:pt x="2400" y="1646"/>
                  </a:lnTo>
                  <a:lnTo>
                    <a:pt x="2403" y="1646"/>
                  </a:lnTo>
                  <a:lnTo>
                    <a:pt x="2407" y="1646"/>
                  </a:lnTo>
                  <a:lnTo>
                    <a:pt x="2410" y="1646"/>
                  </a:lnTo>
                  <a:lnTo>
                    <a:pt x="2413" y="1646"/>
                  </a:lnTo>
                  <a:lnTo>
                    <a:pt x="2417" y="1646"/>
                  </a:lnTo>
                  <a:lnTo>
                    <a:pt x="2420" y="1647"/>
                  </a:lnTo>
                  <a:lnTo>
                    <a:pt x="2423" y="1647"/>
                  </a:lnTo>
                  <a:lnTo>
                    <a:pt x="2427" y="1647"/>
                  </a:lnTo>
                  <a:lnTo>
                    <a:pt x="2430" y="1647"/>
                  </a:lnTo>
                  <a:lnTo>
                    <a:pt x="2433" y="1647"/>
                  </a:lnTo>
                  <a:lnTo>
                    <a:pt x="2437" y="1647"/>
                  </a:lnTo>
                  <a:lnTo>
                    <a:pt x="2440" y="1647"/>
                  </a:lnTo>
                  <a:lnTo>
                    <a:pt x="2443" y="1647"/>
                  </a:lnTo>
                  <a:lnTo>
                    <a:pt x="2447" y="1647"/>
                  </a:lnTo>
                  <a:lnTo>
                    <a:pt x="2450" y="1647"/>
                  </a:lnTo>
                  <a:lnTo>
                    <a:pt x="2453" y="1647"/>
                  </a:lnTo>
                  <a:lnTo>
                    <a:pt x="2457" y="1647"/>
                  </a:lnTo>
                  <a:lnTo>
                    <a:pt x="2460" y="1647"/>
                  </a:lnTo>
                  <a:lnTo>
                    <a:pt x="2463" y="1647"/>
                  </a:lnTo>
                  <a:lnTo>
                    <a:pt x="2467" y="1647"/>
                  </a:lnTo>
                  <a:lnTo>
                    <a:pt x="2470" y="1647"/>
                  </a:lnTo>
                  <a:lnTo>
                    <a:pt x="2473" y="1647"/>
                  </a:lnTo>
                  <a:lnTo>
                    <a:pt x="2477" y="1647"/>
                  </a:lnTo>
                  <a:lnTo>
                    <a:pt x="2480" y="1647"/>
                  </a:lnTo>
                  <a:lnTo>
                    <a:pt x="2483" y="1647"/>
                  </a:lnTo>
                  <a:lnTo>
                    <a:pt x="2487" y="1647"/>
                  </a:lnTo>
                  <a:lnTo>
                    <a:pt x="2490" y="1647"/>
                  </a:lnTo>
                  <a:lnTo>
                    <a:pt x="2493" y="1648"/>
                  </a:lnTo>
                  <a:lnTo>
                    <a:pt x="2497" y="1648"/>
                  </a:lnTo>
                  <a:lnTo>
                    <a:pt x="2500" y="1648"/>
                  </a:lnTo>
                  <a:lnTo>
                    <a:pt x="2503" y="1648"/>
                  </a:lnTo>
                  <a:lnTo>
                    <a:pt x="2507" y="1648"/>
                  </a:lnTo>
                  <a:lnTo>
                    <a:pt x="2510" y="1648"/>
                  </a:lnTo>
                  <a:lnTo>
                    <a:pt x="2513" y="1648"/>
                  </a:lnTo>
                  <a:lnTo>
                    <a:pt x="2517" y="1648"/>
                  </a:lnTo>
                  <a:lnTo>
                    <a:pt x="2520" y="1648"/>
                  </a:lnTo>
                  <a:lnTo>
                    <a:pt x="2523" y="1648"/>
                  </a:lnTo>
                  <a:lnTo>
                    <a:pt x="2527" y="1648"/>
                  </a:lnTo>
                  <a:lnTo>
                    <a:pt x="2530" y="1648"/>
                  </a:lnTo>
                  <a:lnTo>
                    <a:pt x="2533" y="1648"/>
                  </a:lnTo>
                  <a:lnTo>
                    <a:pt x="2537" y="1648"/>
                  </a:lnTo>
                  <a:lnTo>
                    <a:pt x="2540" y="1648"/>
                  </a:lnTo>
                  <a:lnTo>
                    <a:pt x="2543" y="1648"/>
                  </a:lnTo>
                  <a:lnTo>
                    <a:pt x="2547" y="1648"/>
                  </a:lnTo>
                  <a:lnTo>
                    <a:pt x="2550" y="1648"/>
                  </a:lnTo>
                  <a:lnTo>
                    <a:pt x="2553" y="1648"/>
                  </a:lnTo>
                  <a:lnTo>
                    <a:pt x="2557" y="1648"/>
                  </a:lnTo>
                  <a:lnTo>
                    <a:pt x="2560" y="1649"/>
                  </a:lnTo>
                  <a:lnTo>
                    <a:pt x="2563" y="1649"/>
                  </a:lnTo>
                  <a:lnTo>
                    <a:pt x="2567" y="1649"/>
                  </a:lnTo>
                  <a:lnTo>
                    <a:pt x="2570" y="1649"/>
                  </a:lnTo>
                  <a:lnTo>
                    <a:pt x="2573" y="1649"/>
                  </a:lnTo>
                  <a:lnTo>
                    <a:pt x="2577" y="1649"/>
                  </a:lnTo>
                  <a:lnTo>
                    <a:pt x="2580" y="1649"/>
                  </a:lnTo>
                  <a:lnTo>
                    <a:pt x="2583" y="1649"/>
                  </a:lnTo>
                  <a:lnTo>
                    <a:pt x="2587" y="1649"/>
                  </a:lnTo>
                  <a:lnTo>
                    <a:pt x="2590" y="1649"/>
                  </a:lnTo>
                  <a:lnTo>
                    <a:pt x="2593" y="1649"/>
                  </a:lnTo>
                  <a:lnTo>
                    <a:pt x="2597" y="1649"/>
                  </a:lnTo>
                  <a:lnTo>
                    <a:pt x="2600" y="1649"/>
                  </a:lnTo>
                  <a:lnTo>
                    <a:pt x="2603" y="1649"/>
                  </a:lnTo>
                  <a:lnTo>
                    <a:pt x="2607" y="1649"/>
                  </a:lnTo>
                  <a:lnTo>
                    <a:pt x="2610" y="1649"/>
                  </a:lnTo>
                  <a:lnTo>
                    <a:pt x="2613" y="1649"/>
                  </a:lnTo>
                  <a:lnTo>
                    <a:pt x="2617" y="1649"/>
                  </a:lnTo>
                  <a:lnTo>
                    <a:pt x="2620" y="1649"/>
                  </a:lnTo>
                  <a:lnTo>
                    <a:pt x="2623" y="1649"/>
                  </a:lnTo>
                  <a:lnTo>
                    <a:pt x="2627" y="1649"/>
                  </a:lnTo>
                  <a:lnTo>
                    <a:pt x="2630" y="1649"/>
                  </a:lnTo>
                  <a:lnTo>
                    <a:pt x="2633" y="1649"/>
                  </a:lnTo>
                  <a:lnTo>
                    <a:pt x="2637" y="1649"/>
                  </a:lnTo>
                  <a:lnTo>
                    <a:pt x="2640" y="1649"/>
                  </a:lnTo>
                  <a:lnTo>
                    <a:pt x="2643" y="1649"/>
                  </a:lnTo>
                  <a:lnTo>
                    <a:pt x="2647" y="1649"/>
                  </a:lnTo>
                  <a:lnTo>
                    <a:pt x="2650" y="1649"/>
                  </a:lnTo>
                  <a:lnTo>
                    <a:pt x="2653" y="1649"/>
                  </a:lnTo>
                  <a:lnTo>
                    <a:pt x="2657" y="1649"/>
                  </a:lnTo>
                  <a:lnTo>
                    <a:pt x="2660" y="1649"/>
                  </a:lnTo>
                  <a:lnTo>
                    <a:pt x="2663" y="1649"/>
                  </a:lnTo>
                  <a:lnTo>
                    <a:pt x="2667" y="1649"/>
                  </a:lnTo>
                  <a:lnTo>
                    <a:pt x="2670" y="1649"/>
                  </a:lnTo>
                  <a:lnTo>
                    <a:pt x="2673" y="1649"/>
                  </a:lnTo>
                  <a:lnTo>
                    <a:pt x="2677" y="1649"/>
                  </a:lnTo>
                  <a:lnTo>
                    <a:pt x="2680" y="1650"/>
                  </a:lnTo>
                  <a:lnTo>
                    <a:pt x="2683" y="1650"/>
                  </a:lnTo>
                  <a:lnTo>
                    <a:pt x="2687" y="1650"/>
                  </a:lnTo>
                  <a:lnTo>
                    <a:pt x="2690" y="1650"/>
                  </a:lnTo>
                  <a:lnTo>
                    <a:pt x="2693" y="1650"/>
                  </a:lnTo>
                  <a:lnTo>
                    <a:pt x="2697" y="1650"/>
                  </a:lnTo>
                  <a:lnTo>
                    <a:pt x="2700" y="1650"/>
                  </a:lnTo>
                  <a:lnTo>
                    <a:pt x="2703" y="1650"/>
                  </a:lnTo>
                  <a:lnTo>
                    <a:pt x="2707" y="1650"/>
                  </a:lnTo>
                  <a:lnTo>
                    <a:pt x="2710" y="1650"/>
                  </a:lnTo>
                  <a:lnTo>
                    <a:pt x="2713" y="1650"/>
                  </a:lnTo>
                  <a:lnTo>
                    <a:pt x="2717" y="1650"/>
                  </a:lnTo>
                  <a:lnTo>
                    <a:pt x="2720" y="1650"/>
                  </a:lnTo>
                  <a:lnTo>
                    <a:pt x="2723" y="1650"/>
                  </a:lnTo>
                  <a:lnTo>
                    <a:pt x="2727" y="1650"/>
                  </a:lnTo>
                  <a:lnTo>
                    <a:pt x="2730" y="1650"/>
                  </a:lnTo>
                  <a:lnTo>
                    <a:pt x="2733" y="1650"/>
                  </a:lnTo>
                  <a:lnTo>
                    <a:pt x="2737" y="1650"/>
                  </a:lnTo>
                  <a:lnTo>
                    <a:pt x="2740" y="1650"/>
                  </a:lnTo>
                  <a:lnTo>
                    <a:pt x="2743" y="1650"/>
                  </a:lnTo>
                  <a:lnTo>
                    <a:pt x="2747" y="1650"/>
                  </a:lnTo>
                  <a:lnTo>
                    <a:pt x="2750" y="1650"/>
                  </a:lnTo>
                  <a:lnTo>
                    <a:pt x="2753" y="1650"/>
                  </a:lnTo>
                  <a:lnTo>
                    <a:pt x="2757" y="1650"/>
                  </a:lnTo>
                  <a:lnTo>
                    <a:pt x="2760" y="1650"/>
                  </a:lnTo>
                  <a:lnTo>
                    <a:pt x="2763" y="1650"/>
                  </a:lnTo>
                  <a:lnTo>
                    <a:pt x="2767" y="1650"/>
                  </a:lnTo>
                  <a:lnTo>
                    <a:pt x="2770" y="1650"/>
                  </a:lnTo>
                  <a:lnTo>
                    <a:pt x="2773" y="1650"/>
                  </a:lnTo>
                  <a:lnTo>
                    <a:pt x="2777" y="1650"/>
                  </a:lnTo>
                  <a:lnTo>
                    <a:pt x="2780" y="1650"/>
                  </a:lnTo>
                  <a:lnTo>
                    <a:pt x="2783" y="1650"/>
                  </a:lnTo>
                  <a:lnTo>
                    <a:pt x="2787" y="1650"/>
                  </a:lnTo>
                  <a:lnTo>
                    <a:pt x="2790" y="1650"/>
                  </a:lnTo>
                  <a:lnTo>
                    <a:pt x="2793" y="1650"/>
                  </a:lnTo>
                  <a:lnTo>
                    <a:pt x="2797" y="1650"/>
                  </a:lnTo>
                  <a:lnTo>
                    <a:pt x="2800" y="1650"/>
                  </a:lnTo>
                  <a:lnTo>
                    <a:pt x="2803" y="1650"/>
                  </a:lnTo>
                  <a:lnTo>
                    <a:pt x="2807" y="1650"/>
                  </a:lnTo>
                  <a:lnTo>
                    <a:pt x="2810" y="1650"/>
                  </a:lnTo>
                  <a:lnTo>
                    <a:pt x="2813" y="1650"/>
                  </a:lnTo>
                  <a:lnTo>
                    <a:pt x="2817" y="1650"/>
                  </a:lnTo>
                  <a:lnTo>
                    <a:pt x="2820" y="1650"/>
                  </a:lnTo>
                  <a:lnTo>
                    <a:pt x="2823" y="1650"/>
                  </a:lnTo>
                  <a:lnTo>
                    <a:pt x="2827" y="1650"/>
                  </a:lnTo>
                  <a:lnTo>
                    <a:pt x="2830" y="1650"/>
                  </a:lnTo>
                  <a:lnTo>
                    <a:pt x="2833" y="1650"/>
                  </a:lnTo>
                  <a:lnTo>
                    <a:pt x="2837" y="1650"/>
                  </a:lnTo>
                  <a:lnTo>
                    <a:pt x="2840" y="1650"/>
                  </a:lnTo>
                  <a:lnTo>
                    <a:pt x="2843" y="1650"/>
                  </a:lnTo>
                  <a:lnTo>
                    <a:pt x="2847" y="1651"/>
                  </a:lnTo>
                  <a:lnTo>
                    <a:pt x="2850" y="1650"/>
                  </a:lnTo>
                  <a:lnTo>
                    <a:pt x="2853" y="1650"/>
                  </a:lnTo>
                  <a:lnTo>
                    <a:pt x="2857" y="1651"/>
                  </a:lnTo>
                  <a:lnTo>
                    <a:pt x="2860" y="1651"/>
                  </a:lnTo>
                  <a:lnTo>
                    <a:pt x="2863" y="1651"/>
                  </a:lnTo>
                  <a:lnTo>
                    <a:pt x="2867" y="1651"/>
                  </a:lnTo>
                  <a:lnTo>
                    <a:pt x="2870" y="1651"/>
                  </a:lnTo>
                  <a:lnTo>
                    <a:pt x="2873" y="1651"/>
                  </a:lnTo>
                  <a:lnTo>
                    <a:pt x="2877" y="1651"/>
                  </a:lnTo>
                  <a:lnTo>
                    <a:pt x="2880" y="1651"/>
                  </a:lnTo>
                  <a:lnTo>
                    <a:pt x="2883" y="1651"/>
                  </a:lnTo>
                  <a:lnTo>
                    <a:pt x="2887" y="1651"/>
                  </a:lnTo>
                  <a:lnTo>
                    <a:pt x="2890" y="1651"/>
                  </a:lnTo>
                  <a:lnTo>
                    <a:pt x="2893" y="1651"/>
                  </a:lnTo>
                  <a:lnTo>
                    <a:pt x="2897" y="1651"/>
                  </a:lnTo>
                  <a:lnTo>
                    <a:pt x="2900" y="1651"/>
                  </a:lnTo>
                  <a:lnTo>
                    <a:pt x="2903" y="1651"/>
                  </a:lnTo>
                  <a:lnTo>
                    <a:pt x="2907" y="1651"/>
                  </a:lnTo>
                  <a:lnTo>
                    <a:pt x="2910" y="1651"/>
                  </a:lnTo>
                  <a:lnTo>
                    <a:pt x="2913" y="1651"/>
                  </a:lnTo>
                  <a:lnTo>
                    <a:pt x="2917" y="1651"/>
                  </a:lnTo>
                  <a:lnTo>
                    <a:pt x="2920" y="1651"/>
                  </a:lnTo>
                  <a:lnTo>
                    <a:pt x="2923" y="1651"/>
                  </a:lnTo>
                  <a:lnTo>
                    <a:pt x="2927" y="1651"/>
                  </a:lnTo>
                  <a:lnTo>
                    <a:pt x="2930" y="1651"/>
                  </a:lnTo>
                  <a:lnTo>
                    <a:pt x="2933" y="1651"/>
                  </a:lnTo>
                  <a:lnTo>
                    <a:pt x="2937" y="1651"/>
                  </a:lnTo>
                  <a:lnTo>
                    <a:pt x="2940" y="1651"/>
                  </a:lnTo>
                  <a:lnTo>
                    <a:pt x="2943" y="1651"/>
                  </a:lnTo>
                  <a:lnTo>
                    <a:pt x="2947" y="1651"/>
                  </a:lnTo>
                  <a:lnTo>
                    <a:pt x="2950" y="1651"/>
                  </a:lnTo>
                  <a:lnTo>
                    <a:pt x="2953" y="1651"/>
                  </a:lnTo>
                  <a:lnTo>
                    <a:pt x="2957" y="1651"/>
                  </a:lnTo>
                  <a:lnTo>
                    <a:pt x="2960" y="1651"/>
                  </a:lnTo>
                  <a:lnTo>
                    <a:pt x="2963" y="1651"/>
                  </a:lnTo>
                  <a:lnTo>
                    <a:pt x="2967" y="1651"/>
                  </a:lnTo>
                  <a:lnTo>
                    <a:pt x="2970" y="1651"/>
                  </a:lnTo>
                  <a:lnTo>
                    <a:pt x="2973" y="1651"/>
                  </a:lnTo>
                  <a:lnTo>
                    <a:pt x="2977" y="1651"/>
                  </a:lnTo>
                  <a:lnTo>
                    <a:pt x="2980" y="1651"/>
                  </a:lnTo>
                  <a:lnTo>
                    <a:pt x="2983" y="1651"/>
                  </a:lnTo>
                  <a:lnTo>
                    <a:pt x="2987" y="1651"/>
                  </a:lnTo>
                  <a:lnTo>
                    <a:pt x="2990" y="1651"/>
                  </a:lnTo>
                  <a:lnTo>
                    <a:pt x="2993" y="1651"/>
                  </a:lnTo>
                  <a:lnTo>
                    <a:pt x="2997" y="1651"/>
                  </a:lnTo>
                  <a:lnTo>
                    <a:pt x="3000" y="1651"/>
                  </a:lnTo>
                  <a:lnTo>
                    <a:pt x="3003" y="1651"/>
                  </a:lnTo>
                  <a:lnTo>
                    <a:pt x="3007" y="1651"/>
                  </a:lnTo>
                  <a:lnTo>
                    <a:pt x="3010" y="1651"/>
                  </a:lnTo>
                  <a:lnTo>
                    <a:pt x="3013" y="1651"/>
                  </a:lnTo>
                  <a:lnTo>
                    <a:pt x="3017" y="1651"/>
                  </a:lnTo>
                  <a:lnTo>
                    <a:pt x="3020" y="1651"/>
                  </a:lnTo>
                  <a:lnTo>
                    <a:pt x="3023" y="1651"/>
                  </a:lnTo>
                  <a:lnTo>
                    <a:pt x="3027" y="1651"/>
                  </a:lnTo>
                  <a:lnTo>
                    <a:pt x="3030" y="1651"/>
                  </a:lnTo>
                  <a:lnTo>
                    <a:pt x="3033" y="1651"/>
                  </a:lnTo>
                  <a:lnTo>
                    <a:pt x="3037" y="1651"/>
                  </a:lnTo>
                  <a:lnTo>
                    <a:pt x="3040" y="1651"/>
                  </a:lnTo>
                  <a:lnTo>
                    <a:pt x="3043" y="1651"/>
                  </a:lnTo>
                  <a:lnTo>
                    <a:pt x="3047" y="1651"/>
                  </a:lnTo>
                  <a:lnTo>
                    <a:pt x="3050" y="1651"/>
                  </a:lnTo>
                  <a:lnTo>
                    <a:pt x="3053" y="1651"/>
                  </a:lnTo>
                  <a:lnTo>
                    <a:pt x="3057" y="1651"/>
                  </a:lnTo>
                  <a:lnTo>
                    <a:pt x="3060" y="1651"/>
                  </a:lnTo>
                  <a:lnTo>
                    <a:pt x="3063" y="1651"/>
                  </a:lnTo>
                  <a:lnTo>
                    <a:pt x="3067" y="1651"/>
                  </a:lnTo>
                  <a:lnTo>
                    <a:pt x="3070" y="1651"/>
                  </a:lnTo>
                  <a:lnTo>
                    <a:pt x="3073" y="1651"/>
                  </a:lnTo>
                  <a:lnTo>
                    <a:pt x="3077" y="1651"/>
                  </a:lnTo>
                  <a:lnTo>
                    <a:pt x="3080" y="1651"/>
                  </a:lnTo>
                  <a:lnTo>
                    <a:pt x="3083" y="1651"/>
                  </a:lnTo>
                  <a:lnTo>
                    <a:pt x="3087" y="1651"/>
                  </a:lnTo>
                  <a:lnTo>
                    <a:pt x="3090" y="1651"/>
                  </a:lnTo>
                  <a:lnTo>
                    <a:pt x="3093" y="1651"/>
                  </a:lnTo>
                  <a:lnTo>
                    <a:pt x="3097" y="1651"/>
                  </a:lnTo>
                  <a:lnTo>
                    <a:pt x="3100" y="1651"/>
                  </a:lnTo>
                  <a:lnTo>
                    <a:pt x="3103" y="1651"/>
                  </a:lnTo>
                  <a:lnTo>
                    <a:pt x="3107" y="1651"/>
                  </a:lnTo>
                  <a:lnTo>
                    <a:pt x="3110" y="1651"/>
                  </a:lnTo>
                  <a:lnTo>
                    <a:pt x="3113" y="1651"/>
                  </a:lnTo>
                  <a:lnTo>
                    <a:pt x="3117" y="1651"/>
                  </a:lnTo>
                  <a:lnTo>
                    <a:pt x="3120" y="1651"/>
                  </a:lnTo>
                  <a:lnTo>
                    <a:pt x="3123" y="1651"/>
                  </a:lnTo>
                  <a:lnTo>
                    <a:pt x="3127" y="1651"/>
                  </a:lnTo>
                  <a:lnTo>
                    <a:pt x="3130" y="1651"/>
                  </a:lnTo>
                  <a:lnTo>
                    <a:pt x="3133" y="1651"/>
                  </a:lnTo>
                  <a:lnTo>
                    <a:pt x="3137" y="1651"/>
                  </a:lnTo>
                  <a:lnTo>
                    <a:pt x="3140" y="1651"/>
                  </a:lnTo>
                  <a:lnTo>
                    <a:pt x="3143" y="1652"/>
                  </a:lnTo>
                  <a:lnTo>
                    <a:pt x="3147" y="1651"/>
                  </a:lnTo>
                  <a:lnTo>
                    <a:pt x="3150" y="1651"/>
                  </a:lnTo>
                  <a:lnTo>
                    <a:pt x="3153" y="1652"/>
                  </a:lnTo>
                  <a:lnTo>
                    <a:pt x="3157" y="1652"/>
                  </a:lnTo>
                  <a:lnTo>
                    <a:pt x="3160" y="1652"/>
                  </a:lnTo>
                  <a:lnTo>
                    <a:pt x="3163" y="1652"/>
                  </a:lnTo>
                  <a:lnTo>
                    <a:pt x="3167" y="1652"/>
                  </a:lnTo>
                  <a:lnTo>
                    <a:pt x="3170" y="1652"/>
                  </a:lnTo>
                  <a:lnTo>
                    <a:pt x="3173" y="1652"/>
                  </a:lnTo>
                  <a:lnTo>
                    <a:pt x="3177" y="1652"/>
                  </a:lnTo>
                  <a:lnTo>
                    <a:pt x="3180" y="1652"/>
                  </a:lnTo>
                  <a:lnTo>
                    <a:pt x="3183" y="1652"/>
                  </a:lnTo>
                  <a:lnTo>
                    <a:pt x="3187" y="1652"/>
                  </a:lnTo>
                  <a:lnTo>
                    <a:pt x="3190" y="1652"/>
                  </a:lnTo>
                  <a:lnTo>
                    <a:pt x="3193" y="1652"/>
                  </a:lnTo>
                  <a:lnTo>
                    <a:pt x="3197" y="1652"/>
                  </a:lnTo>
                  <a:lnTo>
                    <a:pt x="3200" y="1652"/>
                  </a:lnTo>
                  <a:lnTo>
                    <a:pt x="3203" y="1652"/>
                  </a:lnTo>
                  <a:lnTo>
                    <a:pt x="3207" y="1652"/>
                  </a:lnTo>
                  <a:lnTo>
                    <a:pt x="3210" y="1652"/>
                  </a:lnTo>
                  <a:lnTo>
                    <a:pt x="3213" y="1652"/>
                  </a:lnTo>
                  <a:lnTo>
                    <a:pt x="3217" y="1652"/>
                  </a:lnTo>
                  <a:lnTo>
                    <a:pt x="3220" y="1652"/>
                  </a:lnTo>
                  <a:lnTo>
                    <a:pt x="3223" y="1652"/>
                  </a:lnTo>
                  <a:lnTo>
                    <a:pt x="3227" y="1652"/>
                  </a:lnTo>
                  <a:lnTo>
                    <a:pt x="3230" y="1652"/>
                  </a:lnTo>
                  <a:lnTo>
                    <a:pt x="3233" y="1652"/>
                  </a:lnTo>
                  <a:lnTo>
                    <a:pt x="3237" y="1652"/>
                  </a:lnTo>
                  <a:lnTo>
                    <a:pt x="3240" y="1652"/>
                  </a:lnTo>
                  <a:lnTo>
                    <a:pt x="3243" y="1652"/>
                  </a:lnTo>
                  <a:lnTo>
                    <a:pt x="3247" y="1652"/>
                  </a:lnTo>
                  <a:lnTo>
                    <a:pt x="3250" y="1652"/>
                  </a:lnTo>
                  <a:lnTo>
                    <a:pt x="3253" y="1652"/>
                  </a:lnTo>
                  <a:lnTo>
                    <a:pt x="3257" y="1652"/>
                  </a:lnTo>
                  <a:lnTo>
                    <a:pt x="3260" y="1652"/>
                  </a:lnTo>
                  <a:lnTo>
                    <a:pt x="3263" y="1652"/>
                  </a:lnTo>
                  <a:lnTo>
                    <a:pt x="3267" y="1652"/>
                  </a:lnTo>
                  <a:lnTo>
                    <a:pt x="3270" y="1652"/>
                  </a:lnTo>
                  <a:lnTo>
                    <a:pt x="3273" y="1652"/>
                  </a:lnTo>
                  <a:lnTo>
                    <a:pt x="3277" y="1652"/>
                  </a:lnTo>
                  <a:lnTo>
                    <a:pt x="3280" y="1652"/>
                  </a:lnTo>
                  <a:lnTo>
                    <a:pt x="3283" y="1652"/>
                  </a:lnTo>
                  <a:lnTo>
                    <a:pt x="3287" y="1652"/>
                  </a:lnTo>
                  <a:lnTo>
                    <a:pt x="3290" y="1652"/>
                  </a:lnTo>
                  <a:lnTo>
                    <a:pt x="3293" y="1652"/>
                  </a:lnTo>
                  <a:lnTo>
                    <a:pt x="3297" y="1652"/>
                  </a:lnTo>
                  <a:lnTo>
                    <a:pt x="3300" y="1652"/>
                  </a:lnTo>
                  <a:lnTo>
                    <a:pt x="3303" y="1652"/>
                  </a:lnTo>
                  <a:lnTo>
                    <a:pt x="3307" y="1652"/>
                  </a:lnTo>
                  <a:lnTo>
                    <a:pt x="3310" y="1652"/>
                  </a:lnTo>
                  <a:lnTo>
                    <a:pt x="3313" y="1652"/>
                  </a:lnTo>
                  <a:lnTo>
                    <a:pt x="3317" y="1652"/>
                  </a:lnTo>
                  <a:lnTo>
                    <a:pt x="3320" y="1652"/>
                  </a:lnTo>
                  <a:lnTo>
                    <a:pt x="3323" y="1652"/>
                  </a:lnTo>
                  <a:lnTo>
                    <a:pt x="3327" y="1652"/>
                  </a:lnTo>
                  <a:lnTo>
                    <a:pt x="3330" y="1652"/>
                  </a:lnTo>
                  <a:lnTo>
                    <a:pt x="3333" y="1652"/>
                  </a:lnTo>
                  <a:lnTo>
                    <a:pt x="3337" y="1652"/>
                  </a:lnTo>
                  <a:lnTo>
                    <a:pt x="3340" y="1652"/>
                  </a:lnTo>
                  <a:lnTo>
                    <a:pt x="3343" y="1652"/>
                  </a:lnTo>
                  <a:lnTo>
                    <a:pt x="3347" y="1652"/>
                  </a:lnTo>
                  <a:lnTo>
                    <a:pt x="3350" y="1652"/>
                  </a:lnTo>
                  <a:lnTo>
                    <a:pt x="3353" y="1652"/>
                  </a:lnTo>
                  <a:lnTo>
                    <a:pt x="3357" y="1652"/>
                  </a:lnTo>
                  <a:lnTo>
                    <a:pt x="3360" y="1652"/>
                  </a:lnTo>
                  <a:lnTo>
                    <a:pt x="3363" y="1652"/>
                  </a:lnTo>
                  <a:lnTo>
                    <a:pt x="3367" y="1652"/>
                  </a:lnTo>
                  <a:lnTo>
                    <a:pt x="3370" y="1652"/>
                  </a:lnTo>
                  <a:lnTo>
                    <a:pt x="3373" y="1652"/>
                  </a:lnTo>
                  <a:lnTo>
                    <a:pt x="3377" y="1652"/>
                  </a:lnTo>
                  <a:lnTo>
                    <a:pt x="3380" y="1652"/>
                  </a:lnTo>
                  <a:lnTo>
                    <a:pt x="3383" y="1652"/>
                  </a:lnTo>
                  <a:lnTo>
                    <a:pt x="3387" y="1652"/>
                  </a:lnTo>
                  <a:lnTo>
                    <a:pt x="3390" y="1652"/>
                  </a:lnTo>
                  <a:lnTo>
                    <a:pt x="3393" y="1652"/>
                  </a:lnTo>
                  <a:lnTo>
                    <a:pt x="3397" y="1652"/>
                  </a:lnTo>
                  <a:lnTo>
                    <a:pt x="3400" y="1652"/>
                  </a:lnTo>
                  <a:lnTo>
                    <a:pt x="3403" y="1652"/>
                  </a:lnTo>
                  <a:lnTo>
                    <a:pt x="3407" y="1652"/>
                  </a:lnTo>
                  <a:lnTo>
                    <a:pt x="3410" y="1652"/>
                  </a:lnTo>
                  <a:lnTo>
                    <a:pt x="3413" y="1652"/>
                  </a:lnTo>
                  <a:lnTo>
                    <a:pt x="3417" y="1652"/>
                  </a:lnTo>
                  <a:lnTo>
                    <a:pt x="3420" y="1652"/>
                  </a:lnTo>
                  <a:lnTo>
                    <a:pt x="3423" y="1652"/>
                  </a:lnTo>
                  <a:lnTo>
                    <a:pt x="3427" y="1653"/>
                  </a:lnTo>
                  <a:lnTo>
                    <a:pt x="3430" y="1652"/>
                  </a:lnTo>
                  <a:lnTo>
                    <a:pt x="3433" y="1652"/>
                  </a:lnTo>
                  <a:lnTo>
                    <a:pt x="3437" y="1653"/>
                  </a:lnTo>
                  <a:lnTo>
                    <a:pt x="3440" y="1652"/>
                  </a:lnTo>
                  <a:lnTo>
                    <a:pt x="3443" y="1653"/>
                  </a:lnTo>
                  <a:lnTo>
                    <a:pt x="3447" y="1652"/>
                  </a:lnTo>
                  <a:lnTo>
                    <a:pt x="3450" y="1653"/>
                  </a:lnTo>
                  <a:lnTo>
                    <a:pt x="3453" y="1653"/>
                  </a:lnTo>
                  <a:lnTo>
                    <a:pt x="3457" y="1653"/>
                  </a:lnTo>
                  <a:lnTo>
                    <a:pt x="3460" y="1653"/>
                  </a:lnTo>
                  <a:lnTo>
                    <a:pt x="3463" y="1653"/>
                  </a:lnTo>
                  <a:lnTo>
                    <a:pt x="3467" y="1653"/>
                  </a:lnTo>
                  <a:lnTo>
                    <a:pt x="3470" y="1653"/>
                  </a:lnTo>
                  <a:lnTo>
                    <a:pt x="3473" y="1653"/>
                  </a:lnTo>
                  <a:lnTo>
                    <a:pt x="3477" y="1653"/>
                  </a:lnTo>
                  <a:lnTo>
                    <a:pt x="3480" y="1653"/>
                  </a:lnTo>
                  <a:lnTo>
                    <a:pt x="3483" y="1653"/>
                  </a:lnTo>
                  <a:lnTo>
                    <a:pt x="3487" y="1653"/>
                  </a:lnTo>
                  <a:lnTo>
                    <a:pt x="3490" y="1653"/>
                  </a:lnTo>
                  <a:lnTo>
                    <a:pt x="3493" y="1653"/>
                  </a:lnTo>
                  <a:lnTo>
                    <a:pt x="3497" y="1653"/>
                  </a:lnTo>
                  <a:lnTo>
                    <a:pt x="3500" y="1653"/>
                  </a:lnTo>
                  <a:lnTo>
                    <a:pt x="3503" y="1653"/>
                  </a:lnTo>
                  <a:lnTo>
                    <a:pt x="3507" y="1653"/>
                  </a:lnTo>
                  <a:lnTo>
                    <a:pt x="3510" y="1653"/>
                  </a:lnTo>
                  <a:lnTo>
                    <a:pt x="3513" y="1653"/>
                  </a:lnTo>
                  <a:lnTo>
                    <a:pt x="3517" y="1653"/>
                  </a:lnTo>
                  <a:lnTo>
                    <a:pt x="3520" y="1653"/>
                  </a:lnTo>
                  <a:lnTo>
                    <a:pt x="3523" y="1653"/>
                  </a:lnTo>
                  <a:lnTo>
                    <a:pt x="3527" y="1653"/>
                  </a:lnTo>
                  <a:lnTo>
                    <a:pt x="3530" y="1653"/>
                  </a:lnTo>
                  <a:lnTo>
                    <a:pt x="3533" y="1653"/>
                  </a:lnTo>
                  <a:lnTo>
                    <a:pt x="3537" y="1653"/>
                  </a:lnTo>
                  <a:lnTo>
                    <a:pt x="3540" y="1653"/>
                  </a:lnTo>
                  <a:lnTo>
                    <a:pt x="3543" y="1653"/>
                  </a:lnTo>
                  <a:lnTo>
                    <a:pt x="3547" y="1653"/>
                  </a:lnTo>
                  <a:lnTo>
                    <a:pt x="3550" y="1653"/>
                  </a:lnTo>
                  <a:lnTo>
                    <a:pt x="3553" y="1653"/>
                  </a:lnTo>
                  <a:lnTo>
                    <a:pt x="3557" y="1653"/>
                  </a:lnTo>
                  <a:lnTo>
                    <a:pt x="3560" y="1653"/>
                  </a:lnTo>
                  <a:lnTo>
                    <a:pt x="3563" y="1653"/>
                  </a:lnTo>
                  <a:lnTo>
                    <a:pt x="3567" y="1653"/>
                  </a:lnTo>
                  <a:lnTo>
                    <a:pt x="3570" y="1653"/>
                  </a:lnTo>
                  <a:lnTo>
                    <a:pt x="3573" y="1653"/>
                  </a:lnTo>
                  <a:lnTo>
                    <a:pt x="3577" y="1653"/>
                  </a:lnTo>
                  <a:lnTo>
                    <a:pt x="3580" y="1653"/>
                  </a:lnTo>
                  <a:lnTo>
                    <a:pt x="3583" y="1653"/>
                  </a:lnTo>
                  <a:lnTo>
                    <a:pt x="3587" y="1653"/>
                  </a:lnTo>
                  <a:lnTo>
                    <a:pt x="3590" y="1653"/>
                  </a:lnTo>
                  <a:lnTo>
                    <a:pt x="3593" y="1653"/>
                  </a:lnTo>
                  <a:lnTo>
                    <a:pt x="3597" y="1653"/>
                  </a:lnTo>
                  <a:lnTo>
                    <a:pt x="3600" y="1653"/>
                  </a:lnTo>
                  <a:lnTo>
                    <a:pt x="3603" y="1653"/>
                  </a:lnTo>
                  <a:lnTo>
                    <a:pt x="3607" y="1653"/>
                  </a:lnTo>
                  <a:lnTo>
                    <a:pt x="3610" y="1653"/>
                  </a:lnTo>
                  <a:lnTo>
                    <a:pt x="3613" y="1653"/>
                  </a:lnTo>
                  <a:lnTo>
                    <a:pt x="3617" y="1653"/>
                  </a:lnTo>
                  <a:lnTo>
                    <a:pt x="3620" y="1653"/>
                  </a:lnTo>
                  <a:lnTo>
                    <a:pt x="3623" y="1653"/>
                  </a:lnTo>
                  <a:lnTo>
                    <a:pt x="3627" y="1653"/>
                  </a:lnTo>
                  <a:lnTo>
                    <a:pt x="3630" y="1653"/>
                  </a:lnTo>
                  <a:lnTo>
                    <a:pt x="3633" y="1653"/>
                  </a:lnTo>
                  <a:lnTo>
                    <a:pt x="3637" y="1653"/>
                  </a:lnTo>
                  <a:lnTo>
                    <a:pt x="3640" y="1653"/>
                  </a:lnTo>
                  <a:lnTo>
                    <a:pt x="3643" y="1653"/>
                  </a:lnTo>
                  <a:lnTo>
                    <a:pt x="3647" y="1653"/>
                  </a:lnTo>
                  <a:lnTo>
                    <a:pt x="3650" y="1653"/>
                  </a:lnTo>
                  <a:lnTo>
                    <a:pt x="3653" y="1653"/>
                  </a:lnTo>
                  <a:lnTo>
                    <a:pt x="3657" y="1653"/>
                  </a:lnTo>
                  <a:lnTo>
                    <a:pt x="3660" y="1653"/>
                  </a:lnTo>
                  <a:lnTo>
                    <a:pt x="3663" y="1653"/>
                  </a:lnTo>
                  <a:lnTo>
                    <a:pt x="3667" y="1653"/>
                  </a:lnTo>
                  <a:lnTo>
                    <a:pt x="3670" y="1653"/>
                  </a:lnTo>
                  <a:lnTo>
                    <a:pt x="3673" y="1653"/>
                  </a:lnTo>
                  <a:lnTo>
                    <a:pt x="3677" y="1653"/>
                  </a:lnTo>
                  <a:lnTo>
                    <a:pt x="3680" y="1653"/>
                  </a:lnTo>
                  <a:lnTo>
                    <a:pt x="3683" y="1653"/>
                  </a:lnTo>
                  <a:lnTo>
                    <a:pt x="3687" y="1653"/>
                  </a:lnTo>
                  <a:lnTo>
                    <a:pt x="3690" y="1653"/>
                  </a:lnTo>
                  <a:lnTo>
                    <a:pt x="3693" y="1653"/>
                  </a:lnTo>
                  <a:lnTo>
                    <a:pt x="3697" y="1653"/>
                  </a:lnTo>
                  <a:lnTo>
                    <a:pt x="3700" y="1653"/>
                  </a:lnTo>
                  <a:lnTo>
                    <a:pt x="3703" y="1653"/>
                  </a:lnTo>
                  <a:lnTo>
                    <a:pt x="3707" y="1653"/>
                  </a:lnTo>
                  <a:lnTo>
                    <a:pt x="3710" y="1653"/>
                  </a:lnTo>
                  <a:lnTo>
                    <a:pt x="3713" y="1653"/>
                  </a:lnTo>
                  <a:lnTo>
                    <a:pt x="3717" y="1653"/>
                  </a:lnTo>
                  <a:lnTo>
                    <a:pt x="3720" y="1653"/>
                  </a:lnTo>
                  <a:lnTo>
                    <a:pt x="3723" y="1653"/>
                  </a:lnTo>
                  <a:lnTo>
                    <a:pt x="3727" y="1653"/>
                  </a:lnTo>
                  <a:lnTo>
                    <a:pt x="3730" y="1653"/>
                  </a:lnTo>
                  <a:lnTo>
                    <a:pt x="3733" y="1653"/>
                  </a:lnTo>
                  <a:lnTo>
                    <a:pt x="3737" y="1653"/>
                  </a:lnTo>
                  <a:lnTo>
                    <a:pt x="3740" y="1653"/>
                  </a:lnTo>
                  <a:lnTo>
                    <a:pt x="3743" y="1653"/>
                  </a:lnTo>
                  <a:lnTo>
                    <a:pt x="3747" y="1653"/>
                  </a:lnTo>
                  <a:lnTo>
                    <a:pt x="3750" y="1653"/>
                  </a:lnTo>
                  <a:lnTo>
                    <a:pt x="3753" y="1653"/>
                  </a:lnTo>
                  <a:lnTo>
                    <a:pt x="3757" y="1653"/>
                  </a:lnTo>
                  <a:lnTo>
                    <a:pt x="3760" y="1653"/>
                  </a:lnTo>
                  <a:lnTo>
                    <a:pt x="3763" y="1653"/>
                  </a:lnTo>
                  <a:lnTo>
                    <a:pt x="3767" y="1653"/>
                  </a:lnTo>
                  <a:lnTo>
                    <a:pt x="3770" y="1653"/>
                  </a:lnTo>
                  <a:lnTo>
                    <a:pt x="3773" y="1653"/>
                  </a:lnTo>
                  <a:lnTo>
                    <a:pt x="3777" y="1653"/>
                  </a:lnTo>
                  <a:lnTo>
                    <a:pt x="3780" y="1653"/>
                  </a:lnTo>
                  <a:lnTo>
                    <a:pt x="3783" y="1653"/>
                  </a:lnTo>
                  <a:lnTo>
                    <a:pt x="3787" y="1653"/>
                  </a:lnTo>
                  <a:lnTo>
                    <a:pt x="3790" y="1653"/>
                  </a:lnTo>
                  <a:lnTo>
                    <a:pt x="3793" y="1653"/>
                  </a:lnTo>
                  <a:lnTo>
                    <a:pt x="3797" y="1653"/>
                  </a:lnTo>
                  <a:lnTo>
                    <a:pt x="3800" y="1653"/>
                  </a:lnTo>
                  <a:lnTo>
                    <a:pt x="3803" y="1653"/>
                  </a:lnTo>
                  <a:lnTo>
                    <a:pt x="3807" y="1653"/>
                  </a:lnTo>
                  <a:lnTo>
                    <a:pt x="3810" y="1653"/>
                  </a:lnTo>
                  <a:lnTo>
                    <a:pt x="3813" y="1653"/>
                  </a:lnTo>
                  <a:lnTo>
                    <a:pt x="3817" y="1653"/>
                  </a:lnTo>
                  <a:lnTo>
                    <a:pt x="3820" y="1653"/>
                  </a:lnTo>
                  <a:lnTo>
                    <a:pt x="3823" y="1653"/>
                  </a:lnTo>
                  <a:lnTo>
                    <a:pt x="3827" y="1653"/>
                  </a:lnTo>
                  <a:lnTo>
                    <a:pt x="3830" y="1653"/>
                  </a:lnTo>
                  <a:lnTo>
                    <a:pt x="3833" y="1653"/>
                  </a:lnTo>
                  <a:lnTo>
                    <a:pt x="3837" y="1653"/>
                  </a:lnTo>
                  <a:lnTo>
                    <a:pt x="3840" y="1653"/>
                  </a:lnTo>
                  <a:lnTo>
                    <a:pt x="3843" y="1653"/>
                  </a:lnTo>
                  <a:lnTo>
                    <a:pt x="3847" y="1653"/>
                  </a:lnTo>
                  <a:lnTo>
                    <a:pt x="3850" y="1653"/>
                  </a:lnTo>
                  <a:lnTo>
                    <a:pt x="3853" y="1653"/>
                  </a:lnTo>
                  <a:lnTo>
                    <a:pt x="3857" y="1653"/>
                  </a:lnTo>
                  <a:lnTo>
                    <a:pt x="3860" y="1653"/>
                  </a:lnTo>
                  <a:lnTo>
                    <a:pt x="3863" y="1653"/>
                  </a:lnTo>
                  <a:lnTo>
                    <a:pt x="3867" y="1653"/>
                  </a:lnTo>
                  <a:lnTo>
                    <a:pt x="3870" y="1653"/>
                  </a:lnTo>
                  <a:lnTo>
                    <a:pt x="3873" y="1653"/>
                  </a:lnTo>
                  <a:lnTo>
                    <a:pt x="3877" y="1653"/>
                  </a:lnTo>
                  <a:lnTo>
                    <a:pt x="3880" y="1653"/>
                  </a:lnTo>
                  <a:lnTo>
                    <a:pt x="3883" y="1653"/>
                  </a:lnTo>
                  <a:lnTo>
                    <a:pt x="3887" y="1653"/>
                  </a:lnTo>
                  <a:lnTo>
                    <a:pt x="3890" y="1653"/>
                  </a:lnTo>
                  <a:lnTo>
                    <a:pt x="3893" y="1653"/>
                  </a:lnTo>
                  <a:lnTo>
                    <a:pt x="3897" y="1653"/>
                  </a:lnTo>
                  <a:lnTo>
                    <a:pt x="3900" y="1653"/>
                  </a:lnTo>
                  <a:lnTo>
                    <a:pt x="3903" y="1653"/>
                  </a:lnTo>
                  <a:lnTo>
                    <a:pt x="3907" y="1653"/>
                  </a:lnTo>
                  <a:lnTo>
                    <a:pt x="3910" y="1653"/>
                  </a:lnTo>
                  <a:lnTo>
                    <a:pt x="3913" y="1653"/>
                  </a:lnTo>
                  <a:lnTo>
                    <a:pt x="3917" y="1653"/>
                  </a:lnTo>
                  <a:lnTo>
                    <a:pt x="3920" y="1653"/>
                  </a:lnTo>
                  <a:lnTo>
                    <a:pt x="3923" y="1653"/>
                  </a:lnTo>
                  <a:lnTo>
                    <a:pt x="3927" y="1653"/>
                  </a:lnTo>
                  <a:lnTo>
                    <a:pt x="3930" y="1653"/>
                  </a:lnTo>
                  <a:lnTo>
                    <a:pt x="3933" y="1653"/>
                  </a:lnTo>
                  <a:lnTo>
                    <a:pt x="3937" y="1653"/>
                  </a:lnTo>
                  <a:lnTo>
                    <a:pt x="3940" y="1653"/>
                  </a:lnTo>
                  <a:lnTo>
                    <a:pt x="3943" y="1653"/>
                  </a:lnTo>
                  <a:lnTo>
                    <a:pt x="3947" y="1653"/>
                  </a:lnTo>
                  <a:lnTo>
                    <a:pt x="3950" y="1653"/>
                  </a:lnTo>
                  <a:lnTo>
                    <a:pt x="3953" y="1653"/>
                  </a:lnTo>
                  <a:lnTo>
                    <a:pt x="3957" y="1653"/>
                  </a:lnTo>
                  <a:lnTo>
                    <a:pt x="3960" y="1653"/>
                  </a:lnTo>
                  <a:lnTo>
                    <a:pt x="3963" y="1653"/>
                  </a:lnTo>
                  <a:lnTo>
                    <a:pt x="3967" y="1653"/>
                  </a:lnTo>
                  <a:lnTo>
                    <a:pt x="3970" y="1653"/>
                  </a:lnTo>
                  <a:lnTo>
                    <a:pt x="3973" y="1653"/>
                  </a:lnTo>
                  <a:lnTo>
                    <a:pt x="3977" y="1653"/>
                  </a:lnTo>
                  <a:lnTo>
                    <a:pt x="3980" y="1653"/>
                  </a:lnTo>
                  <a:lnTo>
                    <a:pt x="3983" y="1653"/>
                  </a:lnTo>
                  <a:lnTo>
                    <a:pt x="3987" y="1653"/>
                  </a:lnTo>
                  <a:lnTo>
                    <a:pt x="3990" y="1653"/>
                  </a:lnTo>
                  <a:lnTo>
                    <a:pt x="3993" y="1653"/>
                  </a:lnTo>
                  <a:lnTo>
                    <a:pt x="3997" y="1653"/>
                  </a:lnTo>
                  <a:lnTo>
                    <a:pt x="4000" y="1653"/>
                  </a:lnTo>
                </a:path>
              </a:pathLst>
            </a:custGeom>
            <a:noFill/>
            <a:ln w="4763" cap="flat">
              <a:solidFill>
                <a:srgbClr val="00808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23" name="Freeform 116"/>
            <p:cNvSpPr>
              <a:spLocks/>
            </p:cNvSpPr>
            <p:nvPr/>
          </p:nvSpPr>
          <p:spPr bwMode="auto">
            <a:xfrm>
              <a:off x="185738" y="2692401"/>
              <a:ext cx="6350000" cy="2749550"/>
            </a:xfrm>
            <a:custGeom>
              <a:avLst/>
              <a:gdLst/>
              <a:ahLst/>
              <a:cxnLst>
                <a:cxn ang="0">
                  <a:pos x="57" y="1654"/>
                </a:cxn>
                <a:cxn ang="0">
                  <a:pos x="107" y="1700"/>
                </a:cxn>
                <a:cxn ang="0">
                  <a:pos x="173" y="1701"/>
                </a:cxn>
                <a:cxn ang="0">
                  <a:pos x="240" y="1701"/>
                </a:cxn>
                <a:cxn ang="0">
                  <a:pos x="307" y="1701"/>
                </a:cxn>
                <a:cxn ang="0">
                  <a:pos x="373" y="1701"/>
                </a:cxn>
                <a:cxn ang="0">
                  <a:pos x="440" y="1701"/>
                </a:cxn>
                <a:cxn ang="0">
                  <a:pos x="507" y="1701"/>
                </a:cxn>
                <a:cxn ang="0">
                  <a:pos x="573" y="1701"/>
                </a:cxn>
                <a:cxn ang="0">
                  <a:pos x="640" y="1701"/>
                </a:cxn>
                <a:cxn ang="0">
                  <a:pos x="707" y="1701"/>
                </a:cxn>
                <a:cxn ang="0">
                  <a:pos x="773" y="1701"/>
                </a:cxn>
                <a:cxn ang="0">
                  <a:pos x="840" y="1701"/>
                </a:cxn>
                <a:cxn ang="0">
                  <a:pos x="907" y="1700"/>
                </a:cxn>
                <a:cxn ang="0">
                  <a:pos x="973" y="1700"/>
                </a:cxn>
                <a:cxn ang="0">
                  <a:pos x="1040" y="1700"/>
                </a:cxn>
                <a:cxn ang="0">
                  <a:pos x="1107" y="1700"/>
                </a:cxn>
                <a:cxn ang="0">
                  <a:pos x="1173" y="1700"/>
                </a:cxn>
                <a:cxn ang="0">
                  <a:pos x="1240" y="1699"/>
                </a:cxn>
                <a:cxn ang="0">
                  <a:pos x="1307" y="1699"/>
                </a:cxn>
                <a:cxn ang="0">
                  <a:pos x="1373" y="1699"/>
                </a:cxn>
                <a:cxn ang="0">
                  <a:pos x="1440" y="1699"/>
                </a:cxn>
                <a:cxn ang="0">
                  <a:pos x="1507" y="1698"/>
                </a:cxn>
                <a:cxn ang="0">
                  <a:pos x="1573" y="1693"/>
                </a:cxn>
                <a:cxn ang="0">
                  <a:pos x="1640" y="1680"/>
                </a:cxn>
                <a:cxn ang="0">
                  <a:pos x="1707" y="1455"/>
                </a:cxn>
                <a:cxn ang="0">
                  <a:pos x="1740" y="113"/>
                </a:cxn>
                <a:cxn ang="0">
                  <a:pos x="1763" y="1362"/>
                </a:cxn>
                <a:cxn ang="0">
                  <a:pos x="1803" y="790"/>
                </a:cxn>
                <a:cxn ang="0">
                  <a:pos x="1830" y="1508"/>
                </a:cxn>
                <a:cxn ang="0">
                  <a:pos x="1893" y="1488"/>
                </a:cxn>
                <a:cxn ang="0">
                  <a:pos x="1917" y="540"/>
                </a:cxn>
                <a:cxn ang="0">
                  <a:pos x="1960" y="1614"/>
                </a:cxn>
                <a:cxn ang="0">
                  <a:pos x="2027" y="1649"/>
                </a:cxn>
                <a:cxn ang="0">
                  <a:pos x="2093" y="1659"/>
                </a:cxn>
                <a:cxn ang="0">
                  <a:pos x="2160" y="1664"/>
                </a:cxn>
                <a:cxn ang="0">
                  <a:pos x="2227" y="1667"/>
                </a:cxn>
                <a:cxn ang="0">
                  <a:pos x="2293" y="1669"/>
                </a:cxn>
                <a:cxn ang="0">
                  <a:pos x="2360" y="1670"/>
                </a:cxn>
                <a:cxn ang="0">
                  <a:pos x="2427" y="1671"/>
                </a:cxn>
                <a:cxn ang="0">
                  <a:pos x="2493" y="1672"/>
                </a:cxn>
                <a:cxn ang="0">
                  <a:pos x="2560" y="1673"/>
                </a:cxn>
                <a:cxn ang="0">
                  <a:pos x="2627" y="1673"/>
                </a:cxn>
                <a:cxn ang="0">
                  <a:pos x="2693" y="1674"/>
                </a:cxn>
                <a:cxn ang="0">
                  <a:pos x="2760" y="1674"/>
                </a:cxn>
                <a:cxn ang="0">
                  <a:pos x="2827" y="1675"/>
                </a:cxn>
                <a:cxn ang="0">
                  <a:pos x="2893" y="1675"/>
                </a:cxn>
                <a:cxn ang="0">
                  <a:pos x="2960" y="1675"/>
                </a:cxn>
                <a:cxn ang="0">
                  <a:pos x="3027" y="1675"/>
                </a:cxn>
                <a:cxn ang="0">
                  <a:pos x="3093" y="1676"/>
                </a:cxn>
                <a:cxn ang="0">
                  <a:pos x="3160" y="1676"/>
                </a:cxn>
                <a:cxn ang="0">
                  <a:pos x="3227" y="1676"/>
                </a:cxn>
                <a:cxn ang="0">
                  <a:pos x="3293" y="1677"/>
                </a:cxn>
                <a:cxn ang="0">
                  <a:pos x="3360" y="1677"/>
                </a:cxn>
                <a:cxn ang="0">
                  <a:pos x="3427" y="1677"/>
                </a:cxn>
                <a:cxn ang="0">
                  <a:pos x="3493" y="1677"/>
                </a:cxn>
                <a:cxn ang="0">
                  <a:pos x="3560" y="1677"/>
                </a:cxn>
                <a:cxn ang="0">
                  <a:pos x="3627" y="1677"/>
                </a:cxn>
                <a:cxn ang="0">
                  <a:pos x="3693" y="1678"/>
                </a:cxn>
                <a:cxn ang="0">
                  <a:pos x="3760" y="1678"/>
                </a:cxn>
                <a:cxn ang="0">
                  <a:pos x="3827" y="1678"/>
                </a:cxn>
                <a:cxn ang="0">
                  <a:pos x="3893" y="1678"/>
                </a:cxn>
                <a:cxn ang="0">
                  <a:pos x="3960" y="1678"/>
                </a:cxn>
              </a:cxnLst>
              <a:rect l="0" t="0" r="r" b="b"/>
              <a:pathLst>
                <a:path w="4000" h="1732">
                  <a:moveTo>
                    <a:pt x="0" y="1700"/>
                  </a:moveTo>
                  <a:lnTo>
                    <a:pt x="3" y="1700"/>
                  </a:lnTo>
                  <a:lnTo>
                    <a:pt x="7" y="1700"/>
                  </a:lnTo>
                  <a:lnTo>
                    <a:pt x="10" y="1700"/>
                  </a:lnTo>
                  <a:lnTo>
                    <a:pt x="13" y="1700"/>
                  </a:lnTo>
                  <a:lnTo>
                    <a:pt x="17" y="1700"/>
                  </a:lnTo>
                  <a:lnTo>
                    <a:pt x="20" y="1700"/>
                  </a:lnTo>
                  <a:lnTo>
                    <a:pt x="23" y="1700"/>
                  </a:lnTo>
                  <a:lnTo>
                    <a:pt x="27" y="1700"/>
                  </a:lnTo>
                  <a:lnTo>
                    <a:pt x="30" y="1700"/>
                  </a:lnTo>
                  <a:lnTo>
                    <a:pt x="33" y="1700"/>
                  </a:lnTo>
                  <a:lnTo>
                    <a:pt x="37" y="1700"/>
                  </a:lnTo>
                  <a:lnTo>
                    <a:pt x="40" y="1700"/>
                  </a:lnTo>
                  <a:lnTo>
                    <a:pt x="43" y="1700"/>
                  </a:lnTo>
                  <a:lnTo>
                    <a:pt x="47" y="1700"/>
                  </a:lnTo>
                  <a:lnTo>
                    <a:pt x="50" y="1700"/>
                  </a:lnTo>
                  <a:lnTo>
                    <a:pt x="53" y="1695"/>
                  </a:lnTo>
                  <a:lnTo>
                    <a:pt x="54" y="1694"/>
                  </a:lnTo>
                  <a:lnTo>
                    <a:pt x="56" y="1671"/>
                  </a:lnTo>
                  <a:lnTo>
                    <a:pt x="57" y="1654"/>
                  </a:lnTo>
                  <a:lnTo>
                    <a:pt x="57" y="1636"/>
                  </a:lnTo>
                  <a:lnTo>
                    <a:pt x="59" y="1614"/>
                  </a:lnTo>
                  <a:lnTo>
                    <a:pt x="60" y="1628"/>
                  </a:lnTo>
                  <a:lnTo>
                    <a:pt x="63" y="1710"/>
                  </a:lnTo>
                  <a:lnTo>
                    <a:pt x="63" y="1722"/>
                  </a:lnTo>
                  <a:lnTo>
                    <a:pt x="64" y="1730"/>
                  </a:lnTo>
                  <a:lnTo>
                    <a:pt x="65" y="1732"/>
                  </a:lnTo>
                  <a:lnTo>
                    <a:pt x="67" y="1728"/>
                  </a:lnTo>
                  <a:lnTo>
                    <a:pt x="70" y="1713"/>
                  </a:lnTo>
                  <a:lnTo>
                    <a:pt x="73" y="1704"/>
                  </a:lnTo>
                  <a:lnTo>
                    <a:pt x="77" y="1701"/>
                  </a:lnTo>
                  <a:lnTo>
                    <a:pt x="80" y="1700"/>
                  </a:lnTo>
                  <a:lnTo>
                    <a:pt x="83" y="1700"/>
                  </a:lnTo>
                  <a:lnTo>
                    <a:pt x="87" y="1700"/>
                  </a:lnTo>
                  <a:lnTo>
                    <a:pt x="90" y="1700"/>
                  </a:lnTo>
                  <a:lnTo>
                    <a:pt x="93" y="1700"/>
                  </a:lnTo>
                  <a:lnTo>
                    <a:pt x="97" y="1700"/>
                  </a:lnTo>
                  <a:lnTo>
                    <a:pt x="100" y="1700"/>
                  </a:lnTo>
                  <a:lnTo>
                    <a:pt x="103" y="1700"/>
                  </a:lnTo>
                  <a:lnTo>
                    <a:pt x="107" y="1700"/>
                  </a:lnTo>
                  <a:lnTo>
                    <a:pt x="110" y="1700"/>
                  </a:lnTo>
                  <a:lnTo>
                    <a:pt x="113" y="1700"/>
                  </a:lnTo>
                  <a:lnTo>
                    <a:pt x="117" y="1700"/>
                  </a:lnTo>
                  <a:lnTo>
                    <a:pt x="120" y="1700"/>
                  </a:lnTo>
                  <a:lnTo>
                    <a:pt x="123" y="1700"/>
                  </a:lnTo>
                  <a:lnTo>
                    <a:pt x="127" y="1700"/>
                  </a:lnTo>
                  <a:lnTo>
                    <a:pt x="130" y="1701"/>
                  </a:lnTo>
                  <a:lnTo>
                    <a:pt x="133" y="1700"/>
                  </a:lnTo>
                  <a:lnTo>
                    <a:pt x="137" y="1700"/>
                  </a:lnTo>
                  <a:lnTo>
                    <a:pt x="140" y="1700"/>
                  </a:lnTo>
                  <a:lnTo>
                    <a:pt x="143" y="1700"/>
                  </a:lnTo>
                  <a:lnTo>
                    <a:pt x="147" y="1701"/>
                  </a:lnTo>
                  <a:lnTo>
                    <a:pt x="150" y="1701"/>
                  </a:lnTo>
                  <a:lnTo>
                    <a:pt x="153" y="1701"/>
                  </a:lnTo>
                  <a:lnTo>
                    <a:pt x="157" y="1701"/>
                  </a:lnTo>
                  <a:lnTo>
                    <a:pt x="160" y="1701"/>
                  </a:lnTo>
                  <a:lnTo>
                    <a:pt x="163" y="1701"/>
                  </a:lnTo>
                  <a:lnTo>
                    <a:pt x="167" y="1701"/>
                  </a:lnTo>
                  <a:lnTo>
                    <a:pt x="170" y="1701"/>
                  </a:lnTo>
                  <a:lnTo>
                    <a:pt x="173" y="1701"/>
                  </a:lnTo>
                  <a:lnTo>
                    <a:pt x="177" y="1701"/>
                  </a:lnTo>
                  <a:lnTo>
                    <a:pt x="180" y="1701"/>
                  </a:lnTo>
                  <a:lnTo>
                    <a:pt x="183" y="1701"/>
                  </a:lnTo>
                  <a:lnTo>
                    <a:pt x="187" y="1701"/>
                  </a:lnTo>
                  <a:lnTo>
                    <a:pt x="190" y="1701"/>
                  </a:lnTo>
                  <a:lnTo>
                    <a:pt x="193" y="1701"/>
                  </a:lnTo>
                  <a:lnTo>
                    <a:pt x="197" y="1701"/>
                  </a:lnTo>
                  <a:lnTo>
                    <a:pt x="200" y="1701"/>
                  </a:lnTo>
                  <a:lnTo>
                    <a:pt x="203" y="1701"/>
                  </a:lnTo>
                  <a:lnTo>
                    <a:pt x="207" y="1701"/>
                  </a:lnTo>
                  <a:lnTo>
                    <a:pt x="210" y="1701"/>
                  </a:lnTo>
                  <a:lnTo>
                    <a:pt x="213" y="1701"/>
                  </a:lnTo>
                  <a:lnTo>
                    <a:pt x="217" y="1701"/>
                  </a:lnTo>
                  <a:lnTo>
                    <a:pt x="220" y="1701"/>
                  </a:lnTo>
                  <a:lnTo>
                    <a:pt x="223" y="1701"/>
                  </a:lnTo>
                  <a:lnTo>
                    <a:pt x="227" y="1701"/>
                  </a:lnTo>
                  <a:lnTo>
                    <a:pt x="230" y="1701"/>
                  </a:lnTo>
                  <a:lnTo>
                    <a:pt x="233" y="1701"/>
                  </a:lnTo>
                  <a:lnTo>
                    <a:pt x="237" y="1701"/>
                  </a:lnTo>
                  <a:lnTo>
                    <a:pt x="240" y="1701"/>
                  </a:lnTo>
                  <a:lnTo>
                    <a:pt x="243" y="1701"/>
                  </a:lnTo>
                  <a:lnTo>
                    <a:pt x="247" y="1701"/>
                  </a:lnTo>
                  <a:lnTo>
                    <a:pt x="250" y="1701"/>
                  </a:lnTo>
                  <a:lnTo>
                    <a:pt x="253" y="1701"/>
                  </a:lnTo>
                  <a:lnTo>
                    <a:pt x="257" y="1701"/>
                  </a:lnTo>
                  <a:lnTo>
                    <a:pt x="260" y="1701"/>
                  </a:lnTo>
                  <a:lnTo>
                    <a:pt x="263" y="1701"/>
                  </a:lnTo>
                  <a:lnTo>
                    <a:pt x="267" y="1701"/>
                  </a:lnTo>
                  <a:lnTo>
                    <a:pt x="270" y="1701"/>
                  </a:lnTo>
                  <a:lnTo>
                    <a:pt x="273" y="1701"/>
                  </a:lnTo>
                  <a:lnTo>
                    <a:pt x="277" y="1701"/>
                  </a:lnTo>
                  <a:lnTo>
                    <a:pt x="280" y="1701"/>
                  </a:lnTo>
                  <a:lnTo>
                    <a:pt x="283" y="1701"/>
                  </a:lnTo>
                  <a:lnTo>
                    <a:pt x="287" y="1701"/>
                  </a:lnTo>
                  <a:lnTo>
                    <a:pt x="290" y="1701"/>
                  </a:lnTo>
                  <a:lnTo>
                    <a:pt x="293" y="1701"/>
                  </a:lnTo>
                  <a:lnTo>
                    <a:pt x="297" y="1701"/>
                  </a:lnTo>
                  <a:lnTo>
                    <a:pt x="300" y="1701"/>
                  </a:lnTo>
                  <a:lnTo>
                    <a:pt x="303" y="1701"/>
                  </a:lnTo>
                  <a:lnTo>
                    <a:pt x="307" y="1701"/>
                  </a:lnTo>
                  <a:lnTo>
                    <a:pt x="310" y="1701"/>
                  </a:lnTo>
                  <a:lnTo>
                    <a:pt x="313" y="1701"/>
                  </a:lnTo>
                  <a:lnTo>
                    <a:pt x="317" y="1701"/>
                  </a:lnTo>
                  <a:lnTo>
                    <a:pt x="320" y="1701"/>
                  </a:lnTo>
                  <a:lnTo>
                    <a:pt x="323" y="1701"/>
                  </a:lnTo>
                  <a:lnTo>
                    <a:pt x="327" y="1701"/>
                  </a:lnTo>
                  <a:lnTo>
                    <a:pt x="330" y="1701"/>
                  </a:lnTo>
                  <a:lnTo>
                    <a:pt x="333" y="1701"/>
                  </a:lnTo>
                  <a:lnTo>
                    <a:pt x="337" y="1701"/>
                  </a:lnTo>
                  <a:lnTo>
                    <a:pt x="340" y="1701"/>
                  </a:lnTo>
                  <a:lnTo>
                    <a:pt x="343" y="1701"/>
                  </a:lnTo>
                  <a:lnTo>
                    <a:pt x="347" y="1701"/>
                  </a:lnTo>
                  <a:lnTo>
                    <a:pt x="350" y="1701"/>
                  </a:lnTo>
                  <a:lnTo>
                    <a:pt x="353" y="1701"/>
                  </a:lnTo>
                  <a:lnTo>
                    <a:pt x="357" y="1701"/>
                  </a:lnTo>
                  <a:lnTo>
                    <a:pt x="360" y="1701"/>
                  </a:lnTo>
                  <a:lnTo>
                    <a:pt x="363" y="1701"/>
                  </a:lnTo>
                  <a:lnTo>
                    <a:pt x="367" y="1701"/>
                  </a:lnTo>
                  <a:lnTo>
                    <a:pt x="370" y="1701"/>
                  </a:lnTo>
                  <a:lnTo>
                    <a:pt x="373" y="1701"/>
                  </a:lnTo>
                  <a:lnTo>
                    <a:pt x="377" y="1701"/>
                  </a:lnTo>
                  <a:lnTo>
                    <a:pt x="380" y="1701"/>
                  </a:lnTo>
                  <a:lnTo>
                    <a:pt x="383" y="1701"/>
                  </a:lnTo>
                  <a:lnTo>
                    <a:pt x="387" y="1701"/>
                  </a:lnTo>
                  <a:lnTo>
                    <a:pt x="390" y="1701"/>
                  </a:lnTo>
                  <a:lnTo>
                    <a:pt x="393" y="1701"/>
                  </a:lnTo>
                  <a:lnTo>
                    <a:pt x="397" y="1701"/>
                  </a:lnTo>
                  <a:lnTo>
                    <a:pt x="400" y="1701"/>
                  </a:lnTo>
                  <a:lnTo>
                    <a:pt x="403" y="1701"/>
                  </a:lnTo>
                  <a:lnTo>
                    <a:pt x="407" y="1701"/>
                  </a:lnTo>
                  <a:lnTo>
                    <a:pt x="410" y="1701"/>
                  </a:lnTo>
                  <a:lnTo>
                    <a:pt x="413" y="1701"/>
                  </a:lnTo>
                  <a:lnTo>
                    <a:pt x="417" y="1701"/>
                  </a:lnTo>
                  <a:lnTo>
                    <a:pt x="420" y="1701"/>
                  </a:lnTo>
                  <a:lnTo>
                    <a:pt x="423" y="1701"/>
                  </a:lnTo>
                  <a:lnTo>
                    <a:pt x="427" y="1701"/>
                  </a:lnTo>
                  <a:lnTo>
                    <a:pt x="430" y="1701"/>
                  </a:lnTo>
                  <a:lnTo>
                    <a:pt x="433" y="1701"/>
                  </a:lnTo>
                  <a:lnTo>
                    <a:pt x="437" y="1701"/>
                  </a:lnTo>
                  <a:lnTo>
                    <a:pt x="440" y="1701"/>
                  </a:lnTo>
                  <a:lnTo>
                    <a:pt x="443" y="1701"/>
                  </a:lnTo>
                  <a:lnTo>
                    <a:pt x="447" y="1701"/>
                  </a:lnTo>
                  <a:lnTo>
                    <a:pt x="450" y="1701"/>
                  </a:lnTo>
                  <a:lnTo>
                    <a:pt x="453" y="1701"/>
                  </a:lnTo>
                  <a:lnTo>
                    <a:pt x="457" y="1701"/>
                  </a:lnTo>
                  <a:lnTo>
                    <a:pt x="460" y="1701"/>
                  </a:lnTo>
                  <a:lnTo>
                    <a:pt x="463" y="1701"/>
                  </a:lnTo>
                  <a:lnTo>
                    <a:pt x="467" y="1701"/>
                  </a:lnTo>
                  <a:lnTo>
                    <a:pt x="470" y="1701"/>
                  </a:lnTo>
                  <a:lnTo>
                    <a:pt x="473" y="1701"/>
                  </a:lnTo>
                  <a:lnTo>
                    <a:pt x="477" y="1701"/>
                  </a:lnTo>
                  <a:lnTo>
                    <a:pt x="480" y="1701"/>
                  </a:lnTo>
                  <a:lnTo>
                    <a:pt x="483" y="1701"/>
                  </a:lnTo>
                  <a:lnTo>
                    <a:pt x="487" y="1701"/>
                  </a:lnTo>
                  <a:lnTo>
                    <a:pt x="490" y="1701"/>
                  </a:lnTo>
                  <a:lnTo>
                    <a:pt x="493" y="1701"/>
                  </a:lnTo>
                  <a:lnTo>
                    <a:pt x="497" y="1701"/>
                  </a:lnTo>
                  <a:lnTo>
                    <a:pt x="500" y="1701"/>
                  </a:lnTo>
                  <a:lnTo>
                    <a:pt x="503" y="1701"/>
                  </a:lnTo>
                  <a:lnTo>
                    <a:pt x="507" y="1701"/>
                  </a:lnTo>
                  <a:lnTo>
                    <a:pt x="510" y="1701"/>
                  </a:lnTo>
                  <a:lnTo>
                    <a:pt x="513" y="1701"/>
                  </a:lnTo>
                  <a:lnTo>
                    <a:pt x="517" y="1701"/>
                  </a:lnTo>
                  <a:lnTo>
                    <a:pt x="520" y="1701"/>
                  </a:lnTo>
                  <a:lnTo>
                    <a:pt x="523" y="1701"/>
                  </a:lnTo>
                  <a:lnTo>
                    <a:pt x="527" y="1701"/>
                  </a:lnTo>
                  <a:lnTo>
                    <a:pt x="530" y="1701"/>
                  </a:lnTo>
                  <a:lnTo>
                    <a:pt x="533" y="1701"/>
                  </a:lnTo>
                  <a:lnTo>
                    <a:pt x="537" y="1701"/>
                  </a:lnTo>
                  <a:lnTo>
                    <a:pt x="540" y="1701"/>
                  </a:lnTo>
                  <a:lnTo>
                    <a:pt x="543" y="1701"/>
                  </a:lnTo>
                  <a:lnTo>
                    <a:pt x="547" y="1701"/>
                  </a:lnTo>
                  <a:lnTo>
                    <a:pt x="550" y="1701"/>
                  </a:lnTo>
                  <a:lnTo>
                    <a:pt x="553" y="1701"/>
                  </a:lnTo>
                  <a:lnTo>
                    <a:pt x="557" y="1701"/>
                  </a:lnTo>
                  <a:lnTo>
                    <a:pt x="560" y="1701"/>
                  </a:lnTo>
                  <a:lnTo>
                    <a:pt x="563" y="1701"/>
                  </a:lnTo>
                  <a:lnTo>
                    <a:pt x="567" y="1701"/>
                  </a:lnTo>
                  <a:lnTo>
                    <a:pt x="570" y="1701"/>
                  </a:lnTo>
                  <a:lnTo>
                    <a:pt x="573" y="1701"/>
                  </a:lnTo>
                  <a:lnTo>
                    <a:pt x="577" y="1701"/>
                  </a:lnTo>
                  <a:lnTo>
                    <a:pt x="580" y="1701"/>
                  </a:lnTo>
                  <a:lnTo>
                    <a:pt x="583" y="1701"/>
                  </a:lnTo>
                  <a:lnTo>
                    <a:pt x="587" y="1701"/>
                  </a:lnTo>
                  <a:lnTo>
                    <a:pt x="590" y="1701"/>
                  </a:lnTo>
                  <a:lnTo>
                    <a:pt x="593" y="1701"/>
                  </a:lnTo>
                  <a:lnTo>
                    <a:pt x="597" y="1701"/>
                  </a:lnTo>
                  <a:lnTo>
                    <a:pt x="600" y="1701"/>
                  </a:lnTo>
                  <a:lnTo>
                    <a:pt x="603" y="1701"/>
                  </a:lnTo>
                  <a:lnTo>
                    <a:pt x="607" y="1701"/>
                  </a:lnTo>
                  <a:lnTo>
                    <a:pt x="610" y="1701"/>
                  </a:lnTo>
                  <a:lnTo>
                    <a:pt x="613" y="1701"/>
                  </a:lnTo>
                  <a:lnTo>
                    <a:pt x="617" y="1701"/>
                  </a:lnTo>
                  <a:lnTo>
                    <a:pt x="620" y="1701"/>
                  </a:lnTo>
                  <a:lnTo>
                    <a:pt x="623" y="1701"/>
                  </a:lnTo>
                  <a:lnTo>
                    <a:pt x="627" y="1701"/>
                  </a:lnTo>
                  <a:lnTo>
                    <a:pt x="630" y="1701"/>
                  </a:lnTo>
                  <a:lnTo>
                    <a:pt x="633" y="1701"/>
                  </a:lnTo>
                  <a:lnTo>
                    <a:pt x="637" y="1701"/>
                  </a:lnTo>
                  <a:lnTo>
                    <a:pt x="640" y="1701"/>
                  </a:lnTo>
                  <a:lnTo>
                    <a:pt x="643" y="1701"/>
                  </a:lnTo>
                  <a:lnTo>
                    <a:pt x="647" y="1701"/>
                  </a:lnTo>
                  <a:lnTo>
                    <a:pt x="650" y="1701"/>
                  </a:lnTo>
                  <a:lnTo>
                    <a:pt x="653" y="1701"/>
                  </a:lnTo>
                  <a:lnTo>
                    <a:pt x="657" y="1701"/>
                  </a:lnTo>
                  <a:lnTo>
                    <a:pt x="660" y="1701"/>
                  </a:lnTo>
                  <a:lnTo>
                    <a:pt x="663" y="1701"/>
                  </a:lnTo>
                  <a:lnTo>
                    <a:pt x="667" y="1701"/>
                  </a:lnTo>
                  <a:lnTo>
                    <a:pt x="670" y="1701"/>
                  </a:lnTo>
                  <a:lnTo>
                    <a:pt x="673" y="1701"/>
                  </a:lnTo>
                  <a:lnTo>
                    <a:pt x="677" y="1701"/>
                  </a:lnTo>
                  <a:lnTo>
                    <a:pt x="680" y="1701"/>
                  </a:lnTo>
                  <a:lnTo>
                    <a:pt x="683" y="1701"/>
                  </a:lnTo>
                  <a:lnTo>
                    <a:pt x="687" y="1701"/>
                  </a:lnTo>
                  <a:lnTo>
                    <a:pt x="690" y="1701"/>
                  </a:lnTo>
                  <a:lnTo>
                    <a:pt x="693" y="1701"/>
                  </a:lnTo>
                  <a:lnTo>
                    <a:pt x="697" y="1701"/>
                  </a:lnTo>
                  <a:lnTo>
                    <a:pt x="700" y="1701"/>
                  </a:lnTo>
                  <a:lnTo>
                    <a:pt x="703" y="1701"/>
                  </a:lnTo>
                  <a:lnTo>
                    <a:pt x="707" y="1701"/>
                  </a:lnTo>
                  <a:lnTo>
                    <a:pt x="710" y="1701"/>
                  </a:lnTo>
                  <a:lnTo>
                    <a:pt x="713" y="1701"/>
                  </a:lnTo>
                  <a:lnTo>
                    <a:pt x="717" y="1701"/>
                  </a:lnTo>
                  <a:lnTo>
                    <a:pt x="720" y="1701"/>
                  </a:lnTo>
                  <a:lnTo>
                    <a:pt x="723" y="1701"/>
                  </a:lnTo>
                  <a:lnTo>
                    <a:pt x="727" y="1701"/>
                  </a:lnTo>
                  <a:lnTo>
                    <a:pt x="730" y="1701"/>
                  </a:lnTo>
                  <a:lnTo>
                    <a:pt x="733" y="1701"/>
                  </a:lnTo>
                  <a:lnTo>
                    <a:pt x="737" y="1701"/>
                  </a:lnTo>
                  <a:lnTo>
                    <a:pt x="740" y="1701"/>
                  </a:lnTo>
                  <a:lnTo>
                    <a:pt x="743" y="1701"/>
                  </a:lnTo>
                  <a:lnTo>
                    <a:pt x="747" y="1701"/>
                  </a:lnTo>
                  <a:lnTo>
                    <a:pt x="750" y="1701"/>
                  </a:lnTo>
                  <a:lnTo>
                    <a:pt x="753" y="1701"/>
                  </a:lnTo>
                  <a:lnTo>
                    <a:pt x="757" y="1701"/>
                  </a:lnTo>
                  <a:lnTo>
                    <a:pt x="760" y="1701"/>
                  </a:lnTo>
                  <a:lnTo>
                    <a:pt x="763" y="1701"/>
                  </a:lnTo>
                  <a:lnTo>
                    <a:pt x="767" y="1701"/>
                  </a:lnTo>
                  <a:lnTo>
                    <a:pt x="770" y="1701"/>
                  </a:lnTo>
                  <a:lnTo>
                    <a:pt x="773" y="1701"/>
                  </a:lnTo>
                  <a:lnTo>
                    <a:pt x="777" y="1701"/>
                  </a:lnTo>
                  <a:lnTo>
                    <a:pt x="780" y="1701"/>
                  </a:lnTo>
                  <a:lnTo>
                    <a:pt x="783" y="1701"/>
                  </a:lnTo>
                  <a:lnTo>
                    <a:pt x="787" y="1701"/>
                  </a:lnTo>
                  <a:lnTo>
                    <a:pt x="790" y="1701"/>
                  </a:lnTo>
                  <a:lnTo>
                    <a:pt x="793" y="1701"/>
                  </a:lnTo>
                  <a:lnTo>
                    <a:pt x="797" y="1701"/>
                  </a:lnTo>
                  <a:lnTo>
                    <a:pt x="800" y="1701"/>
                  </a:lnTo>
                  <a:lnTo>
                    <a:pt x="803" y="1701"/>
                  </a:lnTo>
                  <a:lnTo>
                    <a:pt x="807" y="1701"/>
                  </a:lnTo>
                  <a:lnTo>
                    <a:pt x="810" y="1701"/>
                  </a:lnTo>
                  <a:lnTo>
                    <a:pt x="813" y="1701"/>
                  </a:lnTo>
                  <a:lnTo>
                    <a:pt x="817" y="1701"/>
                  </a:lnTo>
                  <a:lnTo>
                    <a:pt x="820" y="1701"/>
                  </a:lnTo>
                  <a:lnTo>
                    <a:pt x="823" y="1701"/>
                  </a:lnTo>
                  <a:lnTo>
                    <a:pt x="827" y="1701"/>
                  </a:lnTo>
                  <a:lnTo>
                    <a:pt x="830" y="1701"/>
                  </a:lnTo>
                  <a:lnTo>
                    <a:pt x="833" y="1701"/>
                  </a:lnTo>
                  <a:lnTo>
                    <a:pt x="837" y="1701"/>
                  </a:lnTo>
                  <a:lnTo>
                    <a:pt x="840" y="1701"/>
                  </a:lnTo>
                  <a:lnTo>
                    <a:pt x="843" y="1701"/>
                  </a:lnTo>
                  <a:lnTo>
                    <a:pt x="847" y="1701"/>
                  </a:lnTo>
                  <a:lnTo>
                    <a:pt x="850" y="1701"/>
                  </a:lnTo>
                  <a:lnTo>
                    <a:pt x="853" y="1701"/>
                  </a:lnTo>
                  <a:lnTo>
                    <a:pt x="857" y="1700"/>
                  </a:lnTo>
                  <a:lnTo>
                    <a:pt x="860" y="1701"/>
                  </a:lnTo>
                  <a:lnTo>
                    <a:pt x="863" y="1700"/>
                  </a:lnTo>
                  <a:lnTo>
                    <a:pt x="867" y="1701"/>
                  </a:lnTo>
                  <a:lnTo>
                    <a:pt x="870" y="1701"/>
                  </a:lnTo>
                  <a:lnTo>
                    <a:pt x="873" y="1701"/>
                  </a:lnTo>
                  <a:lnTo>
                    <a:pt x="877" y="1701"/>
                  </a:lnTo>
                  <a:lnTo>
                    <a:pt x="880" y="1700"/>
                  </a:lnTo>
                  <a:lnTo>
                    <a:pt x="883" y="1700"/>
                  </a:lnTo>
                  <a:lnTo>
                    <a:pt x="887" y="1700"/>
                  </a:lnTo>
                  <a:lnTo>
                    <a:pt x="890" y="1700"/>
                  </a:lnTo>
                  <a:lnTo>
                    <a:pt x="893" y="1700"/>
                  </a:lnTo>
                  <a:lnTo>
                    <a:pt x="897" y="1700"/>
                  </a:lnTo>
                  <a:lnTo>
                    <a:pt x="900" y="1700"/>
                  </a:lnTo>
                  <a:lnTo>
                    <a:pt x="903" y="1700"/>
                  </a:lnTo>
                  <a:lnTo>
                    <a:pt x="907" y="1700"/>
                  </a:lnTo>
                  <a:lnTo>
                    <a:pt x="910" y="1700"/>
                  </a:lnTo>
                  <a:lnTo>
                    <a:pt x="913" y="1700"/>
                  </a:lnTo>
                  <a:lnTo>
                    <a:pt x="917" y="1700"/>
                  </a:lnTo>
                  <a:lnTo>
                    <a:pt x="920" y="1700"/>
                  </a:lnTo>
                  <a:lnTo>
                    <a:pt x="923" y="1700"/>
                  </a:lnTo>
                  <a:lnTo>
                    <a:pt x="927" y="1700"/>
                  </a:lnTo>
                  <a:lnTo>
                    <a:pt x="930" y="1700"/>
                  </a:lnTo>
                  <a:lnTo>
                    <a:pt x="933" y="1700"/>
                  </a:lnTo>
                  <a:lnTo>
                    <a:pt x="937" y="1700"/>
                  </a:lnTo>
                  <a:lnTo>
                    <a:pt x="940" y="1700"/>
                  </a:lnTo>
                  <a:lnTo>
                    <a:pt x="943" y="1700"/>
                  </a:lnTo>
                  <a:lnTo>
                    <a:pt x="947" y="1700"/>
                  </a:lnTo>
                  <a:lnTo>
                    <a:pt x="950" y="1700"/>
                  </a:lnTo>
                  <a:lnTo>
                    <a:pt x="953" y="1700"/>
                  </a:lnTo>
                  <a:lnTo>
                    <a:pt x="957" y="1700"/>
                  </a:lnTo>
                  <a:lnTo>
                    <a:pt x="960" y="1700"/>
                  </a:lnTo>
                  <a:lnTo>
                    <a:pt x="963" y="1700"/>
                  </a:lnTo>
                  <a:lnTo>
                    <a:pt x="967" y="1700"/>
                  </a:lnTo>
                  <a:lnTo>
                    <a:pt x="970" y="1700"/>
                  </a:lnTo>
                  <a:lnTo>
                    <a:pt x="973" y="1700"/>
                  </a:lnTo>
                  <a:lnTo>
                    <a:pt x="977" y="1700"/>
                  </a:lnTo>
                  <a:lnTo>
                    <a:pt x="980" y="1700"/>
                  </a:lnTo>
                  <a:lnTo>
                    <a:pt x="983" y="1700"/>
                  </a:lnTo>
                  <a:lnTo>
                    <a:pt x="987" y="1700"/>
                  </a:lnTo>
                  <a:lnTo>
                    <a:pt x="990" y="1700"/>
                  </a:lnTo>
                  <a:lnTo>
                    <a:pt x="993" y="1700"/>
                  </a:lnTo>
                  <a:lnTo>
                    <a:pt x="997" y="1700"/>
                  </a:lnTo>
                  <a:lnTo>
                    <a:pt x="1000" y="1700"/>
                  </a:lnTo>
                  <a:lnTo>
                    <a:pt x="1003" y="1700"/>
                  </a:lnTo>
                  <a:lnTo>
                    <a:pt x="1007" y="1700"/>
                  </a:lnTo>
                  <a:lnTo>
                    <a:pt x="1010" y="1700"/>
                  </a:lnTo>
                  <a:lnTo>
                    <a:pt x="1013" y="1700"/>
                  </a:lnTo>
                  <a:lnTo>
                    <a:pt x="1017" y="1700"/>
                  </a:lnTo>
                  <a:lnTo>
                    <a:pt x="1020" y="1700"/>
                  </a:lnTo>
                  <a:lnTo>
                    <a:pt x="1023" y="1700"/>
                  </a:lnTo>
                  <a:lnTo>
                    <a:pt x="1027" y="1700"/>
                  </a:lnTo>
                  <a:lnTo>
                    <a:pt x="1030" y="1700"/>
                  </a:lnTo>
                  <a:lnTo>
                    <a:pt x="1033" y="1700"/>
                  </a:lnTo>
                  <a:lnTo>
                    <a:pt x="1037" y="1700"/>
                  </a:lnTo>
                  <a:lnTo>
                    <a:pt x="1040" y="1700"/>
                  </a:lnTo>
                  <a:lnTo>
                    <a:pt x="1043" y="1700"/>
                  </a:lnTo>
                  <a:lnTo>
                    <a:pt x="1047" y="1700"/>
                  </a:lnTo>
                  <a:lnTo>
                    <a:pt x="1050" y="1700"/>
                  </a:lnTo>
                  <a:lnTo>
                    <a:pt x="1053" y="1700"/>
                  </a:lnTo>
                  <a:lnTo>
                    <a:pt x="1057" y="1700"/>
                  </a:lnTo>
                  <a:lnTo>
                    <a:pt x="1060" y="1700"/>
                  </a:lnTo>
                  <a:lnTo>
                    <a:pt x="1063" y="1700"/>
                  </a:lnTo>
                  <a:lnTo>
                    <a:pt x="1067" y="1700"/>
                  </a:lnTo>
                  <a:lnTo>
                    <a:pt x="1070" y="1700"/>
                  </a:lnTo>
                  <a:lnTo>
                    <a:pt x="1073" y="1700"/>
                  </a:lnTo>
                  <a:lnTo>
                    <a:pt x="1077" y="1700"/>
                  </a:lnTo>
                  <a:lnTo>
                    <a:pt x="1080" y="1700"/>
                  </a:lnTo>
                  <a:lnTo>
                    <a:pt x="1083" y="1700"/>
                  </a:lnTo>
                  <a:lnTo>
                    <a:pt x="1087" y="1700"/>
                  </a:lnTo>
                  <a:lnTo>
                    <a:pt x="1090" y="1700"/>
                  </a:lnTo>
                  <a:lnTo>
                    <a:pt x="1093" y="1700"/>
                  </a:lnTo>
                  <a:lnTo>
                    <a:pt x="1097" y="1700"/>
                  </a:lnTo>
                  <a:lnTo>
                    <a:pt x="1100" y="1700"/>
                  </a:lnTo>
                  <a:lnTo>
                    <a:pt x="1103" y="1700"/>
                  </a:lnTo>
                  <a:lnTo>
                    <a:pt x="1107" y="1700"/>
                  </a:lnTo>
                  <a:lnTo>
                    <a:pt x="1110" y="1700"/>
                  </a:lnTo>
                  <a:lnTo>
                    <a:pt x="1113" y="1700"/>
                  </a:lnTo>
                  <a:lnTo>
                    <a:pt x="1117" y="1700"/>
                  </a:lnTo>
                  <a:lnTo>
                    <a:pt x="1120" y="1700"/>
                  </a:lnTo>
                  <a:lnTo>
                    <a:pt x="1123" y="1700"/>
                  </a:lnTo>
                  <a:lnTo>
                    <a:pt x="1127" y="1700"/>
                  </a:lnTo>
                  <a:lnTo>
                    <a:pt x="1130" y="1700"/>
                  </a:lnTo>
                  <a:lnTo>
                    <a:pt x="1133" y="1700"/>
                  </a:lnTo>
                  <a:lnTo>
                    <a:pt x="1137" y="1700"/>
                  </a:lnTo>
                  <a:lnTo>
                    <a:pt x="1140" y="1700"/>
                  </a:lnTo>
                  <a:lnTo>
                    <a:pt x="1143" y="1700"/>
                  </a:lnTo>
                  <a:lnTo>
                    <a:pt x="1147" y="1700"/>
                  </a:lnTo>
                  <a:lnTo>
                    <a:pt x="1150" y="1700"/>
                  </a:lnTo>
                  <a:lnTo>
                    <a:pt x="1153" y="1700"/>
                  </a:lnTo>
                  <a:lnTo>
                    <a:pt x="1157" y="1700"/>
                  </a:lnTo>
                  <a:lnTo>
                    <a:pt x="1160" y="1700"/>
                  </a:lnTo>
                  <a:lnTo>
                    <a:pt x="1163" y="1700"/>
                  </a:lnTo>
                  <a:lnTo>
                    <a:pt x="1167" y="1700"/>
                  </a:lnTo>
                  <a:lnTo>
                    <a:pt x="1170" y="1700"/>
                  </a:lnTo>
                  <a:lnTo>
                    <a:pt x="1173" y="1700"/>
                  </a:lnTo>
                  <a:lnTo>
                    <a:pt x="1177" y="1700"/>
                  </a:lnTo>
                  <a:lnTo>
                    <a:pt x="1180" y="1700"/>
                  </a:lnTo>
                  <a:lnTo>
                    <a:pt x="1183" y="1700"/>
                  </a:lnTo>
                  <a:lnTo>
                    <a:pt x="1187" y="1700"/>
                  </a:lnTo>
                  <a:lnTo>
                    <a:pt x="1190" y="1700"/>
                  </a:lnTo>
                  <a:lnTo>
                    <a:pt x="1193" y="1700"/>
                  </a:lnTo>
                  <a:lnTo>
                    <a:pt x="1197" y="1700"/>
                  </a:lnTo>
                  <a:lnTo>
                    <a:pt x="1200" y="1700"/>
                  </a:lnTo>
                  <a:lnTo>
                    <a:pt x="1203" y="1700"/>
                  </a:lnTo>
                  <a:lnTo>
                    <a:pt x="1207" y="1699"/>
                  </a:lnTo>
                  <a:lnTo>
                    <a:pt x="1210" y="1699"/>
                  </a:lnTo>
                  <a:lnTo>
                    <a:pt x="1213" y="1699"/>
                  </a:lnTo>
                  <a:lnTo>
                    <a:pt x="1217" y="1699"/>
                  </a:lnTo>
                  <a:lnTo>
                    <a:pt x="1220" y="1699"/>
                  </a:lnTo>
                  <a:lnTo>
                    <a:pt x="1223" y="1699"/>
                  </a:lnTo>
                  <a:lnTo>
                    <a:pt x="1227" y="1699"/>
                  </a:lnTo>
                  <a:lnTo>
                    <a:pt x="1230" y="1699"/>
                  </a:lnTo>
                  <a:lnTo>
                    <a:pt x="1233" y="1699"/>
                  </a:lnTo>
                  <a:lnTo>
                    <a:pt x="1237" y="1699"/>
                  </a:lnTo>
                  <a:lnTo>
                    <a:pt x="1240" y="1699"/>
                  </a:lnTo>
                  <a:lnTo>
                    <a:pt x="1243" y="1699"/>
                  </a:lnTo>
                  <a:lnTo>
                    <a:pt x="1247" y="1699"/>
                  </a:lnTo>
                  <a:lnTo>
                    <a:pt x="1250" y="1699"/>
                  </a:lnTo>
                  <a:lnTo>
                    <a:pt x="1253" y="1699"/>
                  </a:lnTo>
                  <a:lnTo>
                    <a:pt x="1257" y="1699"/>
                  </a:lnTo>
                  <a:lnTo>
                    <a:pt x="1260" y="1699"/>
                  </a:lnTo>
                  <a:lnTo>
                    <a:pt x="1263" y="1699"/>
                  </a:lnTo>
                  <a:lnTo>
                    <a:pt x="1267" y="1699"/>
                  </a:lnTo>
                  <a:lnTo>
                    <a:pt x="1270" y="1699"/>
                  </a:lnTo>
                  <a:lnTo>
                    <a:pt x="1273" y="1699"/>
                  </a:lnTo>
                  <a:lnTo>
                    <a:pt x="1277" y="1699"/>
                  </a:lnTo>
                  <a:lnTo>
                    <a:pt x="1280" y="1699"/>
                  </a:lnTo>
                  <a:lnTo>
                    <a:pt x="1283" y="1699"/>
                  </a:lnTo>
                  <a:lnTo>
                    <a:pt x="1287" y="1699"/>
                  </a:lnTo>
                  <a:lnTo>
                    <a:pt x="1290" y="1699"/>
                  </a:lnTo>
                  <a:lnTo>
                    <a:pt x="1293" y="1699"/>
                  </a:lnTo>
                  <a:lnTo>
                    <a:pt x="1297" y="1699"/>
                  </a:lnTo>
                  <a:lnTo>
                    <a:pt x="1300" y="1699"/>
                  </a:lnTo>
                  <a:lnTo>
                    <a:pt x="1303" y="1699"/>
                  </a:lnTo>
                  <a:lnTo>
                    <a:pt x="1307" y="1699"/>
                  </a:lnTo>
                  <a:lnTo>
                    <a:pt x="1310" y="1699"/>
                  </a:lnTo>
                  <a:lnTo>
                    <a:pt x="1313" y="1699"/>
                  </a:lnTo>
                  <a:lnTo>
                    <a:pt x="1317" y="1699"/>
                  </a:lnTo>
                  <a:lnTo>
                    <a:pt x="1320" y="1699"/>
                  </a:lnTo>
                  <a:lnTo>
                    <a:pt x="1323" y="1699"/>
                  </a:lnTo>
                  <a:lnTo>
                    <a:pt x="1327" y="1699"/>
                  </a:lnTo>
                  <a:lnTo>
                    <a:pt x="1330" y="1699"/>
                  </a:lnTo>
                  <a:lnTo>
                    <a:pt x="1333" y="1699"/>
                  </a:lnTo>
                  <a:lnTo>
                    <a:pt x="1337" y="1699"/>
                  </a:lnTo>
                  <a:lnTo>
                    <a:pt x="1340" y="1699"/>
                  </a:lnTo>
                  <a:lnTo>
                    <a:pt x="1343" y="1699"/>
                  </a:lnTo>
                  <a:lnTo>
                    <a:pt x="1347" y="1699"/>
                  </a:lnTo>
                  <a:lnTo>
                    <a:pt x="1350" y="1699"/>
                  </a:lnTo>
                  <a:lnTo>
                    <a:pt x="1353" y="1699"/>
                  </a:lnTo>
                  <a:lnTo>
                    <a:pt x="1357" y="1699"/>
                  </a:lnTo>
                  <a:lnTo>
                    <a:pt x="1360" y="1699"/>
                  </a:lnTo>
                  <a:lnTo>
                    <a:pt x="1363" y="1699"/>
                  </a:lnTo>
                  <a:lnTo>
                    <a:pt x="1367" y="1699"/>
                  </a:lnTo>
                  <a:lnTo>
                    <a:pt x="1370" y="1699"/>
                  </a:lnTo>
                  <a:lnTo>
                    <a:pt x="1373" y="1699"/>
                  </a:lnTo>
                  <a:lnTo>
                    <a:pt x="1377" y="1699"/>
                  </a:lnTo>
                  <a:lnTo>
                    <a:pt x="1380" y="1699"/>
                  </a:lnTo>
                  <a:lnTo>
                    <a:pt x="1383" y="1699"/>
                  </a:lnTo>
                  <a:lnTo>
                    <a:pt x="1387" y="1699"/>
                  </a:lnTo>
                  <a:lnTo>
                    <a:pt x="1390" y="1699"/>
                  </a:lnTo>
                  <a:lnTo>
                    <a:pt x="1393" y="1699"/>
                  </a:lnTo>
                  <a:lnTo>
                    <a:pt x="1397" y="1699"/>
                  </a:lnTo>
                  <a:lnTo>
                    <a:pt x="1400" y="1699"/>
                  </a:lnTo>
                  <a:lnTo>
                    <a:pt x="1403" y="1699"/>
                  </a:lnTo>
                  <a:lnTo>
                    <a:pt x="1407" y="1699"/>
                  </a:lnTo>
                  <a:lnTo>
                    <a:pt x="1410" y="1699"/>
                  </a:lnTo>
                  <a:lnTo>
                    <a:pt x="1413" y="1699"/>
                  </a:lnTo>
                  <a:lnTo>
                    <a:pt x="1417" y="1699"/>
                  </a:lnTo>
                  <a:lnTo>
                    <a:pt x="1420" y="1699"/>
                  </a:lnTo>
                  <a:lnTo>
                    <a:pt x="1423" y="1699"/>
                  </a:lnTo>
                  <a:lnTo>
                    <a:pt x="1427" y="1699"/>
                  </a:lnTo>
                  <a:lnTo>
                    <a:pt x="1430" y="1699"/>
                  </a:lnTo>
                  <a:lnTo>
                    <a:pt x="1433" y="1699"/>
                  </a:lnTo>
                  <a:lnTo>
                    <a:pt x="1437" y="1699"/>
                  </a:lnTo>
                  <a:lnTo>
                    <a:pt x="1440" y="1699"/>
                  </a:lnTo>
                  <a:lnTo>
                    <a:pt x="1443" y="1699"/>
                  </a:lnTo>
                  <a:lnTo>
                    <a:pt x="1447" y="1699"/>
                  </a:lnTo>
                  <a:lnTo>
                    <a:pt x="1450" y="1699"/>
                  </a:lnTo>
                  <a:lnTo>
                    <a:pt x="1453" y="1699"/>
                  </a:lnTo>
                  <a:lnTo>
                    <a:pt x="1457" y="1699"/>
                  </a:lnTo>
                  <a:lnTo>
                    <a:pt x="1460" y="1699"/>
                  </a:lnTo>
                  <a:lnTo>
                    <a:pt x="1463" y="1699"/>
                  </a:lnTo>
                  <a:lnTo>
                    <a:pt x="1467" y="1699"/>
                  </a:lnTo>
                  <a:lnTo>
                    <a:pt x="1470" y="1699"/>
                  </a:lnTo>
                  <a:lnTo>
                    <a:pt x="1473" y="1699"/>
                  </a:lnTo>
                  <a:lnTo>
                    <a:pt x="1477" y="1699"/>
                  </a:lnTo>
                  <a:lnTo>
                    <a:pt x="1480" y="1699"/>
                  </a:lnTo>
                  <a:lnTo>
                    <a:pt x="1483" y="1699"/>
                  </a:lnTo>
                  <a:lnTo>
                    <a:pt x="1487" y="1699"/>
                  </a:lnTo>
                  <a:lnTo>
                    <a:pt x="1490" y="1699"/>
                  </a:lnTo>
                  <a:lnTo>
                    <a:pt x="1493" y="1699"/>
                  </a:lnTo>
                  <a:lnTo>
                    <a:pt x="1497" y="1699"/>
                  </a:lnTo>
                  <a:lnTo>
                    <a:pt x="1500" y="1699"/>
                  </a:lnTo>
                  <a:lnTo>
                    <a:pt x="1503" y="1699"/>
                  </a:lnTo>
                  <a:lnTo>
                    <a:pt x="1507" y="1698"/>
                  </a:lnTo>
                  <a:lnTo>
                    <a:pt x="1510" y="1698"/>
                  </a:lnTo>
                  <a:lnTo>
                    <a:pt x="1513" y="1698"/>
                  </a:lnTo>
                  <a:lnTo>
                    <a:pt x="1517" y="1698"/>
                  </a:lnTo>
                  <a:lnTo>
                    <a:pt x="1520" y="1698"/>
                  </a:lnTo>
                  <a:lnTo>
                    <a:pt x="1523" y="1698"/>
                  </a:lnTo>
                  <a:lnTo>
                    <a:pt x="1527" y="1698"/>
                  </a:lnTo>
                  <a:lnTo>
                    <a:pt x="1530" y="1698"/>
                  </a:lnTo>
                  <a:lnTo>
                    <a:pt x="1533" y="1698"/>
                  </a:lnTo>
                  <a:lnTo>
                    <a:pt x="1537" y="1698"/>
                  </a:lnTo>
                  <a:lnTo>
                    <a:pt x="1540" y="1698"/>
                  </a:lnTo>
                  <a:lnTo>
                    <a:pt x="1543" y="1698"/>
                  </a:lnTo>
                  <a:lnTo>
                    <a:pt x="1547" y="1697"/>
                  </a:lnTo>
                  <a:lnTo>
                    <a:pt x="1550" y="1697"/>
                  </a:lnTo>
                  <a:lnTo>
                    <a:pt x="1553" y="1696"/>
                  </a:lnTo>
                  <a:lnTo>
                    <a:pt x="1557" y="1696"/>
                  </a:lnTo>
                  <a:lnTo>
                    <a:pt x="1560" y="1695"/>
                  </a:lnTo>
                  <a:lnTo>
                    <a:pt x="1563" y="1695"/>
                  </a:lnTo>
                  <a:lnTo>
                    <a:pt x="1567" y="1694"/>
                  </a:lnTo>
                  <a:lnTo>
                    <a:pt x="1570" y="1693"/>
                  </a:lnTo>
                  <a:lnTo>
                    <a:pt x="1573" y="1693"/>
                  </a:lnTo>
                  <a:lnTo>
                    <a:pt x="1577" y="1693"/>
                  </a:lnTo>
                  <a:lnTo>
                    <a:pt x="1580" y="1693"/>
                  </a:lnTo>
                  <a:lnTo>
                    <a:pt x="1583" y="1693"/>
                  </a:lnTo>
                  <a:lnTo>
                    <a:pt x="1587" y="1693"/>
                  </a:lnTo>
                  <a:lnTo>
                    <a:pt x="1590" y="1691"/>
                  </a:lnTo>
                  <a:lnTo>
                    <a:pt x="1593" y="1688"/>
                  </a:lnTo>
                  <a:lnTo>
                    <a:pt x="1597" y="1683"/>
                  </a:lnTo>
                  <a:lnTo>
                    <a:pt x="1600" y="1676"/>
                  </a:lnTo>
                  <a:lnTo>
                    <a:pt x="1603" y="1671"/>
                  </a:lnTo>
                  <a:lnTo>
                    <a:pt x="1607" y="1669"/>
                  </a:lnTo>
                  <a:lnTo>
                    <a:pt x="1610" y="1670"/>
                  </a:lnTo>
                  <a:lnTo>
                    <a:pt x="1613" y="1672"/>
                  </a:lnTo>
                  <a:lnTo>
                    <a:pt x="1617" y="1674"/>
                  </a:lnTo>
                  <a:lnTo>
                    <a:pt x="1620" y="1676"/>
                  </a:lnTo>
                  <a:lnTo>
                    <a:pt x="1623" y="1678"/>
                  </a:lnTo>
                  <a:lnTo>
                    <a:pt x="1627" y="1679"/>
                  </a:lnTo>
                  <a:lnTo>
                    <a:pt x="1630" y="1680"/>
                  </a:lnTo>
                  <a:lnTo>
                    <a:pt x="1633" y="1680"/>
                  </a:lnTo>
                  <a:lnTo>
                    <a:pt x="1637" y="1680"/>
                  </a:lnTo>
                  <a:lnTo>
                    <a:pt x="1640" y="1680"/>
                  </a:lnTo>
                  <a:lnTo>
                    <a:pt x="1643" y="1679"/>
                  </a:lnTo>
                  <a:lnTo>
                    <a:pt x="1647" y="1679"/>
                  </a:lnTo>
                  <a:lnTo>
                    <a:pt x="1650" y="1678"/>
                  </a:lnTo>
                  <a:lnTo>
                    <a:pt x="1653" y="1676"/>
                  </a:lnTo>
                  <a:lnTo>
                    <a:pt x="1657" y="1671"/>
                  </a:lnTo>
                  <a:lnTo>
                    <a:pt x="1660" y="1664"/>
                  </a:lnTo>
                  <a:lnTo>
                    <a:pt x="1663" y="1653"/>
                  </a:lnTo>
                  <a:lnTo>
                    <a:pt x="1667" y="1640"/>
                  </a:lnTo>
                  <a:lnTo>
                    <a:pt x="1670" y="1628"/>
                  </a:lnTo>
                  <a:lnTo>
                    <a:pt x="1673" y="1620"/>
                  </a:lnTo>
                  <a:lnTo>
                    <a:pt x="1677" y="1616"/>
                  </a:lnTo>
                  <a:lnTo>
                    <a:pt x="1680" y="1616"/>
                  </a:lnTo>
                  <a:lnTo>
                    <a:pt x="1683" y="1618"/>
                  </a:lnTo>
                  <a:lnTo>
                    <a:pt x="1687" y="1617"/>
                  </a:lnTo>
                  <a:lnTo>
                    <a:pt x="1690" y="1608"/>
                  </a:lnTo>
                  <a:lnTo>
                    <a:pt x="1693" y="1589"/>
                  </a:lnTo>
                  <a:lnTo>
                    <a:pt x="1697" y="1557"/>
                  </a:lnTo>
                  <a:lnTo>
                    <a:pt x="1700" y="1517"/>
                  </a:lnTo>
                  <a:lnTo>
                    <a:pt x="1703" y="1480"/>
                  </a:lnTo>
                  <a:lnTo>
                    <a:pt x="1707" y="1455"/>
                  </a:lnTo>
                  <a:lnTo>
                    <a:pt x="1710" y="1452"/>
                  </a:lnTo>
                  <a:lnTo>
                    <a:pt x="1713" y="1467"/>
                  </a:lnTo>
                  <a:lnTo>
                    <a:pt x="1717" y="1493"/>
                  </a:lnTo>
                  <a:lnTo>
                    <a:pt x="1720" y="1510"/>
                  </a:lnTo>
                  <a:lnTo>
                    <a:pt x="1721" y="1510"/>
                  </a:lnTo>
                  <a:lnTo>
                    <a:pt x="1723" y="1500"/>
                  </a:lnTo>
                  <a:lnTo>
                    <a:pt x="1723" y="1492"/>
                  </a:lnTo>
                  <a:lnTo>
                    <a:pt x="1724" y="1482"/>
                  </a:lnTo>
                  <a:lnTo>
                    <a:pt x="1726" y="1429"/>
                  </a:lnTo>
                  <a:lnTo>
                    <a:pt x="1727" y="1403"/>
                  </a:lnTo>
                  <a:lnTo>
                    <a:pt x="1727" y="1373"/>
                  </a:lnTo>
                  <a:lnTo>
                    <a:pt x="1729" y="1251"/>
                  </a:lnTo>
                  <a:lnTo>
                    <a:pt x="1730" y="1200"/>
                  </a:lnTo>
                  <a:lnTo>
                    <a:pt x="1731" y="1143"/>
                  </a:lnTo>
                  <a:lnTo>
                    <a:pt x="1733" y="941"/>
                  </a:lnTo>
                  <a:lnTo>
                    <a:pt x="1733" y="864"/>
                  </a:lnTo>
                  <a:lnTo>
                    <a:pt x="1737" y="453"/>
                  </a:lnTo>
                  <a:lnTo>
                    <a:pt x="1737" y="374"/>
                  </a:lnTo>
                  <a:lnTo>
                    <a:pt x="1739" y="167"/>
                  </a:lnTo>
                  <a:lnTo>
                    <a:pt x="1740" y="113"/>
                  </a:lnTo>
                  <a:lnTo>
                    <a:pt x="1741" y="68"/>
                  </a:lnTo>
                  <a:lnTo>
                    <a:pt x="1743" y="0"/>
                  </a:lnTo>
                  <a:lnTo>
                    <a:pt x="1743" y="1"/>
                  </a:lnTo>
                  <a:lnTo>
                    <a:pt x="1744" y="14"/>
                  </a:lnTo>
                  <a:lnTo>
                    <a:pt x="1746" y="119"/>
                  </a:lnTo>
                  <a:lnTo>
                    <a:pt x="1747" y="174"/>
                  </a:lnTo>
                  <a:lnTo>
                    <a:pt x="1747" y="237"/>
                  </a:lnTo>
                  <a:lnTo>
                    <a:pt x="1749" y="455"/>
                  </a:lnTo>
                  <a:lnTo>
                    <a:pt x="1750" y="533"/>
                  </a:lnTo>
                  <a:lnTo>
                    <a:pt x="1751" y="611"/>
                  </a:lnTo>
                  <a:lnTo>
                    <a:pt x="1753" y="832"/>
                  </a:lnTo>
                  <a:lnTo>
                    <a:pt x="1753" y="898"/>
                  </a:lnTo>
                  <a:lnTo>
                    <a:pt x="1754" y="960"/>
                  </a:lnTo>
                  <a:lnTo>
                    <a:pt x="1756" y="1114"/>
                  </a:lnTo>
                  <a:lnTo>
                    <a:pt x="1757" y="1155"/>
                  </a:lnTo>
                  <a:lnTo>
                    <a:pt x="1757" y="1192"/>
                  </a:lnTo>
                  <a:lnTo>
                    <a:pt x="1759" y="1275"/>
                  </a:lnTo>
                  <a:lnTo>
                    <a:pt x="1760" y="1296"/>
                  </a:lnTo>
                  <a:lnTo>
                    <a:pt x="1761" y="1314"/>
                  </a:lnTo>
                  <a:lnTo>
                    <a:pt x="1763" y="1362"/>
                  </a:lnTo>
                  <a:lnTo>
                    <a:pt x="1767" y="1393"/>
                  </a:lnTo>
                  <a:lnTo>
                    <a:pt x="1770" y="1411"/>
                  </a:lnTo>
                  <a:lnTo>
                    <a:pt x="1773" y="1433"/>
                  </a:lnTo>
                  <a:lnTo>
                    <a:pt x="1777" y="1461"/>
                  </a:lnTo>
                  <a:lnTo>
                    <a:pt x="1780" y="1490"/>
                  </a:lnTo>
                  <a:lnTo>
                    <a:pt x="1783" y="1508"/>
                  </a:lnTo>
                  <a:lnTo>
                    <a:pt x="1785" y="1511"/>
                  </a:lnTo>
                  <a:lnTo>
                    <a:pt x="1787" y="1505"/>
                  </a:lnTo>
                  <a:lnTo>
                    <a:pt x="1787" y="1500"/>
                  </a:lnTo>
                  <a:lnTo>
                    <a:pt x="1789" y="1475"/>
                  </a:lnTo>
                  <a:lnTo>
                    <a:pt x="1790" y="1462"/>
                  </a:lnTo>
                  <a:lnTo>
                    <a:pt x="1791" y="1446"/>
                  </a:lnTo>
                  <a:lnTo>
                    <a:pt x="1793" y="1384"/>
                  </a:lnTo>
                  <a:lnTo>
                    <a:pt x="1793" y="1357"/>
                  </a:lnTo>
                  <a:lnTo>
                    <a:pt x="1794" y="1327"/>
                  </a:lnTo>
                  <a:lnTo>
                    <a:pt x="1796" y="1220"/>
                  </a:lnTo>
                  <a:lnTo>
                    <a:pt x="1797" y="1179"/>
                  </a:lnTo>
                  <a:lnTo>
                    <a:pt x="1800" y="954"/>
                  </a:lnTo>
                  <a:lnTo>
                    <a:pt x="1801" y="909"/>
                  </a:lnTo>
                  <a:lnTo>
                    <a:pt x="1803" y="790"/>
                  </a:lnTo>
                  <a:lnTo>
                    <a:pt x="1803" y="759"/>
                  </a:lnTo>
                  <a:lnTo>
                    <a:pt x="1804" y="732"/>
                  </a:lnTo>
                  <a:lnTo>
                    <a:pt x="1806" y="692"/>
                  </a:lnTo>
                  <a:lnTo>
                    <a:pt x="1807" y="693"/>
                  </a:lnTo>
                  <a:lnTo>
                    <a:pt x="1807" y="701"/>
                  </a:lnTo>
                  <a:lnTo>
                    <a:pt x="1809" y="764"/>
                  </a:lnTo>
                  <a:lnTo>
                    <a:pt x="1810" y="797"/>
                  </a:lnTo>
                  <a:lnTo>
                    <a:pt x="1811" y="834"/>
                  </a:lnTo>
                  <a:lnTo>
                    <a:pt x="1813" y="1009"/>
                  </a:lnTo>
                  <a:lnTo>
                    <a:pt x="1814" y="1055"/>
                  </a:lnTo>
                  <a:lnTo>
                    <a:pt x="1816" y="1182"/>
                  </a:lnTo>
                  <a:lnTo>
                    <a:pt x="1817" y="1220"/>
                  </a:lnTo>
                  <a:lnTo>
                    <a:pt x="1817" y="1255"/>
                  </a:lnTo>
                  <a:lnTo>
                    <a:pt x="1819" y="1342"/>
                  </a:lnTo>
                  <a:lnTo>
                    <a:pt x="1820" y="1365"/>
                  </a:lnTo>
                  <a:lnTo>
                    <a:pt x="1821" y="1386"/>
                  </a:lnTo>
                  <a:lnTo>
                    <a:pt x="1823" y="1433"/>
                  </a:lnTo>
                  <a:lnTo>
                    <a:pt x="1823" y="1445"/>
                  </a:lnTo>
                  <a:lnTo>
                    <a:pt x="1827" y="1486"/>
                  </a:lnTo>
                  <a:lnTo>
                    <a:pt x="1830" y="1508"/>
                  </a:lnTo>
                  <a:lnTo>
                    <a:pt x="1833" y="1521"/>
                  </a:lnTo>
                  <a:lnTo>
                    <a:pt x="1837" y="1529"/>
                  </a:lnTo>
                  <a:lnTo>
                    <a:pt x="1840" y="1535"/>
                  </a:lnTo>
                  <a:lnTo>
                    <a:pt x="1843" y="1539"/>
                  </a:lnTo>
                  <a:lnTo>
                    <a:pt x="1847" y="1541"/>
                  </a:lnTo>
                  <a:lnTo>
                    <a:pt x="1850" y="1540"/>
                  </a:lnTo>
                  <a:lnTo>
                    <a:pt x="1853" y="1536"/>
                  </a:lnTo>
                  <a:lnTo>
                    <a:pt x="1857" y="1530"/>
                  </a:lnTo>
                  <a:lnTo>
                    <a:pt x="1860" y="1519"/>
                  </a:lnTo>
                  <a:lnTo>
                    <a:pt x="1863" y="1504"/>
                  </a:lnTo>
                  <a:lnTo>
                    <a:pt x="1867" y="1487"/>
                  </a:lnTo>
                  <a:lnTo>
                    <a:pt x="1870" y="1477"/>
                  </a:lnTo>
                  <a:lnTo>
                    <a:pt x="1873" y="1480"/>
                  </a:lnTo>
                  <a:lnTo>
                    <a:pt x="1877" y="1498"/>
                  </a:lnTo>
                  <a:lnTo>
                    <a:pt x="1880" y="1523"/>
                  </a:lnTo>
                  <a:lnTo>
                    <a:pt x="1883" y="1544"/>
                  </a:lnTo>
                  <a:lnTo>
                    <a:pt x="1887" y="1550"/>
                  </a:lnTo>
                  <a:lnTo>
                    <a:pt x="1890" y="1531"/>
                  </a:lnTo>
                  <a:lnTo>
                    <a:pt x="1891" y="1523"/>
                  </a:lnTo>
                  <a:lnTo>
                    <a:pt x="1893" y="1488"/>
                  </a:lnTo>
                  <a:lnTo>
                    <a:pt x="1893" y="1472"/>
                  </a:lnTo>
                  <a:lnTo>
                    <a:pt x="1894" y="1454"/>
                  </a:lnTo>
                  <a:lnTo>
                    <a:pt x="1896" y="1384"/>
                  </a:lnTo>
                  <a:lnTo>
                    <a:pt x="1897" y="1355"/>
                  </a:lnTo>
                  <a:lnTo>
                    <a:pt x="1897" y="1323"/>
                  </a:lnTo>
                  <a:lnTo>
                    <a:pt x="1899" y="1209"/>
                  </a:lnTo>
                  <a:lnTo>
                    <a:pt x="1900" y="1165"/>
                  </a:lnTo>
                  <a:lnTo>
                    <a:pt x="1901" y="1119"/>
                  </a:lnTo>
                  <a:lnTo>
                    <a:pt x="1903" y="963"/>
                  </a:lnTo>
                  <a:lnTo>
                    <a:pt x="1903" y="907"/>
                  </a:lnTo>
                  <a:lnTo>
                    <a:pt x="1907" y="617"/>
                  </a:lnTo>
                  <a:lnTo>
                    <a:pt x="1907" y="562"/>
                  </a:lnTo>
                  <a:lnTo>
                    <a:pt x="1909" y="420"/>
                  </a:lnTo>
                  <a:lnTo>
                    <a:pt x="1910" y="385"/>
                  </a:lnTo>
                  <a:lnTo>
                    <a:pt x="1911" y="356"/>
                  </a:lnTo>
                  <a:lnTo>
                    <a:pt x="1912" y="327"/>
                  </a:lnTo>
                  <a:lnTo>
                    <a:pt x="1913" y="338"/>
                  </a:lnTo>
                  <a:lnTo>
                    <a:pt x="1914" y="359"/>
                  </a:lnTo>
                  <a:lnTo>
                    <a:pt x="1916" y="482"/>
                  </a:lnTo>
                  <a:lnTo>
                    <a:pt x="1917" y="540"/>
                  </a:lnTo>
                  <a:lnTo>
                    <a:pt x="1917" y="604"/>
                  </a:lnTo>
                  <a:lnTo>
                    <a:pt x="1920" y="885"/>
                  </a:lnTo>
                  <a:lnTo>
                    <a:pt x="1921" y="954"/>
                  </a:lnTo>
                  <a:lnTo>
                    <a:pt x="1923" y="1137"/>
                  </a:lnTo>
                  <a:lnTo>
                    <a:pt x="1923" y="1189"/>
                  </a:lnTo>
                  <a:lnTo>
                    <a:pt x="1924" y="1235"/>
                  </a:lnTo>
                  <a:lnTo>
                    <a:pt x="1926" y="1346"/>
                  </a:lnTo>
                  <a:lnTo>
                    <a:pt x="1927" y="1374"/>
                  </a:lnTo>
                  <a:lnTo>
                    <a:pt x="1927" y="1398"/>
                  </a:lnTo>
                  <a:lnTo>
                    <a:pt x="1929" y="1455"/>
                  </a:lnTo>
                  <a:lnTo>
                    <a:pt x="1930" y="1469"/>
                  </a:lnTo>
                  <a:lnTo>
                    <a:pt x="1933" y="1519"/>
                  </a:lnTo>
                  <a:lnTo>
                    <a:pt x="1937" y="1548"/>
                  </a:lnTo>
                  <a:lnTo>
                    <a:pt x="1940" y="1567"/>
                  </a:lnTo>
                  <a:lnTo>
                    <a:pt x="1943" y="1580"/>
                  </a:lnTo>
                  <a:lnTo>
                    <a:pt x="1947" y="1590"/>
                  </a:lnTo>
                  <a:lnTo>
                    <a:pt x="1950" y="1597"/>
                  </a:lnTo>
                  <a:lnTo>
                    <a:pt x="1953" y="1603"/>
                  </a:lnTo>
                  <a:lnTo>
                    <a:pt x="1957" y="1609"/>
                  </a:lnTo>
                  <a:lnTo>
                    <a:pt x="1960" y="1614"/>
                  </a:lnTo>
                  <a:lnTo>
                    <a:pt x="1963" y="1618"/>
                  </a:lnTo>
                  <a:lnTo>
                    <a:pt x="1967" y="1621"/>
                  </a:lnTo>
                  <a:lnTo>
                    <a:pt x="1970" y="1624"/>
                  </a:lnTo>
                  <a:lnTo>
                    <a:pt x="1973" y="1626"/>
                  </a:lnTo>
                  <a:lnTo>
                    <a:pt x="1977" y="1629"/>
                  </a:lnTo>
                  <a:lnTo>
                    <a:pt x="1980" y="1631"/>
                  </a:lnTo>
                  <a:lnTo>
                    <a:pt x="1983" y="1633"/>
                  </a:lnTo>
                  <a:lnTo>
                    <a:pt x="1987" y="1635"/>
                  </a:lnTo>
                  <a:lnTo>
                    <a:pt x="1990" y="1637"/>
                  </a:lnTo>
                  <a:lnTo>
                    <a:pt x="1993" y="1639"/>
                  </a:lnTo>
                  <a:lnTo>
                    <a:pt x="1997" y="1640"/>
                  </a:lnTo>
                  <a:lnTo>
                    <a:pt x="2000" y="1641"/>
                  </a:lnTo>
                  <a:lnTo>
                    <a:pt x="2003" y="1642"/>
                  </a:lnTo>
                  <a:lnTo>
                    <a:pt x="2007" y="1643"/>
                  </a:lnTo>
                  <a:lnTo>
                    <a:pt x="2010" y="1644"/>
                  </a:lnTo>
                  <a:lnTo>
                    <a:pt x="2013" y="1645"/>
                  </a:lnTo>
                  <a:lnTo>
                    <a:pt x="2017" y="1646"/>
                  </a:lnTo>
                  <a:lnTo>
                    <a:pt x="2020" y="1647"/>
                  </a:lnTo>
                  <a:lnTo>
                    <a:pt x="2023" y="1648"/>
                  </a:lnTo>
                  <a:lnTo>
                    <a:pt x="2027" y="1649"/>
                  </a:lnTo>
                  <a:lnTo>
                    <a:pt x="2030" y="1650"/>
                  </a:lnTo>
                  <a:lnTo>
                    <a:pt x="2033" y="1650"/>
                  </a:lnTo>
                  <a:lnTo>
                    <a:pt x="2037" y="1651"/>
                  </a:lnTo>
                  <a:lnTo>
                    <a:pt x="2040" y="1651"/>
                  </a:lnTo>
                  <a:lnTo>
                    <a:pt x="2043" y="1651"/>
                  </a:lnTo>
                  <a:lnTo>
                    <a:pt x="2047" y="1652"/>
                  </a:lnTo>
                  <a:lnTo>
                    <a:pt x="2050" y="1653"/>
                  </a:lnTo>
                  <a:lnTo>
                    <a:pt x="2053" y="1653"/>
                  </a:lnTo>
                  <a:lnTo>
                    <a:pt x="2057" y="1654"/>
                  </a:lnTo>
                  <a:lnTo>
                    <a:pt x="2060" y="1655"/>
                  </a:lnTo>
                  <a:lnTo>
                    <a:pt x="2063" y="1656"/>
                  </a:lnTo>
                  <a:lnTo>
                    <a:pt x="2067" y="1656"/>
                  </a:lnTo>
                  <a:lnTo>
                    <a:pt x="2070" y="1657"/>
                  </a:lnTo>
                  <a:lnTo>
                    <a:pt x="2073" y="1657"/>
                  </a:lnTo>
                  <a:lnTo>
                    <a:pt x="2077" y="1658"/>
                  </a:lnTo>
                  <a:lnTo>
                    <a:pt x="2080" y="1658"/>
                  </a:lnTo>
                  <a:lnTo>
                    <a:pt x="2083" y="1658"/>
                  </a:lnTo>
                  <a:lnTo>
                    <a:pt x="2087" y="1659"/>
                  </a:lnTo>
                  <a:lnTo>
                    <a:pt x="2090" y="1659"/>
                  </a:lnTo>
                  <a:lnTo>
                    <a:pt x="2093" y="1659"/>
                  </a:lnTo>
                  <a:lnTo>
                    <a:pt x="2097" y="1660"/>
                  </a:lnTo>
                  <a:lnTo>
                    <a:pt x="2100" y="1660"/>
                  </a:lnTo>
                  <a:lnTo>
                    <a:pt x="2103" y="1661"/>
                  </a:lnTo>
                  <a:lnTo>
                    <a:pt x="2107" y="1661"/>
                  </a:lnTo>
                  <a:lnTo>
                    <a:pt x="2110" y="1661"/>
                  </a:lnTo>
                  <a:lnTo>
                    <a:pt x="2113" y="1661"/>
                  </a:lnTo>
                  <a:lnTo>
                    <a:pt x="2117" y="1662"/>
                  </a:lnTo>
                  <a:lnTo>
                    <a:pt x="2120" y="1662"/>
                  </a:lnTo>
                  <a:lnTo>
                    <a:pt x="2123" y="1662"/>
                  </a:lnTo>
                  <a:lnTo>
                    <a:pt x="2127" y="1662"/>
                  </a:lnTo>
                  <a:lnTo>
                    <a:pt x="2130" y="1663"/>
                  </a:lnTo>
                  <a:lnTo>
                    <a:pt x="2133" y="1663"/>
                  </a:lnTo>
                  <a:lnTo>
                    <a:pt x="2137" y="1663"/>
                  </a:lnTo>
                  <a:lnTo>
                    <a:pt x="2140" y="1663"/>
                  </a:lnTo>
                  <a:lnTo>
                    <a:pt x="2143" y="1663"/>
                  </a:lnTo>
                  <a:lnTo>
                    <a:pt x="2147" y="1663"/>
                  </a:lnTo>
                  <a:lnTo>
                    <a:pt x="2150" y="1664"/>
                  </a:lnTo>
                  <a:lnTo>
                    <a:pt x="2153" y="1664"/>
                  </a:lnTo>
                  <a:lnTo>
                    <a:pt x="2157" y="1664"/>
                  </a:lnTo>
                  <a:lnTo>
                    <a:pt x="2160" y="1664"/>
                  </a:lnTo>
                  <a:lnTo>
                    <a:pt x="2163" y="1665"/>
                  </a:lnTo>
                  <a:lnTo>
                    <a:pt x="2167" y="1665"/>
                  </a:lnTo>
                  <a:lnTo>
                    <a:pt x="2170" y="1665"/>
                  </a:lnTo>
                  <a:lnTo>
                    <a:pt x="2173" y="1665"/>
                  </a:lnTo>
                  <a:lnTo>
                    <a:pt x="2177" y="1665"/>
                  </a:lnTo>
                  <a:lnTo>
                    <a:pt x="2180" y="1665"/>
                  </a:lnTo>
                  <a:lnTo>
                    <a:pt x="2183" y="1665"/>
                  </a:lnTo>
                  <a:lnTo>
                    <a:pt x="2187" y="1666"/>
                  </a:lnTo>
                  <a:lnTo>
                    <a:pt x="2190" y="1666"/>
                  </a:lnTo>
                  <a:lnTo>
                    <a:pt x="2193" y="1666"/>
                  </a:lnTo>
                  <a:lnTo>
                    <a:pt x="2197" y="1666"/>
                  </a:lnTo>
                  <a:lnTo>
                    <a:pt x="2200" y="1666"/>
                  </a:lnTo>
                  <a:lnTo>
                    <a:pt x="2203" y="1666"/>
                  </a:lnTo>
                  <a:lnTo>
                    <a:pt x="2207" y="1666"/>
                  </a:lnTo>
                  <a:lnTo>
                    <a:pt x="2210" y="1666"/>
                  </a:lnTo>
                  <a:lnTo>
                    <a:pt x="2213" y="1667"/>
                  </a:lnTo>
                  <a:lnTo>
                    <a:pt x="2217" y="1667"/>
                  </a:lnTo>
                  <a:lnTo>
                    <a:pt x="2220" y="1667"/>
                  </a:lnTo>
                  <a:lnTo>
                    <a:pt x="2223" y="1667"/>
                  </a:lnTo>
                  <a:lnTo>
                    <a:pt x="2227" y="1667"/>
                  </a:lnTo>
                  <a:lnTo>
                    <a:pt x="2230" y="1667"/>
                  </a:lnTo>
                  <a:lnTo>
                    <a:pt x="2233" y="1667"/>
                  </a:lnTo>
                  <a:lnTo>
                    <a:pt x="2237" y="1667"/>
                  </a:lnTo>
                  <a:lnTo>
                    <a:pt x="2240" y="1667"/>
                  </a:lnTo>
                  <a:lnTo>
                    <a:pt x="2243" y="1667"/>
                  </a:lnTo>
                  <a:lnTo>
                    <a:pt x="2247" y="1667"/>
                  </a:lnTo>
                  <a:lnTo>
                    <a:pt x="2250" y="1668"/>
                  </a:lnTo>
                  <a:lnTo>
                    <a:pt x="2253" y="1668"/>
                  </a:lnTo>
                  <a:lnTo>
                    <a:pt x="2257" y="1668"/>
                  </a:lnTo>
                  <a:lnTo>
                    <a:pt x="2260" y="1668"/>
                  </a:lnTo>
                  <a:lnTo>
                    <a:pt x="2263" y="1668"/>
                  </a:lnTo>
                  <a:lnTo>
                    <a:pt x="2267" y="1668"/>
                  </a:lnTo>
                  <a:lnTo>
                    <a:pt x="2270" y="1668"/>
                  </a:lnTo>
                  <a:lnTo>
                    <a:pt x="2273" y="1668"/>
                  </a:lnTo>
                  <a:lnTo>
                    <a:pt x="2277" y="1668"/>
                  </a:lnTo>
                  <a:lnTo>
                    <a:pt x="2280" y="1669"/>
                  </a:lnTo>
                  <a:lnTo>
                    <a:pt x="2283" y="1669"/>
                  </a:lnTo>
                  <a:lnTo>
                    <a:pt x="2287" y="1669"/>
                  </a:lnTo>
                  <a:lnTo>
                    <a:pt x="2290" y="1669"/>
                  </a:lnTo>
                  <a:lnTo>
                    <a:pt x="2293" y="1669"/>
                  </a:lnTo>
                  <a:lnTo>
                    <a:pt x="2297" y="1669"/>
                  </a:lnTo>
                  <a:lnTo>
                    <a:pt x="2300" y="1669"/>
                  </a:lnTo>
                  <a:lnTo>
                    <a:pt x="2303" y="1669"/>
                  </a:lnTo>
                  <a:lnTo>
                    <a:pt x="2307" y="1669"/>
                  </a:lnTo>
                  <a:lnTo>
                    <a:pt x="2310" y="1669"/>
                  </a:lnTo>
                  <a:lnTo>
                    <a:pt x="2313" y="1669"/>
                  </a:lnTo>
                  <a:lnTo>
                    <a:pt x="2317" y="1669"/>
                  </a:lnTo>
                  <a:lnTo>
                    <a:pt x="2320" y="1669"/>
                  </a:lnTo>
                  <a:lnTo>
                    <a:pt x="2323" y="1670"/>
                  </a:lnTo>
                  <a:lnTo>
                    <a:pt x="2327" y="1670"/>
                  </a:lnTo>
                  <a:lnTo>
                    <a:pt x="2330" y="1670"/>
                  </a:lnTo>
                  <a:lnTo>
                    <a:pt x="2333" y="1670"/>
                  </a:lnTo>
                  <a:lnTo>
                    <a:pt x="2337" y="1670"/>
                  </a:lnTo>
                  <a:lnTo>
                    <a:pt x="2340" y="1670"/>
                  </a:lnTo>
                  <a:lnTo>
                    <a:pt x="2343" y="1670"/>
                  </a:lnTo>
                  <a:lnTo>
                    <a:pt x="2347" y="1670"/>
                  </a:lnTo>
                  <a:lnTo>
                    <a:pt x="2350" y="1670"/>
                  </a:lnTo>
                  <a:lnTo>
                    <a:pt x="2353" y="1670"/>
                  </a:lnTo>
                  <a:lnTo>
                    <a:pt x="2357" y="1670"/>
                  </a:lnTo>
                  <a:lnTo>
                    <a:pt x="2360" y="1670"/>
                  </a:lnTo>
                  <a:lnTo>
                    <a:pt x="2363" y="1670"/>
                  </a:lnTo>
                  <a:lnTo>
                    <a:pt x="2367" y="1670"/>
                  </a:lnTo>
                  <a:lnTo>
                    <a:pt x="2370" y="1670"/>
                  </a:lnTo>
                  <a:lnTo>
                    <a:pt x="2373" y="1671"/>
                  </a:lnTo>
                  <a:lnTo>
                    <a:pt x="2377" y="1670"/>
                  </a:lnTo>
                  <a:lnTo>
                    <a:pt x="2380" y="1671"/>
                  </a:lnTo>
                  <a:lnTo>
                    <a:pt x="2383" y="1671"/>
                  </a:lnTo>
                  <a:lnTo>
                    <a:pt x="2387" y="1671"/>
                  </a:lnTo>
                  <a:lnTo>
                    <a:pt x="2390" y="1671"/>
                  </a:lnTo>
                  <a:lnTo>
                    <a:pt x="2393" y="1671"/>
                  </a:lnTo>
                  <a:lnTo>
                    <a:pt x="2397" y="1671"/>
                  </a:lnTo>
                  <a:lnTo>
                    <a:pt x="2400" y="1671"/>
                  </a:lnTo>
                  <a:lnTo>
                    <a:pt x="2403" y="1671"/>
                  </a:lnTo>
                  <a:lnTo>
                    <a:pt x="2407" y="1671"/>
                  </a:lnTo>
                  <a:lnTo>
                    <a:pt x="2410" y="1671"/>
                  </a:lnTo>
                  <a:lnTo>
                    <a:pt x="2413" y="1671"/>
                  </a:lnTo>
                  <a:lnTo>
                    <a:pt x="2417" y="1671"/>
                  </a:lnTo>
                  <a:lnTo>
                    <a:pt x="2420" y="1671"/>
                  </a:lnTo>
                  <a:lnTo>
                    <a:pt x="2423" y="1671"/>
                  </a:lnTo>
                  <a:lnTo>
                    <a:pt x="2427" y="1671"/>
                  </a:lnTo>
                  <a:lnTo>
                    <a:pt x="2430" y="1671"/>
                  </a:lnTo>
                  <a:lnTo>
                    <a:pt x="2433" y="1671"/>
                  </a:lnTo>
                  <a:lnTo>
                    <a:pt x="2437" y="1671"/>
                  </a:lnTo>
                  <a:lnTo>
                    <a:pt x="2440" y="1671"/>
                  </a:lnTo>
                  <a:lnTo>
                    <a:pt x="2443" y="1671"/>
                  </a:lnTo>
                  <a:lnTo>
                    <a:pt x="2447" y="1671"/>
                  </a:lnTo>
                  <a:lnTo>
                    <a:pt x="2450" y="1671"/>
                  </a:lnTo>
                  <a:lnTo>
                    <a:pt x="2453" y="1672"/>
                  </a:lnTo>
                  <a:lnTo>
                    <a:pt x="2457" y="1672"/>
                  </a:lnTo>
                  <a:lnTo>
                    <a:pt x="2460" y="1672"/>
                  </a:lnTo>
                  <a:lnTo>
                    <a:pt x="2463" y="1672"/>
                  </a:lnTo>
                  <a:lnTo>
                    <a:pt x="2467" y="1672"/>
                  </a:lnTo>
                  <a:lnTo>
                    <a:pt x="2470" y="1672"/>
                  </a:lnTo>
                  <a:lnTo>
                    <a:pt x="2473" y="1672"/>
                  </a:lnTo>
                  <a:lnTo>
                    <a:pt x="2477" y="1672"/>
                  </a:lnTo>
                  <a:lnTo>
                    <a:pt x="2480" y="1672"/>
                  </a:lnTo>
                  <a:lnTo>
                    <a:pt x="2483" y="1672"/>
                  </a:lnTo>
                  <a:lnTo>
                    <a:pt x="2487" y="1672"/>
                  </a:lnTo>
                  <a:lnTo>
                    <a:pt x="2490" y="1672"/>
                  </a:lnTo>
                  <a:lnTo>
                    <a:pt x="2493" y="1672"/>
                  </a:lnTo>
                  <a:lnTo>
                    <a:pt x="2497" y="1672"/>
                  </a:lnTo>
                  <a:lnTo>
                    <a:pt x="2500" y="1672"/>
                  </a:lnTo>
                  <a:lnTo>
                    <a:pt x="2503" y="1672"/>
                  </a:lnTo>
                  <a:lnTo>
                    <a:pt x="2507" y="1672"/>
                  </a:lnTo>
                  <a:lnTo>
                    <a:pt x="2510" y="1672"/>
                  </a:lnTo>
                  <a:lnTo>
                    <a:pt x="2513" y="1672"/>
                  </a:lnTo>
                  <a:lnTo>
                    <a:pt x="2517" y="1672"/>
                  </a:lnTo>
                  <a:lnTo>
                    <a:pt x="2520" y="1672"/>
                  </a:lnTo>
                  <a:lnTo>
                    <a:pt x="2523" y="1672"/>
                  </a:lnTo>
                  <a:lnTo>
                    <a:pt x="2527" y="1672"/>
                  </a:lnTo>
                  <a:lnTo>
                    <a:pt x="2530" y="1672"/>
                  </a:lnTo>
                  <a:lnTo>
                    <a:pt x="2533" y="1673"/>
                  </a:lnTo>
                  <a:lnTo>
                    <a:pt x="2537" y="1673"/>
                  </a:lnTo>
                  <a:lnTo>
                    <a:pt x="2540" y="1673"/>
                  </a:lnTo>
                  <a:lnTo>
                    <a:pt x="2543" y="1673"/>
                  </a:lnTo>
                  <a:lnTo>
                    <a:pt x="2547" y="1673"/>
                  </a:lnTo>
                  <a:lnTo>
                    <a:pt x="2550" y="1673"/>
                  </a:lnTo>
                  <a:lnTo>
                    <a:pt x="2553" y="1673"/>
                  </a:lnTo>
                  <a:lnTo>
                    <a:pt x="2557" y="1673"/>
                  </a:lnTo>
                  <a:lnTo>
                    <a:pt x="2560" y="1673"/>
                  </a:lnTo>
                  <a:lnTo>
                    <a:pt x="2563" y="1673"/>
                  </a:lnTo>
                  <a:lnTo>
                    <a:pt x="2567" y="1673"/>
                  </a:lnTo>
                  <a:lnTo>
                    <a:pt x="2570" y="1673"/>
                  </a:lnTo>
                  <a:lnTo>
                    <a:pt x="2573" y="1673"/>
                  </a:lnTo>
                  <a:lnTo>
                    <a:pt x="2577" y="1673"/>
                  </a:lnTo>
                  <a:lnTo>
                    <a:pt x="2580" y="1673"/>
                  </a:lnTo>
                  <a:lnTo>
                    <a:pt x="2583" y="1673"/>
                  </a:lnTo>
                  <a:lnTo>
                    <a:pt x="2587" y="1673"/>
                  </a:lnTo>
                  <a:lnTo>
                    <a:pt x="2590" y="1673"/>
                  </a:lnTo>
                  <a:lnTo>
                    <a:pt x="2593" y="1673"/>
                  </a:lnTo>
                  <a:lnTo>
                    <a:pt x="2597" y="1673"/>
                  </a:lnTo>
                  <a:lnTo>
                    <a:pt x="2600" y="1673"/>
                  </a:lnTo>
                  <a:lnTo>
                    <a:pt x="2603" y="1673"/>
                  </a:lnTo>
                  <a:lnTo>
                    <a:pt x="2607" y="1673"/>
                  </a:lnTo>
                  <a:lnTo>
                    <a:pt x="2610" y="1673"/>
                  </a:lnTo>
                  <a:lnTo>
                    <a:pt x="2613" y="1673"/>
                  </a:lnTo>
                  <a:lnTo>
                    <a:pt x="2617" y="1673"/>
                  </a:lnTo>
                  <a:lnTo>
                    <a:pt x="2620" y="1673"/>
                  </a:lnTo>
                  <a:lnTo>
                    <a:pt x="2623" y="1673"/>
                  </a:lnTo>
                  <a:lnTo>
                    <a:pt x="2627" y="1673"/>
                  </a:lnTo>
                  <a:lnTo>
                    <a:pt x="2630" y="1673"/>
                  </a:lnTo>
                  <a:lnTo>
                    <a:pt x="2633" y="1673"/>
                  </a:lnTo>
                  <a:lnTo>
                    <a:pt x="2637" y="1673"/>
                  </a:lnTo>
                  <a:lnTo>
                    <a:pt x="2640" y="1673"/>
                  </a:lnTo>
                  <a:lnTo>
                    <a:pt x="2643" y="1673"/>
                  </a:lnTo>
                  <a:lnTo>
                    <a:pt x="2647" y="1673"/>
                  </a:lnTo>
                  <a:lnTo>
                    <a:pt x="2650" y="1673"/>
                  </a:lnTo>
                  <a:lnTo>
                    <a:pt x="2653" y="1674"/>
                  </a:lnTo>
                  <a:lnTo>
                    <a:pt x="2657" y="1674"/>
                  </a:lnTo>
                  <a:lnTo>
                    <a:pt x="2660" y="1674"/>
                  </a:lnTo>
                  <a:lnTo>
                    <a:pt x="2663" y="1674"/>
                  </a:lnTo>
                  <a:lnTo>
                    <a:pt x="2667" y="1674"/>
                  </a:lnTo>
                  <a:lnTo>
                    <a:pt x="2670" y="1674"/>
                  </a:lnTo>
                  <a:lnTo>
                    <a:pt x="2673" y="1674"/>
                  </a:lnTo>
                  <a:lnTo>
                    <a:pt x="2677" y="1674"/>
                  </a:lnTo>
                  <a:lnTo>
                    <a:pt x="2680" y="1674"/>
                  </a:lnTo>
                  <a:lnTo>
                    <a:pt x="2683" y="1674"/>
                  </a:lnTo>
                  <a:lnTo>
                    <a:pt x="2687" y="1674"/>
                  </a:lnTo>
                  <a:lnTo>
                    <a:pt x="2690" y="1674"/>
                  </a:lnTo>
                  <a:lnTo>
                    <a:pt x="2693" y="1674"/>
                  </a:lnTo>
                  <a:lnTo>
                    <a:pt x="2697" y="1674"/>
                  </a:lnTo>
                  <a:lnTo>
                    <a:pt x="2700" y="1674"/>
                  </a:lnTo>
                  <a:lnTo>
                    <a:pt x="2703" y="1674"/>
                  </a:lnTo>
                  <a:lnTo>
                    <a:pt x="2707" y="1674"/>
                  </a:lnTo>
                  <a:lnTo>
                    <a:pt x="2710" y="1674"/>
                  </a:lnTo>
                  <a:lnTo>
                    <a:pt x="2713" y="1674"/>
                  </a:lnTo>
                  <a:lnTo>
                    <a:pt x="2717" y="1674"/>
                  </a:lnTo>
                  <a:lnTo>
                    <a:pt x="2720" y="1674"/>
                  </a:lnTo>
                  <a:lnTo>
                    <a:pt x="2723" y="1674"/>
                  </a:lnTo>
                  <a:lnTo>
                    <a:pt x="2727" y="1674"/>
                  </a:lnTo>
                  <a:lnTo>
                    <a:pt x="2730" y="1674"/>
                  </a:lnTo>
                  <a:lnTo>
                    <a:pt x="2733" y="1674"/>
                  </a:lnTo>
                  <a:lnTo>
                    <a:pt x="2737" y="1674"/>
                  </a:lnTo>
                  <a:lnTo>
                    <a:pt x="2740" y="1674"/>
                  </a:lnTo>
                  <a:lnTo>
                    <a:pt x="2743" y="1674"/>
                  </a:lnTo>
                  <a:lnTo>
                    <a:pt x="2747" y="1674"/>
                  </a:lnTo>
                  <a:lnTo>
                    <a:pt x="2750" y="1674"/>
                  </a:lnTo>
                  <a:lnTo>
                    <a:pt x="2753" y="1674"/>
                  </a:lnTo>
                  <a:lnTo>
                    <a:pt x="2757" y="1674"/>
                  </a:lnTo>
                  <a:lnTo>
                    <a:pt x="2760" y="1674"/>
                  </a:lnTo>
                  <a:lnTo>
                    <a:pt x="2763" y="1674"/>
                  </a:lnTo>
                  <a:lnTo>
                    <a:pt x="2767" y="1674"/>
                  </a:lnTo>
                  <a:lnTo>
                    <a:pt x="2770" y="1674"/>
                  </a:lnTo>
                  <a:lnTo>
                    <a:pt x="2773" y="1674"/>
                  </a:lnTo>
                  <a:lnTo>
                    <a:pt x="2777" y="1674"/>
                  </a:lnTo>
                  <a:lnTo>
                    <a:pt x="2780" y="1674"/>
                  </a:lnTo>
                  <a:lnTo>
                    <a:pt x="2783" y="1674"/>
                  </a:lnTo>
                  <a:lnTo>
                    <a:pt x="2787" y="1674"/>
                  </a:lnTo>
                  <a:lnTo>
                    <a:pt x="2790" y="1674"/>
                  </a:lnTo>
                  <a:lnTo>
                    <a:pt x="2793" y="1675"/>
                  </a:lnTo>
                  <a:lnTo>
                    <a:pt x="2797" y="1675"/>
                  </a:lnTo>
                  <a:lnTo>
                    <a:pt x="2800" y="1675"/>
                  </a:lnTo>
                  <a:lnTo>
                    <a:pt x="2803" y="1675"/>
                  </a:lnTo>
                  <a:lnTo>
                    <a:pt x="2807" y="1675"/>
                  </a:lnTo>
                  <a:lnTo>
                    <a:pt x="2810" y="1675"/>
                  </a:lnTo>
                  <a:lnTo>
                    <a:pt x="2813" y="1675"/>
                  </a:lnTo>
                  <a:lnTo>
                    <a:pt x="2817" y="1675"/>
                  </a:lnTo>
                  <a:lnTo>
                    <a:pt x="2820" y="1675"/>
                  </a:lnTo>
                  <a:lnTo>
                    <a:pt x="2823" y="1675"/>
                  </a:lnTo>
                  <a:lnTo>
                    <a:pt x="2827" y="1675"/>
                  </a:lnTo>
                  <a:lnTo>
                    <a:pt x="2830" y="1675"/>
                  </a:lnTo>
                  <a:lnTo>
                    <a:pt x="2833" y="1675"/>
                  </a:lnTo>
                  <a:lnTo>
                    <a:pt x="2837" y="1675"/>
                  </a:lnTo>
                  <a:lnTo>
                    <a:pt x="2840" y="1675"/>
                  </a:lnTo>
                  <a:lnTo>
                    <a:pt x="2843" y="1675"/>
                  </a:lnTo>
                  <a:lnTo>
                    <a:pt x="2847" y="1675"/>
                  </a:lnTo>
                  <a:lnTo>
                    <a:pt x="2850" y="1675"/>
                  </a:lnTo>
                  <a:lnTo>
                    <a:pt x="2853" y="1675"/>
                  </a:lnTo>
                  <a:lnTo>
                    <a:pt x="2857" y="1675"/>
                  </a:lnTo>
                  <a:lnTo>
                    <a:pt x="2860" y="1675"/>
                  </a:lnTo>
                  <a:lnTo>
                    <a:pt x="2863" y="1675"/>
                  </a:lnTo>
                  <a:lnTo>
                    <a:pt x="2867" y="1675"/>
                  </a:lnTo>
                  <a:lnTo>
                    <a:pt x="2870" y="1675"/>
                  </a:lnTo>
                  <a:lnTo>
                    <a:pt x="2873" y="1675"/>
                  </a:lnTo>
                  <a:lnTo>
                    <a:pt x="2877" y="1675"/>
                  </a:lnTo>
                  <a:lnTo>
                    <a:pt x="2880" y="1675"/>
                  </a:lnTo>
                  <a:lnTo>
                    <a:pt x="2883" y="1675"/>
                  </a:lnTo>
                  <a:lnTo>
                    <a:pt x="2887" y="1675"/>
                  </a:lnTo>
                  <a:lnTo>
                    <a:pt x="2890" y="1675"/>
                  </a:lnTo>
                  <a:lnTo>
                    <a:pt x="2893" y="1675"/>
                  </a:lnTo>
                  <a:lnTo>
                    <a:pt x="2897" y="1675"/>
                  </a:lnTo>
                  <a:lnTo>
                    <a:pt x="2900" y="1675"/>
                  </a:lnTo>
                  <a:lnTo>
                    <a:pt x="2903" y="1675"/>
                  </a:lnTo>
                  <a:lnTo>
                    <a:pt x="2907" y="1675"/>
                  </a:lnTo>
                  <a:lnTo>
                    <a:pt x="2910" y="1675"/>
                  </a:lnTo>
                  <a:lnTo>
                    <a:pt x="2913" y="1675"/>
                  </a:lnTo>
                  <a:lnTo>
                    <a:pt x="2917" y="1675"/>
                  </a:lnTo>
                  <a:lnTo>
                    <a:pt x="2920" y="1675"/>
                  </a:lnTo>
                  <a:lnTo>
                    <a:pt x="2923" y="1675"/>
                  </a:lnTo>
                  <a:lnTo>
                    <a:pt x="2927" y="1675"/>
                  </a:lnTo>
                  <a:lnTo>
                    <a:pt x="2930" y="1675"/>
                  </a:lnTo>
                  <a:lnTo>
                    <a:pt x="2933" y="1675"/>
                  </a:lnTo>
                  <a:lnTo>
                    <a:pt x="2937" y="1675"/>
                  </a:lnTo>
                  <a:lnTo>
                    <a:pt x="2940" y="1675"/>
                  </a:lnTo>
                  <a:lnTo>
                    <a:pt x="2943" y="1675"/>
                  </a:lnTo>
                  <a:lnTo>
                    <a:pt x="2947" y="1675"/>
                  </a:lnTo>
                  <a:lnTo>
                    <a:pt x="2950" y="1675"/>
                  </a:lnTo>
                  <a:lnTo>
                    <a:pt x="2953" y="1675"/>
                  </a:lnTo>
                  <a:lnTo>
                    <a:pt x="2957" y="1675"/>
                  </a:lnTo>
                  <a:lnTo>
                    <a:pt x="2960" y="1675"/>
                  </a:lnTo>
                  <a:lnTo>
                    <a:pt x="2963" y="1675"/>
                  </a:lnTo>
                  <a:lnTo>
                    <a:pt x="2967" y="1675"/>
                  </a:lnTo>
                  <a:lnTo>
                    <a:pt x="2970" y="1675"/>
                  </a:lnTo>
                  <a:lnTo>
                    <a:pt x="2973" y="1675"/>
                  </a:lnTo>
                  <a:lnTo>
                    <a:pt x="2977" y="1675"/>
                  </a:lnTo>
                  <a:lnTo>
                    <a:pt x="2980" y="1675"/>
                  </a:lnTo>
                  <a:lnTo>
                    <a:pt x="2983" y="1675"/>
                  </a:lnTo>
                  <a:lnTo>
                    <a:pt x="2987" y="1675"/>
                  </a:lnTo>
                  <a:lnTo>
                    <a:pt x="2990" y="1675"/>
                  </a:lnTo>
                  <a:lnTo>
                    <a:pt x="2993" y="1675"/>
                  </a:lnTo>
                  <a:lnTo>
                    <a:pt x="2997" y="1675"/>
                  </a:lnTo>
                  <a:lnTo>
                    <a:pt x="3000" y="1675"/>
                  </a:lnTo>
                  <a:lnTo>
                    <a:pt x="3003" y="1675"/>
                  </a:lnTo>
                  <a:lnTo>
                    <a:pt x="3007" y="1675"/>
                  </a:lnTo>
                  <a:lnTo>
                    <a:pt x="3010" y="1675"/>
                  </a:lnTo>
                  <a:lnTo>
                    <a:pt x="3013" y="1675"/>
                  </a:lnTo>
                  <a:lnTo>
                    <a:pt x="3017" y="1675"/>
                  </a:lnTo>
                  <a:lnTo>
                    <a:pt x="3020" y="1675"/>
                  </a:lnTo>
                  <a:lnTo>
                    <a:pt x="3023" y="1675"/>
                  </a:lnTo>
                  <a:lnTo>
                    <a:pt x="3027" y="1675"/>
                  </a:lnTo>
                  <a:lnTo>
                    <a:pt x="3030" y="1675"/>
                  </a:lnTo>
                  <a:lnTo>
                    <a:pt x="3033" y="1675"/>
                  </a:lnTo>
                  <a:lnTo>
                    <a:pt x="3037" y="1675"/>
                  </a:lnTo>
                  <a:lnTo>
                    <a:pt x="3040" y="1675"/>
                  </a:lnTo>
                  <a:lnTo>
                    <a:pt x="3043" y="1676"/>
                  </a:lnTo>
                  <a:lnTo>
                    <a:pt x="3047" y="1676"/>
                  </a:lnTo>
                  <a:lnTo>
                    <a:pt x="3050" y="1676"/>
                  </a:lnTo>
                  <a:lnTo>
                    <a:pt x="3053" y="1676"/>
                  </a:lnTo>
                  <a:lnTo>
                    <a:pt x="3057" y="1676"/>
                  </a:lnTo>
                  <a:lnTo>
                    <a:pt x="3060" y="1676"/>
                  </a:lnTo>
                  <a:lnTo>
                    <a:pt x="3063" y="1676"/>
                  </a:lnTo>
                  <a:lnTo>
                    <a:pt x="3067" y="1676"/>
                  </a:lnTo>
                  <a:lnTo>
                    <a:pt x="3070" y="1676"/>
                  </a:lnTo>
                  <a:lnTo>
                    <a:pt x="3073" y="1676"/>
                  </a:lnTo>
                  <a:lnTo>
                    <a:pt x="3077" y="1676"/>
                  </a:lnTo>
                  <a:lnTo>
                    <a:pt x="3080" y="1676"/>
                  </a:lnTo>
                  <a:lnTo>
                    <a:pt x="3083" y="1676"/>
                  </a:lnTo>
                  <a:lnTo>
                    <a:pt x="3087" y="1676"/>
                  </a:lnTo>
                  <a:lnTo>
                    <a:pt x="3090" y="1676"/>
                  </a:lnTo>
                  <a:lnTo>
                    <a:pt x="3093" y="1676"/>
                  </a:lnTo>
                  <a:lnTo>
                    <a:pt x="3097" y="1676"/>
                  </a:lnTo>
                  <a:lnTo>
                    <a:pt x="3100" y="1676"/>
                  </a:lnTo>
                  <a:lnTo>
                    <a:pt x="3103" y="1676"/>
                  </a:lnTo>
                  <a:lnTo>
                    <a:pt x="3107" y="1676"/>
                  </a:lnTo>
                  <a:lnTo>
                    <a:pt x="3110" y="1676"/>
                  </a:lnTo>
                  <a:lnTo>
                    <a:pt x="3113" y="1676"/>
                  </a:lnTo>
                  <a:lnTo>
                    <a:pt x="3117" y="1676"/>
                  </a:lnTo>
                  <a:lnTo>
                    <a:pt x="3120" y="1676"/>
                  </a:lnTo>
                  <a:lnTo>
                    <a:pt x="3123" y="1676"/>
                  </a:lnTo>
                  <a:lnTo>
                    <a:pt x="3127" y="1676"/>
                  </a:lnTo>
                  <a:lnTo>
                    <a:pt x="3130" y="1676"/>
                  </a:lnTo>
                  <a:lnTo>
                    <a:pt x="3133" y="1676"/>
                  </a:lnTo>
                  <a:lnTo>
                    <a:pt x="3137" y="1676"/>
                  </a:lnTo>
                  <a:lnTo>
                    <a:pt x="3140" y="1676"/>
                  </a:lnTo>
                  <a:lnTo>
                    <a:pt x="3143" y="1676"/>
                  </a:lnTo>
                  <a:lnTo>
                    <a:pt x="3147" y="1676"/>
                  </a:lnTo>
                  <a:lnTo>
                    <a:pt x="3150" y="1676"/>
                  </a:lnTo>
                  <a:lnTo>
                    <a:pt x="3153" y="1676"/>
                  </a:lnTo>
                  <a:lnTo>
                    <a:pt x="3157" y="1676"/>
                  </a:lnTo>
                  <a:lnTo>
                    <a:pt x="3160" y="1676"/>
                  </a:lnTo>
                  <a:lnTo>
                    <a:pt x="3163" y="1676"/>
                  </a:lnTo>
                  <a:lnTo>
                    <a:pt x="3167" y="1676"/>
                  </a:lnTo>
                  <a:lnTo>
                    <a:pt x="3170" y="1676"/>
                  </a:lnTo>
                  <a:lnTo>
                    <a:pt x="3173" y="1676"/>
                  </a:lnTo>
                  <a:lnTo>
                    <a:pt x="3177" y="1676"/>
                  </a:lnTo>
                  <a:lnTo>
                    <a:pt x="3180" y="1676"/>
                  </a:lnTo>
                  <a:lnTo>
                    <a:pt x="3183" y="1676"/>
                  </a:lnTo>
                  <a:lnTo>
                    <a:pt x="3187" y="1676"/>
                  </a:lnTo>
                  <a:lnTo>
                    <a:pt x="3190" y="1676"/>
                  </a:lnTo>
                  <a:lnTo>
                    <a:pt x="3193" y="1676"/>
                  </a:lnTo>
                  <a:lnTo>
                    <a:pt x="3197" y="1676"/>
                  </a:lnTo>
                  <a:lnTo>
                    <a:pt x="3200" y="1676"/>
                  </a:lnTo>
                  <a:lnTo>
                    <a:pt x="3203" y="1676"/>
                  </a:lnTo>
                  <a:lnTo>
                    <a:pt x="3207" y="1676"/>
                  </a:lnTo>
                  <a:lnTo>
                    <a:pt x="3210" y="1676"/>
                  </a:lnTo>
                  <a:lnTo>
                    <a:pt x="3213" y="1676"/>
                  </a:lnTo>
                  <a:lnTo>
                    <a:pt x="3217" y="1676"/>
                  </a:lnTo>
                  <a:lnTo>
                    <a:pt x="3220" y="1676"/>
                  </a:lnTo>
                  <a:lnTo>
                    <a:pt x="3223" y="1676"/>
                  </a:lnTo>
                  <a:lnTo>
                    <a:pt x="3227" y="1676"/>
                  </a:lnTo>
                  <a:lnTo>
                    <a:pt x="3230" y="1676"/>
                  </a:lnTo>
                  <a:lnTo>
                    <a:pt x="3233" y="1676"/>
                  </a:lnTo>
                  <a:lnTo>
                    <a:pt x="3237" y="1676"/>
                  </a:lnTo>
                  <a:lnTo>
                    <a:pt x="3240" y="1676"/>
                  </a:lnTo>
                  <a:lnTo>
                    <a:pt x="3243" y="1676"/>
                  </a:lnTo>
                  <a:lnTo>
                    <a:pt x="3247" y="1676"/>
                  </a:lnTo>
                  <a:lnTo>
                    <a:pt x="3250" y="1676"/>
                  </a:lnTo>
                  <a:lnTo>
                    <a:pt x="3253" y="1676"/>
                  </a:lnTo>
                  <a:lnTo>
                    <a:pt x="3257" y="1676"/>
                  </a:lnTo>
                  <a:lnTo>
                    <a:pt x="3260" y="1676"/>
                  </a:lnTo>
                  <a:lnTo>
                    <a:pt x="3263" y="1676"/>
                  </a:lnTo>
                  <a:lnTo>
                    <a:pt x="3267" y="1676"/>
                  </a:lnTo>
                  <a:lnTo>
                    <a:pt x="3270" y="1676"/>
                  </a:lnTo>
                  <a:lnTo>
                    <a:pt x="3273" y="1676"/>
                  </a:lnTo>
                  <a:lnTo>
                    <a:pt x="3277" y="1677"/>
                  </a:lnTo>
                  <a:lnTo>
                    <a:pt x="3280" y="1677"/>
                  </a:lnTo>
                  <a:lnTo>
                    <a:pt x="3283" y="1676"/>
                  </a:lnTo>
                  <a:lnTo>
                    <a:pt x="3287" y="1677"/>
                  </a:lnTo>
                  <a:lnTo>
                    <a:pt x="3290" y="1677"/>
                  </a:lnTo>
                  <a:lnTo>
                    <a:pt x="3293" y="1677"/>
                  </a:lnTo>
                  <a:lnTo>
                    <a:pt x="3297" y="1677"/>
                  </a:lnTo>
                  <a:lnTo>
                    <a:pt x="3300" y="1677"/>
                  </a:lnTo>
                  <a:lnTo>
                    <a:pt x="3303" y="1677"/>
                  </a:lnTo>
                  <a:lnTo>
                    <a:pt x="3307" y="1677"/>
                  </a:lnTo>
                  <a:lnTo>
                    <a:pt x="3310" y="1677"/>
                  </a:lnTo>
                  <a:lnTo>
                    <a:pt x="3313" y="1677"/>
                  </a:lnTo>
                  <a:lnTo>
                    <a:pt x="3317" y="1677"/>
                  </a:lnTo>
                  <a:lnTo>
                    <a:pt x="3320" y="1677"/>
                  </a:lnTo>
                  <a:lnTo>
                    <a:pt x="3323" y="1677"/>
                  </a:lnTo>
                  <a:lnTo>
                    <a:pt x="3327" y="1677"/>
                  </a:lnTo>
                  <a:lnTo>
                    <a:pt x="3330" y="1677"/>
                  </a:lnTo>
                  <a:lnTo>
                    <a:pt x="3333" y="1677"/>
                  </a:lnTo>
                  <a:lnTo>
                    <a:pt x="3337" y="1677"/>
                  </a:lnTo>
                  <a:lnTo>
                    <a:pt x="3340" y="1677"/>
                  </a:lnTo>
                  <a:lnTo>
                    <a:pt x="3343" y="1677"/>
                  </a:lnTo>
                  <a:lnTo>
                    <a:pt x="3347" y="1677"/>
                  </a:lnTo>
                  <a:lnTo>
                    <a:pt x="3350" y="1677"/>
                  </a:lnTo>
                  <a:lnTo>
                    <a:pt x="3353" y="1677"/>
                  </a:lnTo>
                  <a:lnTo>
                    <a:pt x="3357" y="1677"/>
                  </a:lnTo>
                  <a:lnTo>
                    <a:pt x="3360" y="1677"/>
                  </a:lnTo>
                  <a:lnTo>
                    <a:pt x="3363" y="1677"/>
                  </a:lnTo>
                  <a:lnTo>
                    <a:pt x="3367" y="1677"/>
                  </a:lnTo>
                  <a:lnTo>
                    <a:pt x="3370" y="1677"/>
                  </a:lnTo>
                  <a:lnTo>
                    <a:pt x="3373" y="1677"/>
                  </a:lnTo>
                  <a:lnTo>
                    <a:pt x="3377" y="1677"/>
                  </a:lnTo>
                  <a:lnTo>
                    <a:pt x="3380" y="1677"/>
                  </a:lnTo>
                  <a:lnTo>
                    <a:pt x="3383" y="1677"/>
                  </a:lnTo>
                  <a:lnTo>
                    <a:pt x="3387" y="1677"/>
                  </a:lnTo>
                  <a:lnTo>
                    <a:pt x="3390" y="1677"/>
                  </a:lnTo>
                  <a:lnTo>
                    <a:pt x="3393" y="1677"/>
                  </a:lnTo>
                  <a:lnTo>
                    <a:pt x="3397" y="1677"/>
                  </a:lnTo>
                  <a:lnTo>
                    <a:pt x="3400" y="1677"/>
                  </a:lnTo>
                  <a:lnTo>
                    <a:pt x="3403" y="1677"/>
                  </a:lnTo>
                  <a:lnTo>
                    <a:pt x="3407" y="1677"/>
                  </a:lnTo>
                  <a:lnTo>
                    <a:pt x="3410" y="1677"/>
                  </a:lnTo>
                  <a:lnTo>
                    <a:pt x="3413" y="1677"/>
                  </a:lnTo>
                  <a:lnTo>
                    <a:pt x="3417" y="1677"/>
                  </a:lnTo>
                  <a:lnTo>
                    <a:pt x="3420" y="1677"/>
                  </a:lnTo>
                  <a:lnTo>
                    <a:pt x="3423" y="1677"/>
                  </a:lnTo>
                  <a:lnTo>
                    <a:pt x="3427" y="1677"/>
                  </a:lnTo>
                  <a:lnTo>
                    <a:pt x="3430" y="1677"/>
                  </a:lnTo>
                  <a:lnTo>
                    <a:pt x="3433" y="1677"/>
                  </a:lnTo>
                  <a:lnTo>
                    <a:pt x="3437" y="1677"/>
                  </a:lnTo>
                  <a:lnTo>
                    <a:pt x="3440" y="1677"/>
                  </a:lnTo>
                  <a:lnTo>
                    <a:pt x="3443" y="1677"/>
                  </a:lnTo>
                  <a:lnTo>
                    <a:pt x="3447" y="1677"/>
                  </a:lnTo>
                  <a:lnTo>
                    <a:pt x="3450" y="1677"/>
                  </a:lnTo>
                  <a:lnTo>
                    <a:pt x="3453" y="1677"/>
                  </a:lnTo>
                  <a:lnTo>
                    <a:pt x="3457" y="1677"/>
                  </a:lnTo>
                  <a:lnTo>
                    <a:pt x="3460" y="1677"/>
                  </a:lnTo>
                  <a:lnTo>
                    <a:pt x="3463" y="1677"/>
                  </a:lnTo>
                  <a:lnTo>
                    <a:pt x="3467" y="1677"/>
                  </a:lnTo>
                  <a:lnTo>
                    <a:pt x="3470" y="1677"/>
                  </a:lnTo>
                  <a:lnTo>
                    <a:pt x="3473" y="1677"/>
                  </a:lnTo>
                  <a:lnTo>
                    <a:pt x="3477" y="1677"/>
                  </a:lnTo>
                  <a:lnTo>
                    <a:pt x="3480" y="1677"/>
                  </a:lnTo>
                  <a:lnTo>
                    <a:pt x="3483" y="1677"/>
                  </a:lnTo>
                  <a:lnTo>
                    <a:pt x="3487" y="1677"/>
                  </a:lnTo>
                  <a:lnTo>
                    <a:pt x="3490" y="1677"/>
                  </a:lnTo>
                  <a:lnTo>
                    <a:pt x="3493" y="1677"/>
                  </a:lnTo>
                  <a:lnTo>
                    <a:pt x="3497" y="1677"/>
                  </a:lnTo>
                  <a:lnTo>
                    <a:pt x="3500" y="1677"/>
                  </a:lnTo>
                  <a:lnTo>
                    <a:pt x="3503" y="1677"/>
                  </a:lnTo>
                  <a:lnTo>
                    <a:pt x="3507" y="1677"/>
                  </a:lnTo>
                  <a:lnTo>
                    <a:pt x="3510" y="1677"/>
                  </a:lnTo>
                  <a:lnTo>
                    <a:pt x="3513" y="1677"/>
                  </a:lnTo>
                  <a:lnTo>
                    <a:pt x="3517" y="1677"/>
                  </a:lnTo>
                  <a:lnTo>
                    <a:pt x="3520" y="1677"/>
                  </a:lnTo>
                  <a:lnTo>
                    <a:pt x="3523" y="1677"/>
                  </a:lnTo>
                  <a:lnTo>
                    <a:pt x="3527" y="1677"/>
                  </a:lnTo>
                  <a:lnTo>
                    <a:pt x="3530" y="1677"/>
                  </a:lnTo>
                  <a:lnTo>
                    <a:pt x="3533" y="1677"/>
                  </a:lnTo>
                  <a:lnTo>
                    <a:pt x="3537" y="1677"/>
                  </a:lnTo>
                  <a:lnTo>
                    <a:pt x="3540" y="1677"/>
                  </a:lnTo>
                  <a:lnTo>
                    <a:pt x="3543" y="1677"/>
                  </a:lnTo>
                  <a:lnTo>
                    <a:pt x="3547" y="1677"/>
                  </a:lnTo>
                  <a:lnTo>
                    <a:pt x="3550" y="1677"/>
                  </a:lnTo>
                  <a:lnTo>
                    <a:pt x="3553" y="1677"/>
                  </a:lnTo>
                  <a:lnTo>
                    <a:pt x="3557" y="1677"/>
                  </a:lnTo>
                  <a:lnTo>
                    <a:pt x="3560" y="1677"/>
                  </a:lnTo>
                  <a:lnTo>
                    <a:pt x="3563" y="1677"/>
                  </a:lnTo>
                  <a:lnTo>
                    <a:pt x="3567" y="1677"/>
                  </a:lnTo>
                  <a:lnTo>
                    <a:pt x="3570" y="1677"/>
                  </a:lnTo>
                  <a:lnTo>
                    <a:pt x="3573" y="1677"/>
                  </a:lnTo>
                  <a:lnTo>
                    <a:pt x="3577" y="1677"/>
                  </a:lnTo>
                  <a:lnTo>
                    <a:pt x="3580" y="1677"/>
                  </a:lnTo>
                  <a:lnTo>
                    <a:pt x="3583" y="1677"/>
                  </a:lnTo>
                  <a:lnTo>
                    <a:pt x="3587" y="1677"/>
                  </a:lnTo>
                  <a:lnTo>
                    <a:pt x="3590" y="1677"/>
                  </a:lnTo>
                  <a:lnTo>
                    <a:pt x="3593" y="1677"/>
                  </a:lnTo>
                  <a:lnTo>
                    <a:pt x="3597" y="1677"/>
                  </a:lnTo>
                  <a:lnTo>
                    <a:pt x="3600" y="1677"/>
                  </a:lnTo>
                  <a:lnTo>
                    <a:pt x="3603" y="1677"/>
                  </a:lnTo>
                  <a:lnTo>
                    <a:pt x="3607" y="1677"/>
                  </a:lnTo>
                  <a:lnTo>
                    <a:pt x="3610" y="1677"/>
                  </a:lnTo>
                  <a:lnTo>
                    <a:pt x="3613" y="1677"/>
                  </a:lnTo>
                  <a:lnTo>
                    <a:pt x="3617" y="1677"/>
                  </a:lnTo>
                  <a:lnTo>
                    <a:pt x="3620" y="1677"/>
                  </a:lnTo>
                  <a:lnTo>
                    <a:pt x="3623" y="1677"/>
                  </a:lnTo>
                  <a:lnTo>
                    <a:pt x="3627" y="1677"/>
                  </a:lnTo>
                  <a:lnTo>
                    <a:pt x="3630" y="1677"/>
                  </a:lnTo>
                  <a:lnTo>
                    <a:pt x="3633" y="1677"/>
                  </a:lnTo>
                  <a:lnTo>
                    <a:pt x="3637" y="1677"/>
                  </a:lnTo>
                  <a:lnTo>
                    <a:pt x="3640" y="1677"/>
                  </a:lnTo>
                  <a:lnTo>
                    <a:pt x="3643" y="1677"/>
                  </a:lnTo>
                  <a:lnTo>
                    <a:pt x="3647" y="1677"/>
                  </a:lnTo>
                  <a:lnTo>
                    <a:pt x="3650" y="1677"/>
                  </a:lnTo>
                  <a:lnTo>
                    <a:pt x="3653" y="1677"/>
                  </a:lnTo>
                  <a:lnTo>
                    <a:pt x="3657" y="1677"/>
                  </a:lnTo>
                  <a:lnTo>
                    <a:pt x="3660" y="1677"/>
                  </a:lnTo>
                  <a:lnTo>
                    <a:pt x="3663" y="1677"/>
                  </a:lnTo>
                  <a:lnTo>
                    <a:pt x="3667" y="1677"/>
                  </a:lnTo>
                  <a:lnTo>
                    <a:pt x="3670" y="1677"/>
                  </a:lnTo>
                  <a:lnTo>
                    <a:pt x="3673" y="1677"/>
                  </a:lnTo>
                  <a:lnTo>
                    <a:pt x="3677" y="1677"/>
                  </a:lnTo>
                  <a:lnTo>
                    <a:pt x="3680" y="1677"/>
                  </a:lnTo>
                  <a:lnTo>
                    <a:pt x="3683" y="1677"/>
                  </a:lnTo>
                  <a:lnTo>
                    <a:pt x="3687" y="1677"/>
                  </a:lnTo>
                  <a:lnTo>
                    <a:pt x="3690" y="1677"/>
                  </a:lnTo>
                  <a:lnTo>
                    <a:pt x="3693" y="1678"/>
                  </a:lnTo>
                  <a:lnTo>
                    <a:pt x="3697" y="1678"/>
                  </a:lnTo>
                  <a:lnTo>
                    <a:pt x="3700" y="1678"/>
                  </a:lnTo>
                  <a:lnTo>
                    <a:pt x="3703" y="1678"/>
                  </a:lnTo>
                  <a:lnTo>
                    <a:pt x="3707" y="1678"/>
                  </a:lnTo>
                  <a:lnTo>
                    <a:pt x="3710" y="1678"/>
                  </a:lnTo>
                  <a:lnTo>
                    <a:pt x="3713" y="1678"/>
                  </a:lnTo>
                  <a:lnTo>
                    <a:pt x="3717" y="1678"/>
                  </a:lnTo>
                  <a:lnTo>
                    <a:pt x="3720" y="1678"/>
                  </a:lnTo>
                  <a:lnTo>
                    <a:pt x="3723" y="1678"/>
                  </a:lnTo>
                  <a:lnTo>
                    <a:pt x="3727" y="1678"/>
                  </a:lnTo>
                  <a:lnTo>
                    <a:pt x="3730" y="1678"/>
                  </a:lnTo>
                  <a:lnTo>
                    <a:pt x="3733" y="1678"/>
                  </a:lnTo>
                  <a:lnTo>
                    <a:pt x="3737" y="1678"/>
                  </a:lnTo>
                  <a:lnTo>
                    <a:pt x="3740" y="1678"/>
                  </a:lnTo>
                  <a:lnTo>
                    <a:pt x="3743" y="1678"/>
                  </a:lnTo>
                  <a:lnTo>
                    <a:pt x="3747" y="1678"/>
                  </a:lnTo>
                  <a:lnTo>
                    <a:pt x="3750" y="1678"/>
                  </a:lnTo>
                  <a:lnTo>
                    <a:pt x="3753" y="1678"/>
                  </a:lnTo>
                  <a:lnTo>
                    <a:pt x="3757" y="1678"/>
                  </a:lnTo>
                  <a:lnTo>
                    <a:pt x="3760" y="1678"/>
                  </a:lnTo>
                  <a:lnTo>
                    <a:pt x="3763" y="1678"/>
                  </a:lnTo>
                  <a:lnTo>
                    <a:pt x="3767" y="1678"/>
                  </a:lnTo>
                  <a:lnTo>
                    <a:pt x="3770" y="1678"/>
                  </a:lnTo>
                  <a:lnTo>
                    <a:pt x="3773" y="1678"/>
                  </a:lnTo>
                  <a:lnTo>
                    <a:pt x="3777" y="1678"/>
                  </a:lnTo>
                  <a:lnTo>
                    <a:pt x="3780" y="1678"/>
                  </a:lnTo>
                  <a:lnTo>
                    <a:pt x="3783" y="1678"/>
                  </a:lnTo>
                  <a:lnTo>
                    <a:pt x="3787" y="1678"/>
                  </a:lnTo>
                  <a:lnTo>
                    <a:pt x="3790" y="1678"/>
                  </a:lnTo>
                  <a:lnTo>
                    <a:pt x="3793" y="1678"/>
                  </a:lnTo>
                  <a:lnTo>
                    <a:pt x="3797" y="1678"/>
                  </a:lnTo>
                  <a:lnTo>
                    <a:pt x="3800" y="1678"/>
                  </a:lnTo>
                  <a:lnTo>
                    <a:pt x="3803" y="1678"/>
                  </a:lnTo>
                  <a:lnTo>
                    <a:pt x="3807" y="1678"/>
                  </a:lnTo>
                  <a:lnTo>
                    <a:pt x="3810" y="1678"/>
                  </a:lnTo>
                  <a:lnTo>
                    <a:pt x="3813" y="1678"/>
                  </a:lnTo>
                  <a:lnTo>
                    <a:pt x="3817" y="1678"/>
                  </a:lnTo>
                  <a:lnTo>
                    <a:pt x="3820" y="1678"/>
                  </a:lnTo>
                  <a:lnTo>
                    <a:pt x="3823" y="1678"/>
                  </a:lnTo>
                  <a:lnTo>
                    <a:pt x="3827" y="1678"/>
                  </a:lnTo>
                  <a:lnTo>
                    <a:pt x="3830" y="1678"/>
                  </a:lnTo>
                  <a:lnTo>
                    <a:pt x="3833" y="1678"/>
                  </a:lnTo>
                  <a:lnTo>
                    <a:pt x="3837" y="1678"/>
                  </a:lnTo>
                  <a:lnTo>
                    <a:pt x="3840" y="1678"/>
                  </a:lnTo>
                  <a:lnTo>
                    <a:pt x="3843" y="1678"/>
                  </a:lnTo>
                  <a:lnTo>
                    <a:pt x="3847" y="1678"/>
                  </a:lnTo>
                  <a:lnTo>
                    <a:pt x="3850" y="1678"/>
                  </a:lnTo>
                  <a:lnTo>
                    <a:pt x="3853" y="1678"/>
                  </a:lnTo>
                  <a:lnTo>
                    <a:pt x="3857" y="1678"/>
                  </a:lnTo>
                  <a:lnTo>
                    <a:pt x="3860" y="1678"/>
                  </a:lnTo>
                  <a:lnTo>
                    <a:pt x="3863" y="1678"/>
                  </a:lnTo>
                  <a:lnTo>
                    <a:pt x="3867" y="1678"/>
                  </a:lnTo>
                  <a:lnTo>
                    <a:pt x="3870" y="1678"/>
                  </a:lnTo>
                  <a:lnTo>
                    <a:pt x="3873" y="1678"/>
                  </a:lnTo>
                  <a:lnTo>
                    <a:pt x="3877" y="1678"/>
                  </a:lnTo>
                  <a:lnTo>
                    <a:pt x="3880" y="1678"/>
                  </a:lnTo>
                  <a:lnTo>
                    <a:pt x="3883" y="1678"/>
                  </a:lnTo>
                  <a:lnTo>
                    <a:pt x="3887" y="1678"/>
                  </a:lnTo>
                  <a:lnTo>
                    <a:pt x="3890" y="1678"/>
                  </a:lnTo>
                  <a:lnTo>
                    <a:pt x="3893" y="1678"/>
                  </a:lnTo>
                  <a:lnTo>
                    <a:pt x="3897" y="1678"/>
                  </a:lnTo>
                  <a:lnTo>
                    <a:pt x="3900" y="1678"/>
                  </a:lnTo>
                  <a:lnTo>
                    <a:pt x="3903" y="1678"/>
                  </a:lnTo>
                  <a:lnTo>
                    <a:pt x="3907" y="1678"/>
                  </a:lnTo>
                  <a:lnTo>
                    <a:pt x="3910" y="1678"/>
                  </a:lnTo>
                  <a:lnTo>
                    <a:pt x="3913" y="1678"/>
                  </a:lnTo>
                  <a:lnTo>
                    <a:pt x="3917" y="1678"/>
                  </a:lnTo>
                  <a:lnTo>
                    <a:pt x="3920" y="1678"/>
                  </a:lnTo>
                  <a:lnTo>
                    <a:pt x="3923" y="1678"/>
                  </a:lnTo>
                  <a:lnTo>
                    <a:pt x="3927" y="1678"/>
                  </a:lnTo>
                  <a:lnTo>
                    <a:pt x="3930" y="1678"/>
                  </a:lnTo>
                  <a:lnTo>
                    <a:pt x="3933" y="1678"/>
                  </a:lnTo>
                  <a:lnTo>
                    <a:pt x="3937" y="1678"/>
                  </a:lnTo>
                  <a:lnTo>
                    <a:pt x="3940" y="1678"/>
                  </a:lnTo>
                  <a:lnTo>
                    <a:pt x="3943" y="1678"/>
                  </a:lnTo>
                  <a:lnTo>
                    <a:pt x="3947" y="1678"/>
                  </a:lnTo>
                  <a:lnTo>
                    <a:pt x="3950" y="1678"/>
                  </a:lnTo>
                  <a:lnTo>
                    <a:pt x="3953" y="1678"/>
                  </a:lnTo>
                  <a:lnTo>
                    <a:pt x="3957" y="1678"/>
                  </a:lnTo>
                  <a:lnTo>
                    <a:pt x="3960" y="1678"/>
                  </a:lnTo>
                  <a:lnTo>
                    <a:pt x="3963" y="1678"/>
                  </a:lnTo>
                  <a:lnTo>
                    <a:pt x="3967" y="1678"/>
                  </a:lnTo>
                  <a:lnTo>
                    <a:pt x="3970" y="1678"/>
                  </a:lnTo>
                  <a:lnTo>
                    <a:pt x="3973" y="1678"/>
                  </a:lnTo>
                  <a:lnTo>
                    <a:pt x="3977" y="1678"/>
                  </a:lnTo>
                  <a:lnTo>
                    <a:pt x="3980" y="1678"/>
                  </a:lnTo>
                  <a:lnTo>
                    <a:pt x="3983" y="1678"/>
                  </a:lnTo>
                  <a:lnTo>
                    <a:pt x="3987" y="1678"/>
                  </a:lnTo>
                  <a:lnTo>
                    <a:pt x="3990" y="1678"/>
                  </a:lnTo>
                  <a:lnTo>
                    <a:pt x="3993" y="1678"/>
                  </a:lnTo>
                  <a:lnTo>
                    <a:pt x="3997" y="1678"/>
                  </a:lnTo>
                  <a:lnTo>
                    <a:pt x="4000" y="1678"/>
                  </a:lnTo>
                </a:path>
              </a:pathLst>
            </a:custGeom>
            <a:noFill/>
            <a:ln w="7938"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24" name="Freeform 117"/>
            <p:cNvSpPr>
              <a:spLocks/>
            </p:cNvSpPr>
            <p:nvPr/>
          </p:nvSpPr>
          <p:spPr bwMode="auto">
            <a:xfrm>
              <a:off x="185738" y="2665413"/>
              <a:ext cx="6350000" cy="2776538"/>
            </a:xfrm>
            <a:custGeom>
              <a:avLst/>
              <a:gdLst/>
              <a:ahLst/>
              <a:cxnLst>
                <a:cxn ang="0">
                  <a:pos x="57" y="1671"/>
                </a:cxn>
                <a:cxn ang="0">
                  <a:pos x="107" y="1717"/>
                </a:cxn>
                <a:cxn ang="0">
                  <a:pos x="173" y="1718"/>
                </a:cxn>
                <a:cxn ang="0">
                  <a:pos x="240" y="1718"/>
                </a:cxn>
                <a:cxn ang="0">
                  <a:pos x="307" y="1718"/>
                </a:cxn>
                <a:cxn ang="0">
                  <a:pos x="373" y="1718"/>
                </a:cxn>
                <a:cxn ang="0">
                  <a:pos x="440" y="1718"/>
                </a:cxn>
                <a:cxn ang="0">
                  <a:pos x="507" y="1718"/>
                </a:cxn>
                <a:cxn ang="0">
                  <a:pos x="573" y="1718"/>
                </a:cxn>
                <a:cxn ang="0">
                  <a:pos x="640" y="1718"/>
                </a:cxn>
                <a:cxn ang="0">
                  <a:pos x="707" y="1718"/>
                </a:cxn>
                <a:cxn ang="0">
                  <a:pos x="773" y="1718"/>
                </a:cxn>
                <a:cxn ang="0">
                  <a:pos x="840" y="1717"/>
                </a:cxn>
                <a:cxn ang="0">
                  <a:pos x="907" y="1717"/>
                </a:cxn>
                <a:cxn ang="0">
                  <a:pos x="973" y="1717"/>
                </a:cxn>
                <a:cxn ang="0">
                  <a:pos x="1040" y="1717"/>
                </a:cxn>
                <a:cxn ang="0">
                  <a:pos x="1107" y="1716"/>
                </a:cxn>
                <a:cxn ang="0">
                  <a:pos x="1173" y="1716"/>
                </a:cxn>
                <a:cxn ang="0">
                  <a:pos x="1240" y="1716"/>
                </a:cxn>
                <a:cxn ang="0">
                  <a:pos x="1307" y="1716"/>
                </a:cxn>
                <a:cxn ang="0">
                  <a:pos x="1373" y="1716"/>
                </a:cxn>
                <a:cxn ang="0">
                  <a:pos x="1440" y="1716"/>
                </a:cxn>
                <a:cxn ang="0">
                  <a:pos x="1507" y="1715"/>
                </a:cxn>
                <a:cxn ang="0">
                  <a:pos x="1573" y="1709"/>
                </a:cxn>
                <a:cxn ang="0">
                  <a:pos x="1640" y="1695"/>
                </a:cxn>
                <a:cxn ang="0">
                  <a:pos x="1707" y="1459"/>
                </a:cxn>
                <a:cxn ang="0">
                  <a:pos x="1737" y="147"/>
                </a:cxn>
                <a:cxn ang="0">
                  <a:pos x="1763" y="1403"/>
                </a:cxn>
                <a:cxn ang="0">
                  <a:pos x="1803" y="747"/>
                </a:cxn>
                <a:cxn ang="0">
                  <a:pos x="1837" y="1553"/>
                </a:cxn>
                <a:cxn ang="0">
                  <a:pos x="1896" y="1439"/>
                </a:cxn>
                <a:cxn ang="0">
                  <a:pos x="1920" y="769"/>
                </a:cxn>
                <a:cxn ang="0">
                  <a:pos x="1963" y="1634"/>
                </a:cxn>
                <a:cxn ang="0">
                  <a:pos x="2030" y="1668"/>
                </a:cxn>
                <a:cxn ang="0">
                  <a:pos x="2097" y="1678"/>
                </a:cxn>
                <a:cxn ang="0">
                  <a:pos x="2163" y="1682"/>
                </a:cxn>
                <a:cxn ang="0">
                  <a:pos x="2230" y="1685"/>
                </a:cxn>
                <a:cxn ang="0">
                  <a:pos x="2297" y="1687"/>
                </a:cxn>
                <a:cxn ang="0">
                  <a:pos x="2363" y="1688"/>
                </a:cxn>
                <a:cxn ang="0">
                  <a:pos x="2430" y="1689"/>
                </a:cxn>
                <a:cxn ang="0">
                  <a:pos x="2497" y="1690"/>
                </a:cxn>
                <a:cxn ang="0">
                  <a:pos x="2563" y="1690"/>
                </a:cxn>
                <a:cxn ang="0">
                  <a:pos x="2630" y="1691"/>
                </a:cxn>
                <a:cxn ang="0">
                  <a:pos x="2697" y="1691"/>
                </a:cxn>
                <a:cxn ang="0">
                  <a:pos x="2763" y="1692"/>
                </a:cxn>
                <a:cxn ang="0">
                  <a:pos x="2830" y="1692"/>
                </a:cxn>
                <a:cxn ang="0">
                  <a:pos x="2897" y="1692"/>
                </a:cxn>
                <a:cxn ang="0">
                  <a:pos x="2963" y="1693"/>
                </a:cxn>
                <a:cxn ang="0">
                  <a:pos x="3030" y="1693"/>
                </a:cxn>
                <a:cxn ang="0">
                  <a:pos x="3097" y="1693"/>
                </a:cxn>
                <a:cxn ang="0">
                  <a:pos x="3163" y="1694"/>
                </a:cxn>
                <a:cxn ang="0">
                  <a:pos x="3230" y="1694"/>
                </a:cxn>
                <a:cxn ang="0">
                  <a:pos x="3297" y="1694"/>
                </a:cxn>
                <a:cxn ang="0">
                  <a:pos x="3363" y="1694"/>
                </a:cxn>
                <a:cxn ang="0">
                  <a:pos x="3430" y="1695"/>
                </a:cxn>
                <a:cxn ang="0">
                  <a:pos x="3497" y="1695"/>
                </a:cxn>
                <a:cxn ang="0">
                  <a:pos x="3563" y="1695"/>
                </a:cxn>
                <a:cxn ang="0">
                  <a:pos x="3630" y="1695"/>
                </a:cxn>
                <a:cxn ang="0">
                  <a:pos x="3697" y="1695"/>
                </a:cxn>
                <a:cxn ang="0">
                  <a:pos x="3763" y="1695"/>
                </a:cxn>
                <a:cxn ang="0">
                  <a:pos x="3830" y="1696"/>
                </a:cxn>
                <a:cxn ang="0">
                  <a:pos x="3897" y="1696"/>
                </a:cxn>
                <a:cxn ang="0">
                  <a:pos x="3963" y="1696"/>
                </a:cxn>
              </a:cxnLst>
              <a:rect l="0" t="0" r="r" b="b"/>
              <a:pathLst>
                <a:path w="4000" h="1749">
                  <a:moveTo>
                    <a:pt x="0" y="1717"/>
                  </a:moveTo>
                  <a:lnTo>
                    <a:pt x="3" y="1717"/>
                  </a:lnTo>
                  <a:lnTo>
                    <a:pt x="7" y="1717"/>
                  </a:lnTo>
                  <a:lnTo>
                    <a:pt x="10" y="1717"/>
                  </a:lnTo>
                  <a:lnTo>
                    <a:pt x="13" y="1717"/>
                  </a:lnTo>
                  <a:lnTo>
                    <a:pt x="17" y="1717"/>
                  </a:lnTo>
                  <a:lnTo>
                    <a:pt x="20" y="1717"/>
                  </a:lnTo>
                  <a:lnTo>
                    <a:pt x="23" y="1717"/>
                  </a:lnTo>
                  <a:lnTo>
                    <a:pt x="27" y="1717"/>
                  </a:lnTo>
                  <a:lnTo>
                    <a:pt x="30" y="1717"/>
                  </a:lnTo>
                  <a:lnTo>
                    <a:pt x="33" y="1717"/>
                  </a:lnTo>
                  <a:lnTo>
                    <a:pt x="37" y="1717"/>
                  </a:lnTo>
                  <a:lnTo>
                    <a:pt x="40" y="1717"/>
                  </a:lnTo>
                  <a:lnTo>
                    <a:pt x="43" y="1717"/>
                  </a:lnTo>
                  <a:lnTo>
                    <a:pt x="47" y="1717"/>
                  </a:lnTo>
                  <a:lnTo>
                    <a:pt x="50" y="1717"/>
                  </a:lnTo>
                  <a:lnTo>
                    <a:pt x="53" y="1712"/>
                  </a:lnTo>
                  <a:lnTo>
                    <a:pt x="54" y="1710"/>
                  </a:lnTo>
                  <a:lnTo>
                    <a:pt x="56" y="1688"/>
                  </a:lnTo>
                  <a:lnTo>
                    <a:pt x="57" y="1671"/>
                  </a:lnTo>
                  <a:lnTo>
                    <a:pt x="57" y="1653"/>
                  </a:lnTo>
                  <a:lnTo>
                    <a:pt x="59" y="1630"/>
                  </a:lnTo>
                  <a:lnTo>
                    <a:pt x="60" y="1644"/>
                  </a:lnTo>
                  <a:lnTo>
                    <a:pt x="63" y="1726"/>
                  </a:lnTo>
                  <a:lnTo>
                    <a:pt x="63" y="1739"/>
                  </a:lnTo>
                  <a:lnTo>
                    <a:pt x="64" y="1746"/>
                  </a:lnTo>
                  <a:lnTo>
                    <a:pt x="65" y="1749"/>
                  </a:lnTo>
                  <a:lnTo>
                    <a:pt x="67" y="1745"/>
                  </a:lnTo>
                  <a:lnTo>
                    <a:pt x="70" y="1730"/>
                  </a:lnTo>
                  <a:lnTo>
                    <a:pt x="73" y="1721"/>
                  </a:lnTo>
                  <a:lnTo>
                    <a:pt x="77" y="1718"/>
                  </a:lnTo>
                  <a:lnTo>
                    <a:pt x="80" y="1717"/>
                  </a:lnTo>
                  <a:lnTo>
                    <a:pt x="83" y="1717"/>
                  </a:lnTo>
                  <a:lnTo>
                    <a:pt x="87" y="1717"/>
                  </a:lnTo>
                  <a:lnTo>
                    <a:pt x="90" y="1717"/>
                  </a:lnTo>
                  <a:lnTo>
                    <a:pt x="93" y="1717"/>
                  </a:lnTo>
                  <a:lnTo>
                    <a:pt x="97" y="1717"/>
                  </a:lnTo>
                  <a:lnTo>
                    <a:pt x="100" y="1717"/>
                  </a:lnTo>
                  <a:lnTo>
                    <a:pt x="103" y="1717"/>
                  </a:lnTo>
                  <a:lnTo>
                    <a:pt x="107" y="1717"/>
                  </a:lnTo>
                  <a:lnTo>
                    <a:pt x="110" y="1717"/>
                  </a:lnTo>
                  <a:lnTo>
                    <a:pt x="113" y="1717"/>
                  </a:lnTo>
                  <a:lnTo>
                    <a:pt x="117" y="1717"/>
                  </a:lnTo>
                  <a:lnTo>
                    <a:pt x="120" y="1717"/>
                  </a:lnTo>
                  <a:lnTo>
                    <a:pt x="123" y="1717"/>
                  </a:lnTo>
                  <a:lnTo>
                    <a:pt x="127" y="1717"/>
                  </a:lnTo>
                  <a:lnTo>
                    <a:pt x="130" y="1717"/>
                  </a:lnTo>
                  <a:lnTo>
                    <a:pt x="133" y="1717"/>
                  </a:lnTo>
                  <a:lnTo>
                    <a:pt x="137" y="1717"/>
                  </a:lnTo>
                  <a:lnTo>
                    <a:pt x="140" y="1718"/>
                  </a:lnTo>
                  <a:lnTo>
                    <a:pt x="143" y="1717"/>
                  </a:lnTo>
                  <a:lnTo>
                    <a:pt x="147" y="1717"/>
                  </a:lnTo>
                  <a:lnTo>
                    <a:pt x="150" y="1717"/>
                  </a:lnTo>
                  <a:lnTo>
                    <a:pt x="153" y="1717"/>
                  </a:lnTo>
                  <a:lnTo>
                    <a:pt x="157" y="1718"/>
                  </a:lnTo>
                  <a:lnTo>
                    <a:pt x="160" y="1718"/>
                  </a:lnTo>
                  <a:lnTo>
                    <a:pt x="163" y="1718"/>
                  </a:lnTo>
                  <a:lnTo>
                    <a:pt x="167" y="1718"/>
                  </a:lnTo>
                  <a:lnTo>
                    <a:pt x="170" y="1718"/>
                  </a:lnTo>
                  <a:lnTo>
                    <a:pt x="173" y="1718"/>
                  </a:lnTo>
                  <a:lnTo>
                    <a:pt x="177" y="1718"/>
                  </a:lnTo>
                  <a:lnTo>
                    <a:pt x="180" y="1718"/>
                  </a:lnTo>
                  <a:lnTo>
                    <a:pt x="183" y="1718"/>
                  </a:lnTo>
                  <a:lnTo>
                    <a:pt x="187" y="1718"/>
                  </a:lnTo>
                  <a:lnTo>
                    <a:pt x="190" y="1718"/>
                  </a:lnTo>
                  <a:lnTo>
                    <a:pt x="193" y="1718"/>
                  </a:lnTo>
                  <a:lnTo>
                    <a:pt x="197" y="1718"/>
                  </a:lnTo>
                  <a:lnTo>
                    <a:pt x="200" y="1718"/>
                  </a:lnTo>
                  <a:lnTo>
                    <a:pt x="203" y="1718"/>
                  </a:lnTo>
                  <a:lnTo>
                    <a:pt x="207" y="1718"/>
                  </a:lnTo>
                  <a:lnTo>
                    <a:pt x="210" y="1718"/>
                  </a:lnTo>
                  <a:lnTo>
                    <a:pt x="213" y="1718"/>
                  </a:lnTo>
                  <a:lnTo>
                    <a:pt x="217" y="1718"/>
                  </a:lnTo>
                  <a:lnTo>
                    <a:pt x="220" y="1718"/>
                  </a:lnTo>
                  <a:lnTo>
                    <a:pt x="223" y="1718"/>
                  </a:lnTo>
                  <a:lnTo>
                    <a:pt x="227" y="1718"/>
                  </a:lnTo>
                  <a:lnTo>
                    <a:pt x="230" y="1718"/>
                  </a:lnTo>
                  <a:lnTo>
                    <a:pt x="233" y="1718"/>
                  </a:lnTo>
                  <a:lnTo>
                    <a:pt x="237" y="1718"/>
                  </a:lnTo>
                  <a:lnTo>
                    <a:pt x="240" y="1718"/>
                  </a:lnTo>
                  <a:lnTo>
                    <a:pt x="243" y="1718"/>
                  </a:lnTo>
                  <a:lnTo>
                    <a:pt x="247" y="1718"/>
                  </a:lnTo>
                  <a:lnTo>
                    <a:pt x="250" y="1718"/>
                  </a:lnTo>
                  <a:lnTo>
                    <a:pt x="253" y="1718"/>
                  </a:lnTo>
                  <a:lnTo>
                    <a:pt x="257" y="1718"/>
                  </a:lnTo>
                  <a:lnTo>
                    <a:pt x="260" y="1718"/>
                  </a:lnTo>
                  <a:lnTo>
                    <a:pt x="263" y="1718"/>
                  </a:lnTo>
                  <a:lnTo>
                    <a:pt x="267" y="1718"/>
                  </a:lnTo>
                  <a:lnTo>
                    <a:pt x="270" y="1718"/>
                  </a:lnTo>
                  <a:lnTo>
                    <a:pt x="273" y="1718"/>
                  </a:lnTo>
                  <a:lnTo>
                    <a:pt x="277" y="1718"/>
                  </a:lnTo>
                  <a:lnTo>
                    <a:pt x="280" y="1718"/>
                  </a:lnTo>
                  <a:lnTo>
                    <a:pt x="283" y="1718"/>
                  </a:lnTo>
                  <a:lnTo>
                    <a:pt x="287" y="1718"/>
                  </a:lnTo>
                  <a:lnTo>
                    <a:pt x="290" y="1718"/>
                  </a:lnTo>
                  <a:lnTo>
                    <a:pt x="293" y="1718"/>
                  </a:lnTo>
                  <a:lnTo>
                    <a:pt x="297" y="1718"/>
                  </a:lnTo>
                  <a:lnTo>
                    <a:pt x="300" y="1718"/>
                  </a:lnTo>
                  <a:lnTo>
                    <a:pt x="303" y="1718"/>
                  </a:lnTo>
                  <a:lnTo>
                    <a:pt x="307" y="1718"/>
                  </a:lnTo>
                  <a:lnTo>
                    <a:pt x="310" y="1718"/>
                  </a:lnTo>
                  <a:lnTo>
                    <a:pt x="313" y="1718"/>
                  </a:lnTo>
                  <a:lnTo>
                    <a:pt x="317" y="1718"/>
                  </a:lnTo>
                  <a:lnTo>
                    <a:pt x="320" y="1718"/>
                  </a:lnTo>
                  <a:lnTo>
                    <a:pt x="323" y="1718"/>
                  </a:lnTo>
                  <a:lnTo>
                    <a:pt x="327" y="1718"/>
                  </a:lnTo>
                  <a:lnTo>
                    <a:pt x="330" y="1718"/>
                  </a:lnTo>
                  <a:lnTo>
                    <a:pt x="333" y="1718"/>
                  </a:lnTo>
                  <a:lnTo>
                    <a:pt x="337" y="1718"/>
                  </a:lnTo>
                  <a:lnTo>
                    <a:pt x="340" y="1718"/>
                  </a:lnTo>
                  <a:lnTo>
                    <a:pt x="343" y="1718"/>
                  </a:lnTo>
                  <a:lnTo>
                    <a:pt x="347" y="1718"/>
                  </a:lnTo>
                  <a:lnTo>
                    <a:pt x="350" y="1718"/>
                  </a:lnTo>
                  <a:lnTo>
                    <a:pt x="353" y="1718"/>
                  </a:lnTo>
                  <a:lnTo>
                    <a:pt x="357" y="1718"/>
                  </a:lnTo>
                  <a:lnTo>
                    <a:pt x="360" y="1718"/>
                  </a:lnTo>
                  <a:lnTo>
                    <a:pt x="363" y="1718"/>
                  </a:lnTo>
                  <a:lnTo>
                    <a:pt x="367" y="1718"/>
                  </a:lnTo>
                  <a:lnTo>
                    <a:pt x="370" y="1718"/>
                  </a:lnTo>
                  <a:lnTo>
                    <a:pt x="373" y="1718"/>
                  </a:lnTo>
                  <a:lnTo>
                    <a:pt x="377" y="1718"/>
                  </a:lnTo>
                  <a:lnTo>
                    <a:pt x="380" y="1718"/>
                  </a:lnTo>
                  <a:lnTo>
                    <a:pt x="383" y="1718"/>
                  </a:lnTo>
                  <a:lnTo>
                    <a:pt x="387" y="1718"/>
                  </a:lnTo>
                  <a:lnTo>
                    <a:pt x="390" y="1718"/>
                  </a:lnTo>
                  <a:lnTo>
                    <a:pt x="393" y="1718"/>
                  </a:lnTo>
                  <a:lnTo>
                    <a:pt x="397" y="1718"/>
                  </a:lnTo>
                  <a:lnTo>
                    <a:pt x="400" y="1718"/>
                  </a:lnTo>
                  <a:lnTo>
                    <a:pt x="403" y="1718"/>
                  </a:lnTo>
                  <a:lnTo>
                    <a:pt x="407" y="1718"/>
                  </a:lnTo>
                  <a:lnTo>
                    <a:pt x="410" y="1718"/>
                  </a:lnTo>
                  <a:lnTo>
                    <a:pt x="413" y="1718"/>
                  </a:lnTo>
                  <a:lnTo>
                    <a:pt x="417" y="1718"/>
                  </a:lnTo>
                  <a:lnTo>
                    <a:pt x="420" y="1718"/>
                  </a:lnTo>
                  <a:lnTo>
                    <a:pt x="423" y="1718"/>
                  </a:lnTo>
                  <a:lnTo>
                    <a:pt x="427" y="1718"/>
                  </a:lnTo>
                  <a:lnTo>
                    <a:pt x="430" y="1718"/>
                  </a:lnTo>
                  <a:lnTo>
                    <a:pt x="433" y="1718"/>
                  </a:lnTo>
                  <a:lnTo>
                    <a:pt x="437" y="1718"/>
                  </a:lnTo>
                  <a:lnTo>
                    <a:pt x="440" y="1718"/>
                  </a:lnTo>
                  <a:lnTo>
                    <a:pt x="443" y="1718"/>
                  </a:lnTo>
                  <a:lnTo>
                    <a:pt x="447" y="1718"/>
                  </a:lnTo>
                  <a:lnTo>
                    <a:pt x="450" y="1718"/>
                  </a:lnTo>
                  <a:lnTo>
                    <a:pt x="453" y="1718"/>
                  </a:lnTo>
                  <a:lnTo>
                    <a:pt x="457" y="1718"/>
                  </a:lnTo>
                  <a:lnTo>
                    <a:pt x="460" y="1718"/>
                  </a:lnTo>
                  <a:lnTo>
                    <a:pt x="463" y="1718"/>
                  </a:lnTo>
                  <a:lnTo>
                    <a:pt x="467" y="1718"/>
                  </a:lnTo>
                  <a:lnTo>
                    <a:pt x="470" y="1718"/>
                  </a:lnTo>
                  <a:lnTo>
                    <a:pt x="473" y="1718"/>
                  </a:lnTo>
                  <a:lnTo>
                    <a:pt x="477" y="1718"/>
                  </a:lnTo>
                  <a:lnTo>
                    <a:pt x="480" y="1718"/>
                  </a:lnTo>
                  <a:lnTo>
                    <a:pt x="483" y="1718"/>
                  </a:lnTo>
                  <a:lnTo>
                    <a:pt x="487" y="1718"/>
                  </a:lnTo>
                  <a:lnTo>
                    <a:pt x="490" y="1718"/>
                  </a:lnTo>
                  <a:lnTo>
                    <a:pt x="493" y="1718"/>
                  </a:lnTo>
                  <a:lnTo>
                    <a:pt x="497" y="1718"/>
                  </a:lnTo>
                  <a:lnTo>
                    <a:pt x="500" y="1718"/>
                  </a:lnTo>
                  <a:lnTo>
                    <a:pt x="503" y="1718"/>
                  </a:lnTo>
                  <a:lnTo>
                    <a:pt x="507" y="1718"/>
                  </a:lnTo>
                  <a:lnTo>
                    <a:pt x="510" y="1718"/>
                  </a:lnTo>
                  <a:lnTo>
                    <a:pt x="513" y="1718"/>
                  </a:lnTo>
                  <a:lnTo>
                    <a:pt x="517" y="1718"/>
                  </a:lnTo>
                  <a:lnTo>
                    <a:pt x="520" y="1718"/>
                  </a:lnTo>
                  <a:lnTo>
                    <a:pt x="523" y="1718"/>
                  </a:lnTo>
                  <a:lnTo>
                    <a:pt x="527" y="1718"/>
                  </a:lnTo>
                  <a:lnTo>
                    <a:pt x="530" y="1718"/>
                  </a:lnTo>
                  <a:lnTo>
                    <a:pt x="533" y="1718"/>
                  </a:lnTo>
                  <a:lnTo>
                    <a:pt x="537" y="1718"/>
                  </a:lnTo>
                  <a:lnTo>
                    <a:pt x="540" y="1718"/>
                  </a:lnTo>
                  <a:lnTo>
                    <a:pt x="543" y="1718"/>
                  </a:lnTo>
                  <a:lnTo>
                    <a:pt x="547" y="1718"/>
                  </a:lnTo>
                  <a:lnTo>
                    <a:pt x="550" y="1718"/>
                  </a:lnTo>
                  <a:lnTo>
                    <a:pt x="553" y="1718"/>
                  </a:lnTo>
                  <a:lnTo>
                    <a:pt x="557" y="1718"/>
                  </a:lnTo>
                  <a:lnTo>
                    <a:pt x="560" y="1718"/>
                  </a:lnTo>
                  <a:lnTo>
                    <a:pt x="563" y="1718"/>
                  </a:lnTo>
                  <a:lnTo>
                    <a:pt x="567" y="1718"/>
                  </a:lnTo>
                  <a:lnTo>
                    <a:pt x="570" y="1718"/>
                  </a:lnTo>
                  <a:lnTo>
                    <a:pt x="573" y="1718"/>
                  </a:lnTo>
                  <a:lnTo>
                    <a:pt x="577" y="1718"/>
                  </a:lnTo>
                  <a:lnTo>
                    <a:pt x="580" y="1718"/>
                  </a:lnTo>
                  <a:lnTo>
                    <a:pt x="583" y="1718"/>
                  </a:lnTo>
                  <a:lnTo>
                    <a:pt x="587" y="1718"/>
                  </a:lnTo>
                  <a:lnTo>
                    <a:pt x="590" y="1718"/>
                  </a:lnTo>
                  <a:lnTo>
                    <a:pt x="593" y="1718"/>
                  </a:lnTo>
                  <a:lnTo>
                    <a:pt x="597" y="1718"/>
                  </a:lnTo>
                  <a:lnTo>
                    <a:pt x="600" y="1718"/>
                  </a:lnTo>
                  <a:lnTo>
                    <a:pt x="603" y="1718"/>
                  </a:lnTo>
                  <a:lnTo>
                    <a:pt x="607" y="1718"/>
                  </a:lnTo>
                  <a:lnTo>
                    <a:pt x="610" y="1718"/>
                  </a:lnTo>
                  <a:lnTo>
                    <a:pt x="613" y="1718"/>
                  </a:lnTo>
                  <a:lnTo>
                    <a:pt x="617" y="1718"/>
                  </a:lnTo>
                  <a:lnTo>
                    <a:pt x="620" y="1718"/>
                  </a:lnTo>
                  <a:lnTo>
                    <a:pt x="623" y="1718"/>
                  </a:lnTo>
                  <a:lnTo>
                    <a:pt x="627" y="1718"/>
                  </a:lnTo>
                  <a:lnTo>
                    <a:pt x="630" y="1718"/>
                  </a:lnTo>
                  <a:lnTo>
                    <a:pt x="633" y="1718"/>
                  </a:lnTo>
                  <a:lnTo>
                    <a:pt x="637" y="1718"/>
                  </a:lnTo>
                  <a:lnTo>
                    <a:pt x="640" y="1718"/>
                  </a:lnTo>
                  <a:lnTo>
                    <a:pt x="643" y="1718"/>
                  </a:lnTo>
                  <a:lnTo>
                    <a:pt x="647" y="1718"/>
                  </a:lnTo>
                  <a:lnTo>
                    <a:pt x="650" y="1718"/>
                  </a:lnTo>
                  <a:lnTo>
                    <a:pt x="653" y="1718"/>
                  </a:lnTo>
                  <a:lnTo>
                    <a:pt x="657" y="1718"/>
                  </a:lnTo>
                  <a:lnTo>
                    <a:pt x="660" y="1718"/>
                  </a:lnTo>
                  <a:lnTo>
                    <a:pt x="663" y="1718"/>
                  </a:lnTo>
                  <a:lnTo>
                    <a:pt x="667" y="1718"/>
                  </a:lnTo>
                  <a:lnTo>
                    <a:pt x="670" y="1718"/>
                  </a:lnTo>
                  <a:lnTo>
                    <a:pt x="673" y="1718"/>
                  </a:lnTo>
                  <a:lnTo>
                    <a:pt x="677" y="1718"/>
                  </a:lnTo>
                  <a:lnTo>
                    <a:pt x="680" y="1718"/>
                  </a:lnTo>
                  <a:lnTo>
                    <a:pt x="683" y="1718"/>
                  </a:lnTo>
                  <a:lnTo>
                    <a:pt x="687" y="1718"/>
                  </a:lnTo>
                  <a:lnTo>
                    <a:pt x="690" y="1718"/>
                  </a:lnTo>
                  <a:lnTo>
                    <a:pt x="693" y="1718"/>
                  </a:lnTo>
                  <a:lnTo>
                    <a:pt x="697" y="1718"/>
                  </a:lnTo>
                  <a:lnTo>
                    <a:pt x="700" y="1718"/>
                  </a:lnTo>
                  <a:lnTo>
                    <a:pt x="703" y="1718"/>
                  </a:lnTo>
                  <a:lnTo>
                    <a:pt x="707" y="1718"/>
                  </a:lnTo>
                  <a:lnTo>
                    <a:pt x="710" y="1718"/>
                  </a:lnTo>
                  <a:lnTo>
                    <a:pt x="713" y="1718"/>
                  </a:lnTo>
                  <a:lnTo>
                    <a:pt x="717" y="1718"/>
                  </a:lnTo>
                  <a:lnTo>
                    <a:pt x="720" y="1718"/>
                  </a:lnTo>
                  <a:lnTo>
                    <a:pt x="723" y="1718"/>
                  </a:lnTo>
                  <a:lnTo>
                    <a:pt x="727" y="1718"/>
                  </a:lnTo>
                  <a:lnTo>
                    <a:pt x="730" y="1718"/>
                  </a:lnTo>
                  <a:lnTo>
                    <a:pt x="733" y="1718"/>
                  </a:lnTo>
                  <a:lnTo>
                    <a:pt x="737" y="1718"/>
                  </a:lnTo>
                  <a:lnTo>
                    <a:pt x="740" y="1718"/>
                  </a:lnTo>
                  <a:lnTo>
                    <a:pt x="743" y="1718"/>
                  </a:lnTo>
                  <a:lnTo>
                    <a:pt x="747" y="1718"/>
                  </a:lnTo>
                  <a:lnTo>
                    <a:pt x="750" y="1718"/>
                  </a:lnTo>
                  <a:lnTo>
                    <a:pt x="753" y="1718"/>
                  </a:lnTo>
                  <a:lnTo>
                    <a:pt x="757" y="1718"/>
                  </a:lnTo>
                  <a:lnTo>
                    <a:pt x="760" y="1718"/>
                  </a:lnTo>
                  <a:lnTo>
                    <a:pt x="763" y="1718"/>
                  </a:lnTo>
                  <a:lnTo>
                    <a:pt x="767" y="1718"/>
                  </a:lnTo>
                  <a:lnTo>
                    <a:pt x="770" y="1718"/>
                  </a:lnTo>
                  <a:lnTo>
                    <a:pt x="773" y="1718"/>
                  </a:lnTo>
                  <a:lnTo>
                    <a:pt x="777" y="1718"/>
                  </a:lnTo>
                  <a:lnTo>
                    <a:pt x="780" y="1718"/>
                  </a:lnTo>
                  <a:lnTo>
                    <a:pt x="783" y="1718"/>
                  </a:lnTo>
                  <a:lnTo>
                    <a:pt x="787" y="1718"/>
                  </a:lnTo>
                  <a:lnTo>
                    <a:pt x="790" y="1718"/>
                  </a:lnTo>
                  <a:lnTo>
                    <a:pt x="793" y="1718"/>
                  </a:lnTo>
                  <a:lnTo>
                    <a:pt x="797" y="1718"/>
                  </a:lnTo>
                  <a:lnTo>
                    <a:pt x="800" y="1718"/>
                  </a:lnTo>
                  <a:lnTo>
                    <a:pt x="803" y="1718"/>
                  </a:lnTo>
                  <a:lnTo>
                    <a:pt x="807" y="1718"/>
                  </a:lnTo>
                  <a:lnTo>
                    <a:pt x="810" y="1718"/>
                  </a:lnTo>
                  <a:lnTo>
                    <a:pt x="813" y="1717"/>
                  </a:lnTo>
                  <a:lnTo>
                    <a:pt x="817" y="1717"/>
                  </a:lnTo>
                  <a:lnTo>
                    <a:pt x="820" y="1718"/>
                  </a:lnTo>
                  <a:lnTo>
                    <a:pt x="823" y="1717"/>
                  </a:lnTo>
                  <a:lnTo>
                    <a:pt x="827" y="1718"/>
                  </a:lnTo>
                  <a:lnTo>
                    <a:pt x="830" y="1717"/>
                  </a:lnTo>
                  <a:lnTo>
                    <a:pt x="833" y="1717"/>
                  </a:lnTo>
                  <a:lnTo>
                    <a:pt x="837" y="1717"/>
                  </a:lnTo>
                  <a:lnTo>
                    <a:pt x="840" y="1717"/>
                  </a:lnTo>
                  <a:lnTo>
                    <a:pt x="843" y="1717"/>
                  </a:lnTo>
                  <a:lnTo>
                    <a:pt x="847" y="1717"/>
                  </a:lnTo>
                  <a:lnTo>
                    <a:pt x="850" y="1717"/>
                  </a:lnTo>
                  <a:lnTo>
                    <a:pt x="853" y="1717"/>
                  </a:lnTo>
                  <a:lnTo>
                    <a:pt x="857" y="1717"/>
                  </a:lnTo>
                  <a:lnTo>
                    <a:pt x="860" y="1717"/>
                  </a:lnTo>
                  <a:lnTo>
                    <a:pt x="863" y="1717"/>
                  </a:lnTo>
                  <a:lnTo>
                    <a:pt x="867" y="1717"/>
                  </a:lnTo>
                  <a:lnTo>
                    <a:pt x="870" y="1717"/>
                  </a:lnTo>
                  <a:lnTo>
                    <a:pt x="873" y="1717"/>
                  </a:lnTo>
                  <a:lnTo>
                    <a:pt x="877" y="1717"/>
                  </a:lnTo>
                  <a:lnTo>
                    <a:pt x="880" y="1717"/>
                  </a:lnTo>
                  <a:lnTo>
                    <a:pt x="883" y="1717"/>
                  </a:lnTo>
                  <a:lnTo>
                    <a:pt x="887" y="1717"/>
                  </a:lnTo>
                  <a:lnTo>
                    <a:pt x="890" y="1717"/>
                  </a:lnTo>
                  <a:lnTo>
                    <a:pt x="893" y="1717"/>
                  </a:lnTo>
                  <a:lnTo>
                    <a:pt x="897" y="1717"/>
                  </a:lnTo>
                  <a:lnTo>
                    <a:pt x="900" y="1717"/>
                  </a:lnTo>
                  <a:lnTo>
                    <a:pt x="903" y="1717"/>
                  </a:lnTo>
                  <a:lnTo>
                    <a:pt x="907" y="1717"/>
                  </a:lnTo>
                  <a:lnTo>
                    <a:pt x="910" y="1717"/>
                  </a:lnTo>
                  <a:lnTo>
                    <a:pt x="913" y="1717"/>
                  </a:lnTo>
                  <a:lnTo>
                    <a:pt x="917" y="1717"/>
                  </a:lnTo>
                  <a:lnTo>
                    <a:pt x="920" y="1717"/>
                  </a:lnTo>
                  <a:lnTo>
                    <a:pt x="923" y="1717"/>
                  </a:lnTo>
                  <a:lnTo>
                    <a:pt x="927" y="1717"/>
                  </a:lnTo>
                  <a:lnTo>
                    <a:pt x="930" y="1717"/>
                  </a:lnTo>
                  <a:lnTo>
                    <a:pt x="933" y="1717"/>
                  </a:lnTo>
                  <a:lnTo>
                    <a:pt x="937" y="1717"/>
                  </a:lnTo>
                  <a:lnTo>
                    <a:pt x="940" y="1717"/>
                  </a:lnTo>
                  <a:lnTo>
                    <a:pt x="943" y="1717"/>
                  </a:lnTo>
                  <a:lnTo>
                    <a:pt x="947" y="1717"/>
                  </a:lnTo>
                  <a:lnTo>
                    <a:pt x="950" y="1717"/>
                  </a:lnTo>
                  <a:lnTo>
                    <a:pt x="953" y="1717"/>
                  </a:lnTo>
                  <a:lnTo>
                    <a:pt x="957" y="1717"/>
                  </a:lnTo>
                  <a:lnTo>
                    <a:pt x="960" y="1717"/>
                  </a:lnTo>
                  <a:lnTo>
                    <a:pt x="963" y="1717"/>
                  </a:lnTo>
                  <a:lnTo>
                    <a:pt x="967" y="1717"/>
                  </a:lnTo>
                  <a:lnTo>
                    <a:pt x="970" y="1717"/>
                  </a:lnTo>
                  <a:lnTo>
                    <a:pt x="973" y="1717"/>
                  </a:lnTo>
                  <a:lnTo>
                    <a:pt x="977" y="1717"/>
                  </a:lnTo>
                  <a:lnTo>
                    <a:pt x="980" y="1717"/>
                  </a:lnTo>
                  <a:lnTo>
                    <a:pt x="983" y="1717"/>
                  </a:lnTo>
                  <a:lnTo>
                    <a:pt x="987" y="1717"/>
                  </a:lnTo>
                  <a:lnTo>
                    <a:pt x="990" y="1717"/>
                  </a:lnTo>
                  <a:lnTo>
                    <a:pt x="993" y="1717"/>
                  </a:lnTo>
                  <a:lnTo>
                    <a:pt x="997" y="1717"/>
                  </a:lnTo>
                  <a:lnTo>
                    <a:pt x="1000" y="1717"/>
                  </a:lnTo>
                  <a:lnTo>
                    <a:pt x="1003" y="1717"/>
                  </a:lnTo>
                  <a:lnTo>
                    <a:pt x="1007" y="1717"/>
                  </a:lnTo>
                  <a:lnTo>
                    <a:pt x="1010" y="1717"/>
                  </a:lnTo>
                  <a:lnTo>
                    <a:pt x="1013" y="1717"/>
                  </a:lnTo>
                  <a:lnTo>
                    <a:pt x="1017" y="1717"/>
                  </a:lnTo>
                  <a:lnTo>
                    <a:pt x="1020" y="1717"/>
                  </a:lnTo>
                  <a:lnTo>
                    <a:pt x="1023" y="1717"/>
                  </a:lnTo>
                  <a:lnTo>
                    <a:pt x="1027" y="1717"/>
                  </a:lnTo>
                  <a:lnTo>
                    <a:pt x="1030" y="1717"/>
                  </a:lnTo>
                  <a:lnTo>
                    <a:pt x="1033" y="1717"/>
                  </a:lnTo>
                  <a:lnTo>
                    <a:pt x="1037" y="1717"/>
                  </a:lnTo>
                  <a:lnTo>
                    <a:pt x="1040" y="1717"/>
                  </a:lnTo>
                  <a:lnTo>
                    <a:pt x="1043" y="1717"/>
                  </a:lnTo>
                  <a:lnTo>
                    <a:pt x="1047" y="1717"/>
                  </a:lnTo>
                  <a:lnTo>
                    <a:pt x="1050" y="1717"/>
                  </a:lnTo>
                  <a:lnTo>
                    <a:pt x="1053" y="1717"/>
                  </a:lnTo>
                  <a:lnTo>
                    <a:pt x="1057" y="1717"/>
                  </a:lnTo>
                  <a:lnTo>
                    <a:pt x="1060" y="1717"/>
                  </a:lnTo>
                  <a:lnTo>
                    <a:pt x="1063" y="1717"/>
                  </a:lnTo>
                  <a:lnTo>
                    <a:pt x="1067" y="1717"/>
                  </a:lnTo>
                  <a:lnTo>
                    <a:pt x="1070" y="1717"/>
                  </a:lnTo>
                  <a:lnTo>
                    <a:pt x="1073" y="1717"/>
                  </a:lnTo>
                  <a:lnTo>
                    <a:pt x="1077" y="1717"/>
                  </a:lnTo>
                  <a:lnTo>
                    <a:pt x="1080" y="1717"/>
                  </a:lnTo>
                  <a:lnTo>
                    <a:pt x="1083" y="1717"/>
                  </a:lnTo>
                  <a:lnTo>
                    <a:pt x="1087" y="1716"/>
                  </a:lnTo>
                  <a:lnTo>
                    <a:pt x="1090" y="1716"/>
                  </a:lnTo>
                  <a:lnTo>
                    <a:pt x="1093" y="1716"/>
                  </a:lnTo>
                  <a:lnTo>
                    <a:pt x="1097" y="1716"/>
                  </a:lnTo>
                  <a:lnTo>
                    <a:pt x="1100" y="1716"/>
                  </a:lnTo>
                  <a:lnTo>
                    <a:pt x="1103" y="1716"/>
                  </a:lnTo>
                  <a:lnTo>
                    <a:pt x="1107" y="1716"/>
                  </a:lnTo>
                  <a:lnTo>
                    <a:pt x="1110" y="1716"/>
                  </a:lnTo>
                  <a:lnTo>
                    <a:pt x="1113" y="1716"/>
                  </a:lnTo>
                  <a:lnTo>
                    <a:pt x="1117" y="1716"/>
                  </a:lnTo>
                  <a:lnTo>
                    <a:pt x="1120" y="1716"/>
                  </a:lnTo>
                  <a:lnTo>
                    <a:pt x="1123" y="1716"/>
                  </a:lnTo>
                  <a:lnTo>
                    <a:pt x="1127" y="1716"/>
                  </a:lnTo>
                  <a:lnTo>
                    <a:pt x="1130" y="1716"/>
                  </a:lnTo>
                  <a:lnTo>
                    <a:pt x="1133" y="1716"/>
                  </a:lnTo>
                  <a:lnTo>
                    <a:pt x="1137" y="1716"/>
                  </a:lnTo>
                  <a:lnTo>
                    <a:pt x="1140" y="1716"/>
                  </a:lnTo>
                  <a:lnTo>
                    <a:pt x="1143" y="1716"/>
                  </a:lnTo>
                  <a:lnTo>
                    <a:pt x="1147" y="1716"/>
                  </a:lnTo>
                  <a:lnTo>
                    <a:pt x="1150" y="1716"/>
                  </a:lnTo>
                  <a:lnTo>
                    <a:pt x="1153" y="1716"/>
                  </a:lnTo>
                  <a:lnTo>
                    <a:pt x="1157" y="1716"/>
                  </a:lnTo>
                  <a:lnTo>
                    <a:pt x="1160" y="1716"/>
                  </a:lnTo>
                  <a:lnTo>
                    <a:pt x="1163" y="1716"/>
                  </a:lnTo>
                  <a:lnTo>
                    <a:pt x="1167" y="1716"/>
                  </a:lnTo>
                  <a:lnTo>
                    <a:pt x="1170" y="1716"/>
                  </a:lnTo>
                  <a:lnTo>
                    <a:pt x="1173" y="1716"/>
                  </a:lnTo>
                  <a:lnTo>
                    <a:pt x="1177" y="1716"/>
                  </a:lnTo>
                  <a:lnTo>
                    <a:pt x="1180" y="1716"/>
                  </a:lnTo>
                  <a:lnTo>
                    <a:pt x="1183" y="1716"/>
                  </a:lnTo>
                  <a:lnTo>
                    <a:pt x="1187" y="1716"/>
                  </a:lnTo>
                  <a:lnTo>
                    <a:pt x="1190" y="1716"/>
                  </a:lnTo>
                  <a:lnTo>
                    <a:pt x="1193" y="1716"/>
                  </a:lnTo>
                  <a:lnTo>
                    <a:pt x="1197" y="1716"/>
                  </a:lnTo>
                  <a:lnTo>
                    <a:pt x="1200" y="1716"/>
                  </a:lnTo>
                  <a:lnTo>
                    <a:pt x="1203" y="1716"/>
                  </a:lnTo>
                  <a:lnTo>
                    <a:pt x="1207" y="1716"/>
                  </a:lnTo>
                  <a:lnTo>
                    <a:pt x="1210" y="1716"/>
                  </a:lnTo>
                  <a:lnTo>
                    <a:pt x="1213" y="1716"/>
                  </a:lnTo>
                  <a:lnTo>
                    <a:pt x="1217" y="1716"/>
                  </a:lnTo>
                  <a:lnTo>
                    <a:pt x="1220" y="1716"/>
                  </a:lnTo>
                  <a:lnTo>
                    <a:pt x="1223" y="1716"/>
                  </a:lnTo>
                  <a:lnTo>
                    <a:pt x="1227" y="1716"/>
                  </a:lnTo>
                  <a:lnTo>
                    <a:pt x="1230" y="1716"/>
                  </a:lnTo>
                  <a:lnTo>
                    <a:pt x="1233" y="1716"/>
                  </a:lnTo>
                  <a:lnTo>
                    <a:pt x="1237" y="1716"/>
                  </a:lnTo>
                  <a:lnTo>
                    <a:pt x="1240" y="1716"/>
                  </a:lnTo>
                  <a:lnTo>
                    <a:pt x="1243" y="1716"/>
                  </a:lnTo>
                  <a:lnTo>
                    <a:pt x="1247" y="1716"/>
                  </a:lnTo>
                  <a:lnTo>
                    <a:pt x="1250" y="1716"/>
                  </a:lnTo>
                  <a:lnTo>
                    <a:pt x="1253" y="1716"/>
                  </a:lnTo>
                  <a:lnTo>
                    <a:pt x="1257" y="1716"/>
                  </a:lnTo>
                  <a:lnTo>
                    <a:pt x="1260" y="1716"/>
                  </a:lnTo>
                  <a:lnTo>
                    <a:pt x="1263" y="1716"/>
                  </a:lnTo>
                  <a:lnTo>
                    <a:pt x="1267" y="1716"/>
                  </a:lnTo>
                  <a:lnTo>
                    <a:pt x="1270" y="1716"/>
                  </a:lnTo>
                  <a:lnTo>
                    <a:pt x="1273" y="1716"/>
                  </a:lnTo>
                  <a:lnTo>
                    <a:pt x="1277" y="1716"/>
                  </a:lnTo>
                  <a:lnTo>
                    <a:pt x="1280" y="1716"/>
                  </a:lnTo>
                  <a:lnTo>
                    <a:pt x="1283" y="1716"/>
                  </a:lnTo>
                  <a:lnTo>
                    <a:pt x="1287" y="1716"/>
                  </a:lnTo>
                  <a:lnTo>
                    <a:pt x="1290" y="1716"/>
                  </a:lnTo>
                  <a:lnTo>
                    <a:pt x="1293" y="1716"/>
                  </a:lnTo>
                  <a:lnTo>
                    <a:pt x="1297" y="1716"/>
                  </a:lnTo>
                  <a:lnTo>
                    <a:pt x="1300" y="1716"/>
                  </a:lnTo>
                  <a:lnTo>
                    <a:pt x="1303" y="1716"/>
                  </a:lnTo>
                  <a:lnTo>
                    <a:pt x="1307" y="1716"/>
                  </a:lnTo>
                  <a:lnTo>
                    <a:pt x="1310" y="1716"/>
                  </a:lnTo>
                  <a:lnTo>
                    <a:pt x="1313" y="1716"/>
                  </a:lnTo>
                  <a:lnTo>
                    <a:pt x="1317" y="1716"/>
                  </a:lnTo>
                  <a:lnTo>
                    <a:pt x="1320" y="1716"/>
                  </a:lnTo>
                  <a:lnTo>
                    <a:pt x="1323" y="1716"/>
                  </a:lnTo>
                  <a:lnTo>
                    <a:pt x="1327" y="1716"/>
                  </a:lnTo>
                  <a:lnTo>
                    <a:pt x="1330" y="1716"/>
                  </a:lnTo>
                  <a:lnTo>
                    <a:pt x="1333" y="1716"/>
                  </a:lnTo>
                  <a:lnTo>
                    <a:pt x="1337" y="1716"/>
                  </a:lnTo>
                  <a:lnTo>
                    <a:pt x="1340" y="1716"/>
                  </a:lnTo>
                  <a:lnTo>
                    <a:pt x="1343" y="1716"/>
                  </a:lnTo>
                  <a:lnTo>
                    <a:pt x="1347" y="1716"/>
                  </a:lnTo>
                  <a:lnTo>
                    <a:pt x="1350" y="1716"/>
                  </a:lnTo>
                  <a:lnTo>
                    <a:pt x="1353" y="1716"/>
                  </a:lnTo>
                  <a:lnTo>
                    <a:pt x="1357" y="1716"/>
                  </a:lnTo>
                  <a:lnTo>
                    <a:pt x="1360" y="1716"/>
                  </a:lnTo>
                  <a:lnTo>
                    <a:pt x="1363" y="1716"/>
                  </a:lnTo>
                  <a:lnTo>
                    <a:pt x="1367" y="1716"/>
                  </a:lnTo>
                  <a:lnTo>
                    <a:pt x="1370" y="1716"/>
                  </a:lnTo>
                  <a:lnTo>
                    <a:pt x="1373" y="1716"/>
                  </a:lnTo>
                  <a:lnTo>
                    <a:pt x="1377" y="1716"/>
                  </a:lnTo>
                  <a:lnTo>
                    <a:pt x="1380" y="1716"/>
                  </a:lnTo>
                  <a:lnTo>
                    <a:pt x="1383" y="1716"/>
                  </a:lnTo>
                  <a:lnTo>
                    <a:pt x="1387" y="1716"/>
                  </a:lnTo>
                  <a:lnTo>
                    <a:pt x="1390" y="1716"/>
                  </a:lnTo>
                  <a:lnTo>
                    <a:pt x="1393" y="1716"/>
                  </a:lnTo>
                  <a:lnTo>
                    <a:pt x="1397" y="1716"/>
                  </a:lnTo>
                  <a:lnTo>
                    <a:pt x="1400" y="1716"/>
                  </a:lnTo>
                  <a:lnTo>
                    <a:pt x="1403" y="1716"/>
                  </a:lnTo>
                  <a:lnTo>
                    <a:pt x="1407" y="1716"/>
                  </a:lnTo>
                  <a:lnTo>
                    <a:pt x="1410" y="1716"/>
                  </a:lnTo>
                  <a:lnTo>
                    <a:pt x="1413" y="1716"/>
                  </a:lnTo>
                  <a:lnTo>
                    <a:pt x="1417" y="1716"/>
                  </a:lnTo>
                  <a:lnTo>
                    <a:pt x="1420" y="1716"/>
                  </a:lnTo>
                  <a:lnTo>
                    <a:pt x="1423" y="1716"/>
                  </a:lnTo>
                  <a:lnTo>
                    <a:pt x="1427" y="1716"/>
                  </a:lnTo>
                  <a:lnTo>
                    <a:pt x="1430" y="1716"/>
                  </a:lnTo>
                  <a:lnTo>
                    <a:pt x="1433" y="1716"/>
                  </a:lnTo>
                  <a:lnTo>
                    <a:pt x="1437" y="1716"/>
                  </a:lnTo>
                  <a:lnTo>
                    <a:pt x="1440" y="1716"/>
                  </a:lnTo>
                  <a:lnTo>
                    <a:pt x="1443" y="1716"/>
                  </a:lnTo>
                  <a:lnTo>
                    <a:pt x="1447" y="1716"/>
                  </a:lnTo>
                  <a:lnTo>
                    <a:pt x="1450" y="1716"/>
                  </a:lnTo>
                  <a:lnTo>
                    <a:pt x="1453" y="1716"/>
                  </a:lnTo>
                  <a:lnTo>
                    <a:pt x="1457" y="1716"/>
                  </a:lnTo>
                  <a:lnTo>
                    <a:pt x="1460" y="1716"/>
                  </a:lnTo>
                  <a:lnTo>
                    <a:pt x="1463" y="1716"/>
                  </a:lnTo>
                  <a:lnTo>
                    <a:pt x="1467" y="1716"/>
                  </a:lnTo>
                  <a:lnTo>
                    <a:pt x="1470" y="1715"/>
                  </a:lnTo>
                  <a:lnTo>
                    <a:pt x="1473" y="1715"/>
                  </a:lnTo>
                  <a:lnTo>
                    <a:pt x="1477" y="1715"/>
                  </a:lnTo>
                  <a:lnTo>
                    <a:pt x="1480" y="1715"/>
                  </a:lnTo>
                  <a:lnTo>
                    <a:pt x="1483" y="1715"/>
                  </a:lnTo>
                  <a:lnTo>
                    <a:pt x="1487" y="1715"/>
                  </a:lnTo>
                  <a:lnTo>
                    <a:pt x="1490" y="1715"/>
                  </a:lnTo>
                  <a:lnTo>
                    <a:pt x="1493" y="1715"/>
                  </a:lnTo>
                  <a:lnTo>
                    <a:pt x="1497" y="1715"/>
                  </a:lnTo>
                  <a:lnTo>
                    <a:pt x="1500" y="1715"/>
                  </a:lnTo>
                  <a:lnTo>
                    <a:pt x="1503" y="1715"/>
                  </a:lnTo>
                  <a:lnTo>
                    <a:pt x="1507" y="1715"/>
                  </a:lnTo>
                  <a:lnTo>
                    <a:pt x="1510" y="1715"/>
                  </a:lnTo>
                  <a:lnTo>
                    <a:pt x="1513" y="1715"/>
                  </a:lnTo>
                  <a:lnTo>
                    <a:pt x="1517" y="1715"/>
                  </a:lnTo>
                  <a:lnTo>
                    <a:pt x="1520" y="1715"/>
                  </a:lnTo>
                  <a:lnTo>
                    <a:pt x="1523" y="1715"/>
                  </a:lnTo>
                  <a:lnTo>
                    <a:pt x="1527" y="1715"/>
                  </a:lnTo>
                  <a:lnTo>
                    <a:pt x="1530" y="1715"/>
                  </a:lnTo>
                  <a:lnTo>
                    <a:pt x="1533" y="1715"/>
                  </a:lnTo>
                  <a:lnTo>
                    <a:pt x="1537" y="1714"/>
                  </a:lnTo>
                  <a:lnTo>
                    <a:pt x="1540" y="1714"/>
                  </a:lnTo>
                  <a:lnTo>
                    <a:pt x="1543" y="1714"/>
                  </a:lnTo>
                  <a:lnTo>
                    <a:pt x="1547" y="1714"/>
                  </a:lnTo>
                  <a:lnTo>
                    <a:pt x="1550" y="1713"/>
                  </a:lnTo>
                  <a:lnTo>
                    <a:pt x="1553" y="1712"/>
                  </a:lnTo>
                  <a:lnTo>
                    <a:pt x="1557" y="1712"/>
                  </a:lnTo>
                  <a:lnTo>
                    <a:pt x="1560" y="1711"/>
                  </a:lnTo>
                  <a:lnTo>
                    <a:pt x="1563" y="1711"/>
                  </a:lnTo>
                  <a:lnTo>
                    <a:pt x="1567" y="1710"/>
                  </a:lnTo>
                  <a:lnTo>
                    <a:pt x="1570" y="1710"/>
                  </a:lnTo>
                  <a:lnTo>
                    <a:pt x="1573" y="1709"/>
                  </a:lnTo>
                  <a:lnTo>
                    <a:pt x="1577" y="1709"/>
                  </a:lnTo>
                  <a:lnTo>
                    <a:pt x="1580" y="1709"/>
                  </a:lnTo>
                  <a:lnTo>
                    <a:pt x="1583" y="1709"/>
                  </a:lnTo>
                  <a:lnTo>
                    <a:pt x="1587" y="1709"/>
                  </a:lnTo>
                  <a:lnTo>
                    <a:pt x="1590" y="1707"/>
                  </a:lnTo>
                  <a:lnTo>
                    <a:pt x="1593" y="1704"/>
                  </a:lnTo>
                  <a:lnTo>
                    <a:pt x="1597" y="1698"/>
                  </a:lnTo>
                  <a:lnTo>
                    <a:pt x="1600" y="1690"/>
                  </a:lnTo>
                  <a:lnTo>
                    <a:pt x="1603" y="1685"/>
                  </a:lnTo>
                  <a:lnTo>
                    <a:pt x="1607" y="1683"/>
                  </a:lnTo>
                  <a:lnTo>
                    <a:pt x="1610" y="1685"/>
                  </a:lnTo>
                  <a:lnTo>
                    <a:pt x="1613" y="1688"/>
                  </a:lnTo>
                  <a:lnTo>
                    <a:pt x="1617" y="1690"/>
                  </a:lnTo>
                  <a:lnTo>
                    <a:pt x="1620" y="1692"/>
                  </a:lnTo>
                  <a:lnTo>
                    <a:pt x="1623" y="1694"/>
                  </a:lnTo>
                  <a:lnTo>
                    <a:pt x="1627" y="1695"/>
                  </a:lnTo>
                  <a:lnTo>
                    <a:pt x="1630" y="1696"/>
                  </a:lnTo>
                  <a:lnTo>
                    <a:pt x="1633" y="1696"/>
                  </a:lnTo>
                  <a:lnTo>
                    <a:pt x="1637" y="1696"/>
                  </a:lnTo>
                  <a:lnTo>
                    <a:pt x="1640" y="1695"/>
                  </a:lnTo>
                  <a:lnTo>
                    <a:pt x="1643" y="1695"/>
                  </a:lnTo>
                  <a:lnTo>
                    <a:pt x="1647" y="1694"/>
                  </a:lnTo>
                  <a:lnTo>
                    <a:pt x="1650" y="1693"/>
                  </a:lnTo>
                  <a:lnTo>
                    <a:pt x="1653" y="1690"/>
                  </a:lnTo>
                  <a:lnTo>
                    <a:pt x="1657" y="1684"/>
                  </a:lnTo>
                  <a:lnTo>
                    <a:pt x="1660" y="1674"/>
                  </a:lnTo>
                  <a:lnTo>
                    <a:pt x="1663" y="1662"/>
                  </a:lnTo>
                  <a:lnTo>
                    <a:pt x="1667" y="1648"/>
                  </a:lnTo>
                  <a:lnTo>
                    <a:pt x="1670" y="1637"/>
                  </a:lnTo>
                  <a:lnTo>
                    <a:pt x="1673" y="1631"/>
                  </a:lnTo>
                  <a:lnTo>
                    <a:pt x="1677" y="1629"/>
                  </a:lnTo>
                  <a:lnTo>
                    <a:pt x="1680" y="1630"/>
                  </a:lnTo>
                  <a:lnTo>
                    <a:pt x="1683" y="1631"/>
                  </a:lnTo>
                  <a:lnTo>
                    <a:pt x="1687" y="1627"/>
                  </a:lnTo>
                  <a:lnTo>
                    <a:pt x="1690" y="1612"/>
                  </a:lnTo>
                  <a:lnTo>
                    <a:pt x="1693" y="1584"/>
                  </a:lnTo>
                  <a:lnTo>
                    <a:pt x="1697" y="1545"/>
                  </a:lnTo>
                  <a:lnTo>
                    <a:pt x="1700" y="1504"/>
                  </a:lnTo>
                  <a:lnTo>
                    <a:pt x="1703" y="1472"/>
                  </a:lnTo>
                  <a:lnTo>
                    <a:pt x="1707" y="1459"/>
                  </a:lnTo>
                  <a:lnTo>
                    <a:pt x="1710" y="1469"/>
                  </a:lnTo>
                  <a:lnTo>
                    <a:pt x="1713" y="1493"/>
                  </a:lnTo>
                  <a:lnTo>
                    <a:pt x="1717" y="1517"/>
                  </a:lnTo>
                  <a:lnTo>
                    <a:pt x="1718" y="1521"/>
                  </a:lnTo>
                  <a:lnTo>
                    <a:pt x="1720" y="1515"/>
                  </a:lnTo>
                  <a:lnTo>
                    <a:pt x="1721" y="1509"/>
                  </a:lnTo>
                  <a:lnTo>
                    <a:pt x="1723" y="1474"/>
                  </a:lnTo>
                  <a:lnTo>
                    <a:pt x="1723" y="1455"/>
                  </a:lnTo>
                  <a:lnTo>
                    <a:pt x="1724" y="1432"/>
                  </a:lnTo>
                  <a:lnTo>
                    <a:pt x="1726" y="1335"/>
                  </a:lnTo>
                  <a:lnTo>
                    <a:pt x="1727" y="1292"/>
                  </a:lnTo>
                  <a:lnTo>
                    <a:pt x="1727" y="1244"/>
                  </a:lnTo>
                  <a:lnTo>
                    <a:pt x="1729" y="1066"/>
                  </a:lnTo>
                  <a:lnTo>
                    <a:pt x="1730" y="996"/>
                  </a:lnTo>
                  <a:lnTo>
                    <a:pt x="1731" y="922"/>
                  </a:lnTo>
                  <a:lnTo>
                    <a:pt x="1733" y="594"/>
                  </a:lnTo>
                  <a:lnTo>
                    <a:pt x="1734" y="510"/>
                  </a:lnTo>
                  <a:lnTo>
                    <a:pt x="1736" y="275"/>
                  </a:lnTo>
                  <a:lnTo>
                    <a:pt x="1737" y="207"/>
                  </a:lnTo>
                  <a:lnTo>
                    <a:pt x="1737" y="147"/>
                  </a:lnTo>
                  <a:lnTo>
                    <a:pt x="1739" y="25"/>
                  </a:lnTo>
                  <a:lnTo>
                    <a:pt x="1740" y="6"/>
                  </a:lnTo>
                  <a:lnTo>
                    <a:pt x="1741" y="0"/>
                  </a:lnTo>
                  <a:lnTo>
                    <a:pt x="1743" y="52"/>
                  </a:lnTo>
                  <a:lnTo>
                    <a:pt x="1743" y="91"/>
                  </a:lnTo>
                  <a:lnTo>
                    <a:pt x="1744" y="141"/>
                  </a:lnTo>
                  <a:lnTo>
                    <a:pt x="1746" y="336"/>
                  </a:lnTo>
                  <a:lnTo>
                    <a:pt x="1747" y="411"/>
                  </a:lnTo>
                  <a:lnTo>
                    <a:pt x="1749" y="723"/>
                  </a:lnTo>
                  <a:lnTo>
                    <a:pt x="1750" y="797"/>
                  </a:lnTo>
                  <a:lnTo>
                    <a:pt x="1751" y="867"/>
                  </a:lnTo>
                  <a:lnTo>
                    <a:pt x="1753" y="1049"/>
                  </a:lnTo>
                  <a:lnTo>
                    <a:pt x="1753" y="1099"/>
                  </a:lnTo>
                  <a:lnTo>
                    <a:pt x="1754" y="1144"/>
                  </a:lnTo>
                  <a:lnTo>
                    <a:pt x="1756" y="1250"/>
                  </a:lnTo>
                  <a:lnTo>
                    <a:pt x="1757" y="1276"/>
                  </a:lnTo>
                  <a:lnTo>
                    <a:pt x="1757" y="1300"/>
                  </a:lnTo>
                  <a:lnTo>
                    <a:pt x="1759" y="1351"/>
                  </a:lnTo>
                  <a:lnTo>
                    <a:pt x="1760" y="1363"/>
                  </a:lnTo>
                  <a:lnTo>
                    <a:pt x="1763" y="1403"/>
                  </a:lnTo>
                  <a:lnTo>
                    <a:pt x="1767" y="1423"/>
                  </a:lnTo>
                  <a:lnTo>
                    <a:pt x="1770" y="1443"/>
                  </a:lnTo>
                  <a:lnTo>
                    <a:pt x="1773" y="1469"/>
                  </a:lnTo>
                  <a:lnTo>
                    <a:pt x="1777" y="1498"/>
                  </a:lnTo>
                  <a:lnTo>
                    <a:pt x="1780" y="1522"/>
                  </a:lnTo>
                  <a:lnTo>
                    <a:pt x="1783" y="1529"/>
                  </a:lnTo>
                  <a:lnTo>
                    <a:pt x="1784" y="1528"/>
                  </a:lnTo>
                  <a:lnTo>
                    <a:pt x="1787" y="1505"/>
                  </a:lnTo>
                  <a:lnTo>
                    <a:pt x="1787" y="1495"/>
                  </a:lnTo>
                  <a:lnTo>
                    <a:pt x="1789" y="1450"/>
                  </a:lnTo>
                  <a:lnTo>
                    <a:pt x="1790" y="1430"/>
                  </a:lnTo>
                  <a:lnTo>
                    <a:pt x="1791" y="1407"/>
                  </a:lnTo>
                  <a:lnTo>
                    <a:pt x="1793" y="1321"/>
                  </a:lnTo>
                  <a:lnTo>
                    <a:pt x="1793" y="1287"/>
                  </a:lnTo>
                  <a:lnTo>
                    <a:pt x="1794" y="1250"/>
                  </a:lnTo>
                  <a:lnTo>
                    <a:pt x="1797" y="1082"/>
                  </a:lnTo>
                  <a:lnTo>
                    <a:pt x="1799" y="906"/>
                  </a:lnTo>
                  <a:lnTo>
                    <a:pt x="1800" y="866"/>
                  </a:lnTo>
                  <a:lnTo>
                    <a:pt x="1801" y="829"/>
                  </a:lnTo>
                  <a:lnTo>
                    <a:pt x="1803" y="747"/>
                  </a:lnTo>
                  <a:lnTo>
                    <a:pt x="1803" y="731"/>
                  </a:lnTo>
                  <a:lnTo>
                    <a:pt x="1805" y="719"/>
                  </a:lnTo>
                  <a:lnTo>
                    <a:pt x="1806" y="734"/>
                  </a:lnTo>
                  <a:lnTo>
                    <a:pt x="1807" y="752"/>
                  </a:lnTo>
                  <a:lnTo>
                    <a:pt x="1807" y="776"/>
                  </a:lnTo>
                  <a:lnTo>
                    <a:pt x="1809" y="877"/>
                  </a:lnTo>
                  <a:lnTo>
                    <a:pt x="1810" y="918"/>
                  </a:lnTo>
                  <a:lnTo>
                    <a:pt x="1813" y="1138"/>
                  </a:lnTo>
                  <a:lnTo>
                    <a:pt x="1814" y="1179"/>
                  </a:lnTo>
                  <a:lnTo>
                    <a:pt x="1816" y="1288"/>
                  </a:lnTo>
                  <a:lnTo>
                    <a:pt x="1817" y="1318"/>
                  </a:lnTo>
                  <a:lnTo>
                    <a:pt x="1817" y="1346"/>
                  </a:lnTo>
                  <a:lnTo>
                    <a:pt x="1819" y="1412"/>
                  </a:lnTo>
                  <a:lnTo>
                    <a:pt x="1820" y="1430"/>
                  </a:lnTo>
                  <a:lnTo>
                    <a:pt x="1821" y="1445"/>
                  </a:lnTo>
                  <a:lnTo>
                    <a:pt x="1823" y="1488"/>
                  </a:lnTo>
                  <a:lnTo>
                    <a:pt x="1827" y="1518"/>
                  </a:lnTo>
                  <a:lnTo>
                    <a:pt x="1830" y="1535"/>
                  </a:lnTo>
                  <a:lnTo>
                    <a:pt x="1833" y="1545"/>
                  </a:lnTo>
                  <a:lnTo>
                    <a:pt x="1837" y="1553"/>
                  </a:lnTo>
                  <a:lnTo>
                    <a:pt x="1840" y="1558"/>
                  </a:lnTo>
                  <a:lnTo>
                    <a:pt x="1843" y="1561"/>
                  </a:lnTo>
                  <a:lnTo>
                    <a:pt x="1847" y="1562"/>
                  </a:lnTo>
                  <a:lnTo>
                    <a:pt x="1850" y="1560"/>
                  </a:lnTo>
                  <a:lnTo>
                    <a:pt x="1853" y="1556"/>
                  </a:lnTo>
                  <a:lnTo>
                    <a:pt x="1857" y="1550"/>
                  </a:lnTo>
                  <a:lnTo>
                    <a:pt x="1860" y="1539"/>
                  </a:lnTo>
                  <a:lnTo>
                    <a:pt x="1863" y="1524"/>
                  </a:lnTo>
                  <a:lnTo>
                    <a:pt x="1867" y="1508"/>
                  </a:lnTo>
                  <a:lnTo>
                    <a:pt x="1870" y="1499"/>
                  </a:lnTo>
                  <a:lnTo>
                    <a:pt x="1873" y="1502"/>
                  </a:lnTo>
                  <a:lnTo>
                    <a:pt x="1877" y="1519"/>
                  </a:lnTo>
                  <a:lnTo>
                    <a:pt x="1880" y="1543"/>
                  </a:lnTo>
                  <a:lnTo>
                    <a:pt x="1883" y="1564"/>
                  </a:lnTo>
                  <a:lnTo>
                    <a:pt x="1887" y="1573"/>
                  </a:lnTo>
                  <a:lnTo>
                    <a:pt x="1890" y="1559"/>
                  </a:lnTo>
                  <a:lnTo>
                    <a:pt x="1891" y="1553"/>
                  </a:lnTo>
                  <a:lnTo>
                    <a:pt x="1893" y="1512"/>
                  </a:lnTo>
                  <a:lnTo>
                    <a:pt x="1894" y="1497"/>
                  </a:lnTo>
                  <a:lnTo>
                    <a:pt x="1896" y="1439"/>
                  </a:lnTo>
                  <a:lnTo>
                    <a:pt x="1897" y="1415"/>
                  </a:lnTo>
                  <a:lnTo>
                    <a:pt x="1897" y="1388"/>
                  </a:lnTo>
                  <a:lnTo>
                    <a:pt x="1899" y="1290"/>
                  </a:lnTo>
                  <a:lnTo>
                    <a:pt x="1900" y="1252"/>
                  </a:lnTo>
                  <a:lnTo>
                    <a:pt x="1901" y="1211"/>
                  </a:lnTo>
                  <a:lnTo>
                    <a:pt x="1903" y="1073"/>
                  </a:lnTo>
                  <a:lnTo>
                    <a:pt x="1903" y="1022"/>
                  </a:lnTo>
                  <a:lnTo>
                    <a:pt x="1907" y="746"/>
                  </a:lnTo>
                  <a:lnTo>
                    <a:pt x="1907" y="690"/>
                  </a:lnTo>
                  <a:lnTo>
                    <a:pt x="1909" y="536"/>
                  </a:lnTo>
                  <a:lnTo>
                    <a:pt x="1910" y="491"/>
                  </a:lnTo>
                  <a:lnTo>
                    <a:pt x="1911" y="452"/>
                  </a:lnTo>
                  <a:lnTo>
                    <a:pt x="1913" y="375"/>
                  </a:lnTo>
                  <a:lnTo>
                    <a:pt x="1913" y="367"/>
                  </a:lnTo>
                  <a:lnTo>
                    <a:pt x="1914" y="368"/>
                  </a:lnTo>
                  <a:lnTo>
                    <a:pt x="1916" y="431"/>
                  </a:lnTo>
                  <a:lnTo>
                    <a:pt x="1917" y="471"/>
                  </a:lnTo>
                  <a:lnTo>
                    <a:pt x="1917" y="519"/>
                  </a:lnTo>
                  <a:lnTo>
                    <a:pt x="1919" y="701"/>
                  </a:lnTo>
                  <a:lnTo>
                    <a:pt x="1920" y="769"/>
                  </a:lnTo>
                  <a:lnTo>
                    <a:pt x="1921" y="838"/>
                  </a:lnTo>
                  <a:lnTo>
                    <a:pt x="1923" y="1038"/>
                  </a:lnTo>
                  <a:lnTo>
                    <a:pt x="1923" y="1098"/>
                  </a:lnTo>
                  <a:lnTo>
                    <a:pt x="1924" y="1154"/>
                  </a:lnTo>
                  <a:lnTo>
                    <a:pt x="1926" y="1292"/>
                  </a:lnTo>
                  <a:lnTo>
                    <a:pt x="1927" y="1329"/>
                  </a:lnTo>
                  <a:lnTo>
                    <a:pt x="1927" y="1361"/>
                  </a:lnTo>
                  <a:lnTo>
                    <a:pt x="1929" y="1436"/>
                  </a:lnTo>
                  <a:lnTo>
                    <a:pt x="1930" y="1455"/>
                  </a:lnTo>
                  <a:lnTo>
                    <a:pt x="1931" y="1472"/>
                  </a:lnTo>
                  <a:lnTo>
                    <a:pt x="1933" y="1520"/>
                  </a:lnTo>
                  <a:lnTo>
                    <a:pt x="1937" y="1556"/>
                  </a:lnTo>
                  <a:lnTo>
                    <a:pt x="1940" y="1578"/>
                  </a:lnTo>
                  <a:lnTo>
                    <a:pt x="1943" y="1594"/>
                  </a:lnTo>
                  <a:lnTo>
                    <a:pt x="1947" y="1604"/>
                  </a:lnTo>
                  <a:lnTo>
                    <a:pt x="1950" y="1613"/>
                  </a:lnTo>
                  <a:lnTo>
                    <a:pt x="1953" y="1619"/>
                  </a:lnTo>
                  <a:lnTo>
                    <a:pt x="1957" y="1625"/>
                  </a:lnTo>
                  <a:lnTo>
                    <a:pt x="1960" y="1630"/>
                  </a:lnTo>
                  <a:lnTo>
                    <a:pt x="1963" y="1634"/>
                  </a:lnTo>
                  <a:lnTo>
                    <a:pt x="1967" y="1638"/>
                  </a:lnTo>
                  <a:lnTo>
                    <a:pt x="1970" y="1641"/>
                  </a:lnTo>
                  <a:lnTo>
                    <a:pt x="1973" y="1643"/>
                  </a:lnTo>
                  <a:lnTo>
                    <a:pt x="1977" y="1646"/>
                  </a:lnTo>
                  <a:lnTo>
                    <a:pt x="1980" y="1648"/>
                  </a:lnTo>
                  <a:lnTo>
                    <a:pt x="1983" y="1650"/>
                  </a:lnTo>
                  <a:lnTo>
                    <a:pt x="1987" y="1653"/>
                  </a:lnTo>
                  <a:lnTo>
                    <a:pt x="1990" y="1654"/>
                  </a:lnTo>
                  <a:lnTo>
                    <a:pt x="1993" y="1656"/>
                  </a:lnTo>
                  <a:lnTo>
                    <a:pt x="1997" y="1658"/>
                  </a:lnTo>
                  <a:lnTo>
                    <a:pt x="2000" y="1659"/>
                  </a:lnTo>
                  <a:lnTo>
                    <a:pt x="2003" y="1660"/>
                  </a:lnTo>
                  <a:lnTo>
                    <a:pt x="2007" y="1661"/>
                  </a:lnTo>
                  <a:lnTo>
                    <a:pt x="2010" y="1662"/>
                  </a:lnTo>
                  <a:lnTo>
                    <a:pt x="2013" y="1663"/>
                  </a:lnTo>
                  <a:lnTo>
                    <a:pt x="2017" y="1664"/>
                  </a:lnTo>
                  <a:lnTo>
                    <a:pt x="2020" y="1665"/>
                  </a:lnTo>
                  <a:lnTo>
                    <a:pt x="2023" y="1666"/>
                  </a:lnTo>
                  <a:lnTo>
                    <a:pt x="2027" y="1667"/>
                  </a:lnTo>
                  <a:lnTo>
                    <a:pt x="2030" y="1668"/>
                  </a:lnTo>
                  <a:lnTo>
                    <a:pt x="2033" y="1668"/>
                  </a:lnTo>
                  <a:lnTo>
                    <a:pt x="2037" y="1669"/>
                  </a:lnTo>
                  <a:lnTo>
                    <a:pt x="2040" y="1669"/>
                  </a:lnTo>
                  <a:lnTo>
                    <a:pt x="2043" y="1670"/>
                  </a:lnTo>
                  <a:lnTo>
                    <a:pt x="2047" y="1670"/>
                  </a:lnTo>
                  <a:lnTo>
                    <a:pt x="2050" y="1671"/>
                  </a:lnTo>
                  <a:lnTo>
                    <a:pt x="2053" y="1671"/>
                  </a:lnTo>
                  <a:lnTo>
                    <a:pt x="2057" y="1672"/>
                  </a:lnTo>
                  <a:lnTo>
                    <a:pt x="2060" y="1673"/>
                  </a:lnTo>
                  <a:lnTo>
                    <a:pt x="2063" y="1674"/>
                  </a:lnTo>
                  <a:lnTo>
                    <a:pt x="2067" y="1674"/>
                  </a:lnTo>
                  <a:lnTo>
                    <a:pt x="2070" y="1675"/>
                  </a:lnTo>
                  <a:lnTo>
                    <a:pt x="2073" y="1675"/>
                  </a:lnTo>
                  <a:lnTo>
                    <a:pt x="2077" y="1675"/>
                  </a:lnTo>
                  <a:lnTo>
                    <a:pt x="2080" y="1676"/>
                  </a:lnTo>
                  <a:lnTo>
                    <a:pt x="2083" y="1676"/>
                  </a:lnTo>
                  <a:lnTo>
                    <a:pt x="2087" y="1677"/>
                  </a:lnTo>
                  <a:lnTo>
                    <a:pt x="2090" y="1677"/>
                  </a:lnTo>
                  <a:lnTo>
                    <a:pt x="2093" y="1677"/>
                  </a:lnTo>
                  <a:lnTo>
                    <a:pt x="2097" y="1678"/>
                  </a:lnTo>
                  <a:lnTo>
                    <a:pt x="2100" y="1678"/>
                  </a:lnTo>
                  <a:lnTo>
                    <a:pt x="2103" y="1678"/>
                  </a:lnTo>
                  <a:lnTo>
                    <a:pt x="2107" y="1679"/>
                  </a:lnTo>
                  <a:lnTo>
                    <a:pt x="2110" y="1679"/>
                  </a:lnTo>
                  <a:lnTo>
                    <a:pt x="2113" y="1679"/>
                  </a:lnTo>
                  <a:lnTo>
                    <a:pt x="2117" y="1679"/>
                  </a:lnTo>
                  <a:lnTo>
                    <a:pt x="2120" y="1680"/>
                  </a:lnTo>
                  <a:lnTo>
                    <a:pt x="2123" y="1680"/>
                  </a:lnTo>
                  <a:lnTo>
                    <a:pt x="2127" y="1680"/>
                  </a:lnTo>
                  <a:lnTo>
                    <a:pt x="2130" y="1680"/>
                  </a:lnTo>
                  <a:lnTo>
                    <a:pt x="2133" y="1681"/>
                  </a:lnTo>
                  <a:lnTo>
                    <a:pt x="2137" y="1681"/>
                  </a:lnTo>
                  <a:lnTo>
                    <a:pt x="2140" y="1681"/>
                  </a:lnTo>
                  <a:lnTo>
                    <a:pt x="2143" y="1681"/>
                  </a:lnTo>
                  <a:lnTo>
                    <a:pt x="2147" y="1681"/>
                  </a:lnTo>
                  <a:lnTo>
                    <a:pt x="2150" y="1682"/>
                  </a:lnTo>
                  <a:lnTo>
                    <a:pt x="2153" y="1682"/>
                  </a:lnTo>
                  <a:lnTo>
                    <a:pt x="2157" y="1682"/>
                  </a:lnTo>
                  <a:lnTo>
                    <a:pt x="2160" y="1682"/>
                  </a:lnTo>
                  <a:lnTo>
                    <a:pt x="2163" y="1682"/>
                  </a:lnTo>
                  <a:lnTo>
                    <a:pt x="2167" y="1682"/>
                  </a:lnTo>
                  <a:lnTo>
                    <a:pt x="2170" y="1683"/>
                  </a:lnTo>
                  <a:lnTo>
                    <a:pt x="2173" y="1683"/>
                  </a:lnTo>
                  <a:lnTo>
                    <a:pt x="2177" y="1683"/>
                  </a:lnTo>
                  <a:lnTo>
                    <a:pt x="2180" y="1683"/>
                  </a:lnTo>
                  <a:lnTo>
                    <a:pt x="2183" y="1683"/>
                  </a:lnTo>
                  <a:lnTo>
                    <a:pt x="2187" y="1683"/>
                  </a:lnTo>
                  <a:lnTo>
                    <a:pt x="2190" y="1683"/>
                  </a:lnTo>
                  <a:lnTo>
                    <a:pt x="2193" y="1684"/>
                  </a:lnTo>
                  <a:lnTo>
                    <a:pt x="2197" y="1684"/>
                  </a:lnTo>
                  <a:lnTo>
                    <a:pt x="2200" y="1684"/>
                  </a:lnTo>
                  <a:lnTo>
                    <a:pt x="2203" y="1684"/>
                  </a:lnTo>
                  <a:lnTo>
                    <a:pt x="2207" y="1684"/>
                  </a:lnTo>
                  <a:lnTo>
                    <a:pt x="2210" y="1684"/>
                  </a:lnTo>
                  <a:lnTo>
                    <a:pt x="2213" y="1684"/>
                  </a:lnTo>
                  <a:lnTo>
                    <a:pt x="2217" y="1684"/>
                  </a:lnTo>
                  <a:lnTo>
                    <a:pt x="2220" y="1685"/>
                  </a:lnTo>
                  <a:lnTo>
                    <a:pt x="2223" y="1685"/>
                  </a:lnTo>
                  <a:lnTo>
                    <a:pt x="2227" y="1685"/>
                  </a:lnTo>
                  <a:lnTo>
                    <a:pt x="2230" y="1685"/>
                  </a:lnTo>
                  <a:lnTo>
                    <a:pt x="2233" y="1685"/>
                  </a:lnTo>
                  <a:lnTo>
                    <a:pt x="2237" y="1685"/>
                  </a:lnTo>
                  <a:lnTo>
                    <a:pt x="2240" y="1685"/>
                  </a:lnTo>
                  <a:lnTo>
                    <a:pt x="2243" y="1685"/>
                  </a:lnTo>
                  <a:lnTo>
                    <a:pt x="2247" y="1685"/>
                  </a:lnTo>
                  <a:lnTo>
                    <a:pt x="2250" y="1686"/>
                  </a:lnTo>
                  <a:lnTo>
                    <a:pt x="2253" y="1686"/>
                  </a:lnTo>
                  <a:lnTo>
                    <a:pt x="2257" y="1686"/>
                  </a:lnTo>
                  <a:lnTo>
                    <a:pt x="2260" y="1686"/>
                  </a:lnTo>
                  <a:lnTo>
                    <a:pt x="2263" y="1686"/>
                  </a:lnTo>
                  <a:lnTo>
                    <a:pt x="2267" y="1686"/>
                  </a:lnTo>
                  <a:lnTo>
                    <a:pt x="2270" y="1686"/>
                  </a:lnTo>
                  <a:lnTo>
                    <a:pt x="2273" y="1686"/>
                  </a:lnTo>
                  <a:lnTo>
                    <a:pt x="2277" y="1686"/>
                  </a:lnTo>
                  <a:lnTo>
                    <a:pt x="2280" y="1686"/>
                  </a:lnTo>
                  <a:lnTo>
                    <a:pt x="2283" y="1686"/>
                  </a:lnTo>
                  <a:lnTo>
                    <a:pt x="2287" y="1686"/>
                  </a:lnTo>
                  <a:lnTo>
                    <a:pt x="2290" y="1687"/>
                  </a:lnTo>
                  <a:lnTo>
                    <a:pt x="2293" y="1687"/>
                  </a:lnTo>
                  <a:lnTo>
                    <a:pt x="2297" y="1687"/>
                  </a:lnTo>
                  <a:lnTo>
                    <a:pt x="2300" y="1687"/>
                  </a:lnTo>
                  <a:lnTo>
                    <a:pt x="2303" y="1687"/>
                  </a:lnTo>
                  <a:lnTo>
                    <a:pt x="2307" y="1687"/>
                  </a:lnTo>
                  <a:lnTo>
                    <a:pt x="2310" y="1687"/>
                  </a:lnTo>
                  <a:lnTo>
                    <a:pt x="2313" y="1687"/>
                  </a:lnTo>
                  <a:lnTo>
                    <a:pt x="2317" y="1687"/>
                  </a:lnTo>
                  <a:lnTo>
                    <a:pt x="2320" y="1687"/>
                  </a:lnTo>
                  <a:lnTo>
                    <a:pt x="2323" y="1687"/>
                  </a:lnTo>
                  <a:lnTo>
                    <a:pt x="2327" y="1687"/>
                  </a:lnTo>
                  <a:lnTo>
                    <a:pt x="2330" y="1687"/>
                  </a:lnTo>
                  <a:lnTo>
                    <a:pt x="2333" y="1687"/>
                  </a:lnTo>
                  <a:lnTo>
                    <a:pt x="2337" y="1688"/>
                  </a:lnTo>
                  <a:lnTo>
                    <a:pt x="2340" y="1688"/>
                  </a:lnTo>
                  <a:lnTo>
                    <a:pt x="2343" y="1688"/>
                  </a:lnTo>
                  <a:lnTo>
                    <a:pt x="2347" y="1688"/>
                  </a:lnTo>
                  <a:lnTo>
                    <a:pt x="2350" y="1688"/>
                  </a:lnTo>
                  <a:lnTo>
                    <a:pt x="2353" y="1688"/>
                  </a:lnTo>
                  <a:lnTo>
                    <a:pt x="2357" y="1688"/>
                  </a:lnTo>
                  <a:lnTo>
                    <a:pt x="2360" y="1688"/>
                  </a:lnTo>
                  <a:lnTo>
                    <a:pt x="2363" y="1688"/>
                  </a:lnTo>
                  <a:lnTo>
                    <a:pt x="2367" y="1688"/>
                  </a:lnTo>
                  <a:lnTo>
                    <a:pt x="2370" y="1688"/>
                  </a:lnTo>
                  <a:lnTo>
                    <a:pt x="2373" y="1688"/>
                  </a:lnTo>
                  <a:lnTo>
                    <a:pt x="2377" y="1688"/>
                  </a:lnTo>
                  <a:lnTo>
                    <a:pt x="2380" y="1688"/>
                  </a:lnTo>
                  <a:lnTo>
                    <a:pt x="2383" y="1688"/>
                  </a:lnTo>
                  <a:lnTo>
                    <a:pt x="2387" y="1688"/>
                  </a:lnTo>
                  <a:lnTo>
                    <a:pt x="2390" y="1688"/>
                  </a:lnTo>
                  <a:lnTo>
                    <a:pt x="2393" y="1688"/>
                  </a:lnTo>
                  <a:lnTo>
                    <a:pt x="2397" y="1688"/>
                  </a:lnTo>
                  <a:lnTo>
                    <a:pt x="2400" y="1688"/>
                  </a:lnTo>
                  <a:lnTo>
                    <a:pt x="2403" y="1689"/>
                  </a:lnTo>
                  <a:lnTo>
                    <a:pt x="2407" y="1689"/>
                  </a:lnTo>
                  <a:lnTo>
                    <a:pt x="2410" y="1689"/>
                  </a:lnTo>
                  <a:lnTo>
                    <a:pt x="2413" y="1689"/>
                  </a:lnTo>
                  <a:lnTo>
                    <a:pt x="2417" y="1689"/>
                  </a:lnTo>
                  <a:lnTo>
                    <a:pt x="2420" y="1689"/>
                  </a:lnTo>
                  <a:lnTo>
                    <a:pt x="2423" y="1689"/>
                  </a:lnTo>
                  <a:lnTo>
                    <a:pt x="2427" y="1689"/>
                  </a:lnTo>
                  <a:lnTo>
                    <a:pt x="2430" y="1689"/>
                  </a:lnTo>
                  <a:lnTo>
                    <a:pt x="2433" y="1689"/>
                  </a:lnTo>
                  <a:lnTo>
                    <a:pt x="2437" y="1689"/>
                  </a:lnTo>
                  <a:lnTo>
                    <a:pt x="2440" y="1689"/>
                  </a:lnTo>
                  <a:lnTo>
                    <a:pt x="2443" y="1689"/>
                  </a:lnTo>
                  <a:lnTo>
                    <a:pt x="2447" y="1689"/>
                  </a:lnTo>
                  <a:lnTo>
                    <a:pt x="2450" y="1689"/>
                  </a:lnTo>
                  <a:lnTo>
                    <a:pt x="2453" y="1689"/>
                  </a:lnTo>
                  <a:lnTo>
                    <a:pt x="2457" y="1689"/>
                  </a:lnTo>
                  <a:lnTo>
                    <a:pt x="2460" y="1689"/>
                  </a:lnTo>
                  <a:lnTo>
                    <a:pt x="2463" y="1689"/>
                  </a:lnTo>
                  <a:lnTo>
                    <a:pt x="2467" y="1689"/>
                  </a:lnTo>
                  <a:lnTo>
                    <a:pt x="2470" y="1689"/>
                  </a:lnTo>
                  <a:lnTo>
                    <a:pt x="2473" y="1689"/>
                  </a:lnTo>
                  <a:lnTo>
                    <a:pt x="2477" y="1689"/>
                  </a:lnTo>
                  <a:lnTo>
                    <a:pt x="2480" y="1690"/>
                  </a:lnTo>
                  <a:lnTo>
                    <a:pt x="2483" y="1690"/>
                  </a:lnTo>
                  <a:lnTo>
                    <a:pt x="2487" y="1690"/>
                  </a:lnTo>
                  <a:lnTo>
                    <a:pt x="2490" y="1690"/>
                  </a:lnTo>
                  <a:lnTo>
                    <a:pt x="2493" y="1690"/>
                  </a:lnTo>
                  <a:lnTo>
                    <a:pt x="2497" y="1690"/>
                  </a:lnTo>
                  <a:lnTo>
                    <a:pt x="2500" y="1690"/>
                  </a:lnTo>
                  <a:lnTo>
                    <a:pt x="2503" y="1690"/>
                  </a:lnTo>
                  <a:lnTo>
                    <a:pt x="2507" y="1690"/>
                  </a:lnTo>
                  <a:lnTo>
                    <a:pt x="2510" y="1690"/>
                  </a:lnTo>
                  <a:lnTo>
                    <a:pt x="2513" y="1690"/>
                  </a:lnTo>
                  <a:lnTo>
                    <a:pt x="2517" y="1690"/>
                  </a:lnTo>
                  <a:lnTo>
                    <a:pt x="2520" y="1690"/>
                  </a:lnTo>
                  <a:lnTo>
                    <a:pt x="2523" y="1690"/>
                  </a:lnTo>
                  <a:lnTo>
                    <a:pt x="2527" y="1690"/>
                  </a:lnTo>
                  <a:lnTo>
                    <a:pt x="2530" y="1690"/>
                  </a:lnTo>
                  <a:lnTo>
                    <a:pt x="2533" y="1690"/>
                  </a:lnTo>
                  <a:lnTo>
                    <a:pt x="2537" y="1690"/>
                  </a:lnTo>
                  <a:lnTo>
                    <a:pt x="2540" y="1690"/>
                  </a:lnTo>
                  <a:lnTo>
                    <a:pt x="2543" y="1690"/>
                  </a:lnTo>
                  <a:lnTo>
                    <a:pt x="2547" y="1690"/>
                  </a:lnTo>
                  <a:lnTo>
                    <a:pt x="2550" y="1690"/>
                  </a:lnTo>
                  <a:lnTo>
                    <a:pt x="2553" y="1690"/>
                  </a:lnTo>
                  <a:lnTo>
                    <a:pt x="2557" y="1690"/>
                  </a:lnTo>
                  <a:lnTo>
                    <a:pt x="2560" y="1690"/>
                  </a:lnTo>
                  <a:lnTo>
                    <a:pt x="2563" y="1690"/>
                  </a:lnTo>
                  <a:lnTo>
                    <a:pt x="2567" y="1690"/>
                  </a:lnTo>
                  <a:lnTo>
                    <a:pt x="2570" y="1690"/>
                  </a:lnTo>
                  <a:lnTo>
                    <a:pt x="2573" y="1690"/>
                  </a:lnTo>
                  <a:lnTo>
                    <a:pt x="2577" y="1691"/>
                  </a:lnTo>
                  <a:lnTo>
                    <a:pt x="2580" y="1691"/>
                  </a:lnTo>
                  <a:lnTo>
                    <a:pt x="2583" y="1691"/>
                  </a:lnTo>
                  <a:lnTo>
                    <a:pt x="2587" y="1691"/>
                  </a:lnTo>
                  <a:lnTo>
                    <a:pt x="2590" y="1691"/>
                  </a:lnTo>
                  <a:lnTo>
                    <a:pt x="2593" y="1691"/>
                  </a:lnTo>
                  <a:lnTo>
                    <a:pt x="2597" y="1691"/>
                  </a:lnTo>
                  <a:lnTo>
                    <a:pt x="2600" y="1691"/>
                  </a:lnTo>
                  <a:lnTo>
                    <a:pt x="2603" y="1691"/>
                  </a:lnTo>
                  <a:lnTo>
                    <a:pt x="2607" y="1691"/>
                  </a:lnTo>
                  <a:lnTo>
                    <a:pt x="2610" y="1691"/>
                  </a:lnTo>
                  <a:lnTo>
                    <a:pt x="2613" y="1691"/>
                  </a:lnTo>
                  <a:lnTo>
                    <a:pt x="2617" y="1691"/>
                  </a:lnTo>
                  <a:lnTo>
                    <a:pt x="2620" y="1691"/>
                  </a:lnTo>
                  <a:lnTo>
                    <a:pt x="2623" y="1691"/>
                  </a:lnTo>
                  <a:lnTo>
                    <a:pt x="2627" y="1691"/>
                  </a:lnTo>
                  <a:lnTo>
                    <a:pt x="2630" y="1691"/>
                  </a:lnTo>
                  <a:lnTo>
                    <a:pt x="2633" y="1691"/>
                  </a:lnTo>
                  <a:lnTo>
                    <a:pt x="2637" y="1691"/>
                  </a:lnTo>
                  <a:lnTo>
                    <a:pt x="2640" y="1691"/>
                  </a:lnTo>
                  <a:lnTo>
                    <a:pt x="2643" y="1691"/>
                  </a:lnTo>
                  <a:lnTo>
                    <a:pt x="2647" y="1691"/>
                  </a:lnTo>
                  <a:lnTo>
                    <a:pt x="2650" y="1691"/>
                  </a:lnTo>
                  <a:lnTo>
                    <a:pt x="2653" y="1691"/>
                  </a:lnTo>
                  <a:lnTo>
                    <a:pt x="2657" y="1691"/>
                  </a:lnTo>
                  <a:lnTo>
                    <a:pt x="2660" y="1691"/>
                  </a:lnTo>
                  <a:lnTo>
                    <a:pt x="2663" y="1691"/>
                  </a:lnTo>
                  <a:lnTo>
                    <a:pt x="2667" y="1691"/>
                  </a:lnTo>
                  <a:lnTo>
                    <a:pt x="2670" y="1691"/>
                  </a:lnTo>
                  <a:lnTo>
                    <a:pt x="2673" y="1691"/>
                  </a:lnTo>
                  <a:lnTo>
                    <a:pt x="2677" y="1691"/>
                  </a:lnTo>
                  <a:lnTo>
                    <a:pt x="2680" y="1691"/>
                  </a:lnTo>
                  <a:lnTo>
                    <a:pt x="2683" y="1691"/>
                  </a:lnTo>
                  <a:lnTo>
                    <a:pt x="2687" y="1691"/>
                  </a:lnTo>
                  <a:lnTo>
                    <a:pt x="2690" y="1691"/>
                  </a:lnTo>
                  <a:lnTo>
                    <a:pt x="2693" y="1691"/>
                  </a:lnTo>
                  <a:lnTo>
                    <a:pt x="2697" y="1691"/>
                  </a:lnTo>
                  <a:lnTo>
                    <a:pt x="2700" y="1691"/>
                  </a:lnTo>
                  <a:lnTo>
                    <a:pt x="2703" y="1692"/>
                  </a:lnTo>
                  <a:lnTo>
                    <a:pt x="2707" y="1692"/>
                  </a:lnTo>
                  <a:lnTo>
                    <a:pt x="2710" y="1692"/>
                  </a:lnTo>
                  <a:lnTo>
                    <a:pt x="2713" y="1692"/>
                  </a:lnTo>
                  <a:lnTo>
                    <a:pt x="2717" y="1692"/>
                  </a:lnTo>
                  <a:lnTo>
                    <a:pt x="2720" y="1692"/>
                  </a:lnTo>
                  <a:lnTo>
                    <a:pt x="2723" y="1692"/>
                  </a:lnTo>
                  <a:lnTo>
                    <a:pt x="2727" y="1692"/>
                  </a:lnTo>
                  <a:lnTo>
                    <a:pt x="2730" y="1692"/>
                  </a:lnTo>
                  <a:lnTo>
                    <a:pt x="2733" y="1692"/>
                  </a:lnTo>
                  <a:lnTo>
                    <a:pt x="2737" y="1692"/>
                  </a:lnTo>
                  <a:lnTo>
                    <a:pt x="2740" y="1692"/>
                  </a:lnTo>
                  <a:lnTo>
                    <a:pt x="2743" y="1692"/>
                  </a:lnTo>
                  <a:lnTo>
                    <a:pt x="2747" y="1692"/>
                  </a:lnTo>
                  <a:lnTo>
                    <a:pt x="2750" y="1692"/>
                  </a:lnTo>
                  <a:lnTo>
                    <a:pt x="2753" y="1692"/>
                  </a:lnTo>
                  <a:lnTo>
                    <a:pt x="2757" y="1692"/>
                  </a:lnTo>
                  <a:lnTo>
                    <a:pt x="2760" y="1692"/>
                  </a:lnTo>
                  <a:lnTo>
                    <a:pt x="2763" y="1692"/>
                  </a:lnTo>
                  <a:lnTo>
                    <a:pt x="2767" y="1692"/>
                  </a:lnTo>
                  <a:lnTo>
                    <a:pt x="2770" y="1692"/>
                  </a:lnTo>
                  <a:lnTo>
                    <a:pt x="2773" y="1692"/>
                  </a:lnTo>
                  <a:lnTo>
                    <a:pt x="2777" y="1692"/>
                  </a:lnTo>
                  <a:lnTo>
                    <a:pt x="2780" y="1692"/>
                  </a:lnTo>
                  <a:lnTo>
                    <a:pt x="2783" y="1692"/>
                  </a:lnTo>
                  <a:lnTo>
                    <a:pt x="2787" y="1692"/>
                  </a:lnTo>
                  <a:lnTo>
                    <a:pt x="2790" y="1692"/>
                  </a:lnTo>
                  <a:lnTo>
                    <a:pt x="2793" y="1692"/>
                  </a:lnTo>
                  <a:lnTo>
                    <a:pt x="2797" y="1692"/>
                  </a:lnTo>
                  <a:lnTo>
                    <a:pt x="2800" y="1692"/>
                  </a:lnTo>
                  <a:lnTo>
                    <a:pt x="2803" y="1692"/>
                  </a:lnTo>
                  <a:lnTo>
                    <a:pt x="2807" y="1692"/>
                  </a:lnTo>
                  <a:lnTo>
                    <a:pt x="2810" y="1692"/>
                  </a:lnTo>
                  <a:lnTo>
                    <a:pt x="2813" y="1692"/>
                  </a:lnTo>
                  <a:lnTo>
                    <a:pt x="2817" y="1692"/>
                  </a:lnTo>
                  <a:lnTo>
                    <a:pt x="2820" y="1692"/>
                  </a:lnTo>
                  <a:lnTo>
                    <a:pt x="2823" y="1692"/>
                  </a:lnTo>
                  <a:lnTo>
                    <a:pt x="2827" y="1692"/>
                  </a:lnTo>
                  <a:lnTo>
                    <a:pt x="2830" y="1692"/>
                  </a:lnTo>
                  <a:lnTo>
                    <a:pt x="2833" y="1692"/>
                  </a:lnTo>
                  <a:lnTo>
                    <a:pt x="2837" y="1692"/>
                  </a:lnTo>
                  <a:lnTo>
                    <a:pt x="2840" y="1692"/>
                  </a:lnTo>
                  <a:lnTo>
                    <a:pt x="2843" y="1692"/>
                  </a:lnTo>
                  <a:lnTo>
                    <a:pt x="2847" y="1692"/>
                  </a:lnTo>
                  <a:lnTo>
                    <a:pt x="2850" y="1692"/>
                  </a:lnTo>
                  <a:lnTo>
                    <a:pt x="2853" y="1692"/>
                  </a:lnTo>
                  <a:lnTo>
                    <a:pt x="2857" y="1692"/>
                  </a:lnTo>
                  <a:lnTo>
                    <a:pt x="2860" y="1692"/>
                  </a:lnTo>
                  <a:lnTo>
                    <a:pt x="2863" y="1692"/>
                  </a:lnTo>
                  <a:lnTo>
                    <a:pt x="2867" y="1692"/>
                  </a:lnTo>
                  <a:lnTo>
                    <a:pt x="2870" y="1692"/>
                  </a:lnTo>
                  <a:lnTo>
                    <a:pt x="2873" y="1692"/>
                  </a:lnTo>
                  <a:lnTo>
                    <a:pt x="2877" y="1692"/>
                  </a:lnTo>
                  <a:lnTo>
                    <a:pt x="2880" y="1692"/>
                  </a:lnTo>
                  <a:lnTo>
                    <a:pt x="2883" y="1692"/>
                  </a:lnTo>
                  <a:lnTo>
                    <a:pt x="2887" y="1692"/>
                  </a:lnTo>
                  <a:lnTo>
                    <a:pt x="2890" y="1692"/>
                  </a:lnTo>
                  <a:lnTo>
                    <a:pt x="2893" y="1692"/>
                  </a:lnTo>
                  <a:lnTo>
                    <a:pt x="2897" y="1692"/>
                  </a:lnTo>
                  <a:lnTo>
                    <a:pt x="2900" y="1693"/>
                  </a:lnTo>
                  <a:lnTo>
                    <a:pt x="2903" y="1693"/>
                  </a:lnTo>
                  <a:lnTo>
                    <a:pt x="2907" y="1693"/>
                  </a:lnTo>
                  <a:lnTo>
                    <a:pt x="2910" y="1693"/>
                  </a:lnTo>
                  <a:lnTo>
                    <a:pt x="2913" y="1693"/>
                  </a:lnTo>
                  <a:lnTo>
                    <a:pt x="2917" y="1693"/>
                  </a:lnTo>
                  <a:lnTo>
                    <a:pt x="2920" y="1693"/>
                  </a:lnTo>
                  <a:lnTo>
                    <a:pt x="2923" y="1693"/>
                  </a:lnTo>
                  <a:lnTo>
                    <a:pt x="2927" y="1693"/>
                  </a:lnTo>
                  <a:lnTo>
                    <a:pt x="2930" y="1693"/>
                  </a:lnTo>
                  <a:lnTo>
                    <a:pt x="2933" y="1693"/>
                  </a:lnTo>
                  <a:lnTo>
                    <a:pt x="2937" y="1693"/>
                  </a:lnTo>
                  <a:lnTo>
                    <a:pt x="2940" y="1693"/>
                  </a:lnTo>
                  <a:lnTo>
                    <a:pt x="2943" y="1693"/>
                  </a:lnTo>
                  <a:lnTo>
                    <a:pt x="2947" y="1693"/>
                  </a:lnTo>
                  <a:lnTo>
                    <a:pt x="2950" y="1693"/>
                  </a:lnTo>
                  <a:lnTo>
                    <a:pt x="2953" y="1693"/>
                  </a:lnTo>
                  <a:lnTo>
                    <a:pt x="2957" y="1693"/>
                  </a:lnTo>
                  <a:lnTo>
                    <a:pt x="2960" y="1693"/>
                  </a:lnTo>
                  <a:lnTo>
                    <a:pt x="2963" y="1693"/>
                  </a:lnTo>
                  <a:lnTo>
                    <a:pt x="2967" y="1693"/>
                  </a:lnTo>
                  <a:lnTo>
                    <a:pt x="2970" y="1693"/>
                  </a:lnTo>
                  <a:lnTo>
                    <a:pt x="2973" y="1693"/>
                  </a:lnTo>
                  <a:lnTo>
                    <a:pt x="2977" y="1693"/>
                  </a:lnTo>
                  <a:lnTo>
                    <a:pt x="2980" y="1693"/>
                  </a:lnTo>
                  <a:lnTo>
                    <a:pt x="2983" y="1693"/>
                  </a:lnTo>
                  <a:lnTo>
                    <a:pt x="2987" y="1693"/>
                  </a:lnTo>
                  <a:lnTo>
                    <a:pt x="2990" y="1693"/>
                  </a:lnTo>
                  <a:lnTo>
                    <a:pt x="2993" y="1693"/>
                  </a:lnTo>
                  <a:lnTo>
                    <a:pt x="2997" y="1693"/>
                  </a:lnTo>
                  <a:lnTo>
                    <a:pt x="3000" y="1693"/>
                  </a:lnTo>
                  <a:lnTo>
                    <a:pt x="3003" y="1693"/>
                  </a:lnTo>
                  <a:lnTo>
                    <a:pt x="3007" y="1693"/>
                  </a:lnTo>
                  <a:lnTo>
                    <a:pt x="3010" y="1693"/>
                  </a:lnTo>
                  <a:lnTo>
                    <a:pt x="3013" y="1693"/>
                  </a:lnTo>
                  <a:lnTo>
                    <a:pt x="3017" y="1693"/>
                  </a:lnTo>
                  <a:lnTo>
                    <a:pt x="3020" y="1693"/>
                  </a:lnTo>
                  <a:lnTo>
                    <a:pt x="3023" y="1693"/>
                  </a:lnTo>
                  <a:lnTo>
                    <a:pt x="3027" y="1693"/>
                  </a:lnTo>
                  <a:lnTo>
                    <a:pt x="3030" y="1693"/>
                  </a:lnTo>
                  <a:lnTo>
                    <a:pt x="3033" y="1693"/>
                  </a:lnTo>
                  <a:lnTo>
                    <a:pt x="3037" y="1693"/>
                  </a:lnTo>
                  <a:lnTo>
                    <a:pt x="3040" y="1693"/>
                  </a:lnTo>
                  <a:lnTo>
                    <a:pt x="3043" y="1693"/>
                  </a:lnTo>
                  <a:lnTo>
                    <a:pt x="3047" y="1693"/>
                  </a:lnTo>
                  <a:lnTo>
                    <a:pt x="3050" y="1693"/>
                  </a:lnTo>
                  <a:lnTo>
                    <a:pt x="3053" y="1693"/>
                  </a:lnTo>
                  <a:lnTo>
                    <a:pt x="3057" y="1693"/>
                  </a:lnTo>
                  <a:lnTo>
                    <a:pt x="3060" y="1693"/>
                  </a:lnTo>
                  <a:lnTo>
                    <a:pt x="3063" y="1693"/>
                  </a:lnTo>
                  <a:lnTo>
                    <a:pt x="3067" y="1693"/>
                  </a:lnTo>
                  <a:lnTo>
                    <a:pt x="3070" y="1693"/>
                  </a:lnTo>
                  <a:lnTo>
                    <a:pt x="3073" y="1693"/>
                  </a:lnTo>
                  <a:lnTo>
                    <a:pt x="3077" y="1693"/>
                  </a:lnTo>
                  <a:lnTo>
                    <a:pt x="3080" y="1693"/>
                  </a:lnTo>
                  <a:lnTo>
                    <a:pt x="3083" y="1693"/>
                  </a:lnTo>
                  <a:lnTo>
                    <a:pt x="3087" y="1693"/>
                  </a:lnTo>
                  <a:lnTo>
                    <a:pt x="3090" y="1693"/>
                  </a:lnTo>
                  <a:lnTo>
                    <a:pt x="3093" y="1693"/>
                  </a:lnTo>
                  <a:lnTo>
                    <a:pt x="3097" y="1693"/>
                  </a:lnTo>
                  <a:lnTo>
                    <a:pt x="3100" y="1693"/>
                  </a:lnTo>
                  <a:lnTo>
                    <a:pt x="3103" y="1693"/>
                  </a:lnTo>
                  <a:lnTo>
                    <a:pt x="3107" y="1694"/>
                  </a:lnTo>
                  <a:lnTo>
                    <a:pt x="3110" y="1694"/>
                  </a:lnTo>
                  <a:lnTo>
                    <a:pt x="3113" y="1694"/>
                  </a:lnTo>
                  <a:lnTo>
                    <a:pt x="3117" y="1694"/>
                  </a:lnTo>
                  <a:lnTo>
                    <a:pt x="3120" y="1694"/>
                  </a:lnTo>
                  <a:lnTo>
                    <a:pt x="3123" y="1694"/>
                  </a:lnTo>
                  <a:lnTo>
                    <a:pt x="3127" y="1694"/>
                  </a:lnTo>
                  <a:lnTo>
                    <a:pt x="3130" y="1694"/>
                  </a:lnTo>
                  <a:lnTo>
                    <a:pt x="3133" y="1694"/>
                  </a:lnTo>
                  <a:lnTo>
                    <a:pt x="3137" y="1694"/>
                  </a:lnTo>
                  <a:lnTo>
                    <a:pt x="3140" y="1694"/>
                  </a:lnTo>
                  <a:lnTo>
                    <a:pt x="3143" y="1694"/>
                  </a:lnTo>
                  <a:lnTo>
                    <a:pt x="3147" y="1694"/>
                  </a:lnTo>
                  <a:lnTo>
                    <a:pt x="3150" y="1694"/>
                  </a:lnTo>
                  <a:lnTo>
                    <a:pt x="3153" y="1694"/>
                  </a:lnTo>
                  <a:lnTo>
                    <a:pt x="3157" y="1694"/>
                  </a:lnTo>
                  <a:lnTo>
                    <a:pt x="3160" y="1694"/>
                  </a:lnTo>
                  <a:lnTo>
                    <a:pt x="3163" y="1694"/>
                  </a:lnTo>
                  <a:lnTo>
                    <a:pt x="3167" y="1694"/>
                  </a:lnTo>
                  <a:lnTo>
                    <a:pt x="3170" y="1694"/>
                  </a:lnTo>
                  <a:lnTo>
                    <a:pt x="3173" y="1694"/>
                  </a:lnTo>
                  <a:lnTo>
                    <a:pt x="3177" y="1694"/>
                  </a:lnTo>
                  <a:lnTo>
                    <a:pt x="3180" y="1694"/>
                  </a:lnTo>
                  <a:lnTo>
                    <a:pt x="3183" y="1694"/>
                  </a:lnTo>
                  <a:lnTo>
                    <a:pt x="3187" y="1694"/>
                  </a:lnTo>
                  <a:lnTo>
                    <a:pt x="3190" y="1694"/>
                  </a:lnTo>
                  <a:lnTo>
                    <a:pt x="3193" y="1694"/>
                  </a:lnTo>
                  <a:lnTo>
                    <a:pt x="3197" y="1694"/>
                  </a:lnTo>
                  <a:lnTo>
                    <a:pt x="3200" y="1694"/>
                  </a:lnTo>
                  <a:lnTo>
                    <a:pt x="3203" y="1694"/>
                  </a:lnTo>
                  <a:lnTo>
                    <a:pt x="3207" y="1694"/>
                  </a:lnTo>
                  <a:lnTo>
                    <a:pt x="3210" y="1694"/>
                  </a:lnTo>
                  <a:lnTo>
                    <a:pt x="3213" y="1694"/>
                  </a:lnTo>
                  <a:lnTo>
                    <a:pt x="3217" y="1694"/>
                  </a:lnTo>
                  <a:lnTo>
                    <a:pt x="3220" y="1694"/>
                  </a:lnTo>
                  <a:lnTo>
                    <a:pt x="3223" y="1694"/>
                  </a:lnTo>
                  <a:lnTo>
                    <a:pt x="3227" y="1694"/>
                  </a:lnTo>
                  <a:lnTo>
                    <a:pt x="3230" y="1694"/>
                  </a:lnTo>
                  <a:lnTo>
                    <a:pt x="3233" y="1694"/>
                  </a:lnTo>
                  <a:lnTo>
                    <a:pt x="3237" y="1694"/>
                  </a:lnTo>
                  <a:lnTo>
                    <a:pt x="3240" y="1694"/>
                  </a:lnTo>
                  <a:lnTo>
                    <a:pt x="3243" y="1694"/>
                  </a:lnTo>
                  <a:lnTo>
                    <a:pt x="3247" y="1694"/>
                  </a:lnTo>
                  <a:lnTo>
                    <a:pt x="3250" y="1694"/>
                  </a:lnTo>
                  <a:lnTo>
                    <a:pt x="3253" y="1694"/>
                  </a:lnTo>
                  <a:lnTo>
                    <a:pt x="3257" y="1694"/>
                  </a:lnTo>
                  <a:lnTo>
                    <a:pt x="3260" y="1694"/>
                  </a:lnTo>
                  <a:lnTo>
                    <a:pt x="3263" y="1694"/>
                  </a:lnTo>
                  <a:lnTo>
                    <a:pt x="3267" y="1694"/>
                  </a:lnTo>
                  <a:lnTo>
                    <a:pt x="3270" y="1694"/>
                  </a:lnTo>
                  <a:lnTo>
                    <a:pt x="3273" y="1694"/>
                  </a:lnTo>
                  <a:lnTo>
                    <a:pt x="3277" y="1694"/>
                  </a:lnTo>
                  <a:lnTo>
                    <a:pt x="3280" y="1694"/>
                  </a:lnTo>
                  <a:lnTo>
                    <a:pt x="3283" y="1694"/>
                  </a:lnTo>
                  <a:lnTo>
                    <a:pt x="3287" y="1694"/>
                  </a:lnTo>
                  <a:lnTo>
                    <a:pt x="3290" y="1694"/>
                  </a:lnTo>
                  <a:lnTo>
                    <a:pt x="3293" y="1694"/>
                  </a:lnTo>
                  <a:lnTo>
                    <a:pt x="3297" y="1694"/>
                  </a:lnTo>
                  <a:lnTo>
                    <a:pt x="3300" y="1694"/>
                  </a:lnTo>
                  <a:lnTo>
                    <a:pt x="3303" y="1694"/>
                  </a:lnTo>
                  <a:lnTo>
                    <a:pt x="3307" y="1694"/>
                  </a:lnTo>
                  <a:lnTo>
                    <a:pt x="3310" y="1694"/>
                  </a:lnTo>
                  <a:lnTo>
                    <a:pt x="3313" y="1694"/>
                  </a:lnTo>
                  <a:lnTo>
                    <a:pt x="3317" y="1694"/>
                  </a:lnTo>
                  <a:lnTo>
                    <a:pt x="3320" y="1694"/>
                  </a:lnTo>
                  <a:lnTo>
                    <a:pt x="3323" y="1694"/>
                  </a:lnTo>
                  <a:lnTo>
                    <a:pt x="3327" y="1694"/>
                  </a:lnTo>
                  <a:lnTo>
                    <a:pt x="3330" y="1694"/>
                  </a:lnTo>
                  <a:lnTo>
                    <a:pt x="3333" y="1694"/>
                  </a:lnTo>
                  <a:lnTo>
                    <a:pt x="3337" y="1694"/>
                  </a:lnTo>
                  <a:lnTo>
                    <a:pt x="3340" y="1694"/>
                  </a:lnTo>
                  <a:lnTo>
                    <a:pt x="3343" y="1694"/>
                  </a:lnTo>
                  <a:lnTo>
                    <a:pt x="3347" y="1694"/>
                  </a:lnTo>
                  <a:lnTo>
                    <a:pt x="3350" y="1694"/>
                  </a:lnTo>
                  <a:lnTo>
                    <a:pt x="3353" y="1694"/>
                  </a:lnTo>
                  <a:lnTo>
                    <a:pt x="3357" y="1694"/>
                  </a:lnTo>
                  <a:lnTo>
                    <a:pt x="3360" y="1694"/>
                  </a:lnTo>
                  <a:lnTo>
                    <a:pt x="3363" y="1694"/>
                  </a:lnTo>
                  <a:lnTo>
                    <a:pt x="3367" y="1694"/>
                  </a:lnTo>
                  <a:lnTo>
                    <a:pt x="3370" y="1694"/>
                  </a:lnTo>
                  <a:lnTo>
                    <a:pt x="3373" y="1694"/>
                  </a:lnTo>
                  <a:lnTo>
                    <a:pt x="3377" y="1694"/>
                  </a:lnTo>
                  <a:lnTo>
                    <a:pt x="3380" y="1694"/>
                  </a:lnTo>
                  <a:lnTo>
                    <a:pt x="3383" y="1694"/>
                  </a:lnTo>
                  <a:lnTo>
                    <a:pt x="3387" y="1694"/>
                  </a:lnTo>
                  <a:lnTo>
                    <a:pt x="3390" y="1694"/>
                  </a:lnTo>
                  <a:lnTo>
                    <a:pt x="3393" y="1694"/>
                  </a:lnTo>
                  <a:lnTo>
                    <a:pt x="3397" y="1694"/>
                  </a:lnTo>
                  <a:lnTo>
                    <a:pt x="3400" y="1694"/>
                  </a:lnTo>
                  <a:lnTo>
                    <a:pt x="3403" y="1695"/>
                  </a:lnTo>
                  <a:lnTo>
                    <a:pt x="3407" y="1694"/>
                  </a:lnTo>
                  <a:lnTo>
                    <a:pt x="3410" y="1695"/>
                  </a:lnTo>
                  <a:lnTo>
                    <a:pt x="3413" y="1695"/>
                  </a:lnTo>
                  <a:lnTo>
                    <a:pt x="3417" y="1695"/>
                  </a:lnTo>
                  <a:lnTo>
                    <a:pt x="3420" y="1695"/>
                  </a:lnTo>
                  <a:lnTo>
                    <a:pt x="3423" y="1695"/>
                  </a:lnTo>
                  <a:lnTo>
                    <a:pt x="3427" y="1695"/>
                  </a:lnTo>
                  <a:lnTo>
                    <a:pt x="3430" y="1695"/>
                  </a:lnTo>
                  <a:lnTo>
                    <a:pt x="3433" y="1695"/>
                  </a:lnTo>
                  <a:lnTo>
                    <a:pt x="3437" y="1695"/>
                  </a:lnTo>
                  <a:lnTo>
                    <a:pt x="3440" y="1695"/>
                  </a:lnTo>
                  <a:lnTo>
                    <a:pt x="3443" y="1695"/>
                  </a:lnTo>
                  <a:lnTo>
                    <a:pt x="3447" y="1695"/>
                  </a:lnTo>
                  <a:lnTo>
                    <a:pt x="3450" y="1695"/>
                  </a:lnTo>
                  <a:lnTo>
                    <a:pt x="3453" y="1695"/>
                  </a:lnTo>
                  <a:lnTo>
                    <a:pt x="3457" y="1695"/>
                  </a:lnTo>
                  <a:lnTo>
                    <a:pt x="3460" y="1695"/>
                  </a:lnTo>
                  <a:lnTo>
                    <a:pt x="3463" y="1695"/>
                  </a:lnTo>
                  <a:lnTo>
                    <a:pt x="3467" y="1695"/>
                  </a:lnTo>
                  <a:lnTo>
                    <a:pt x="3470" y="1695"/>
                  </a:lnTo>
                  <a:lnTo>
                    <a:pt x="3473" y="1695"/>
                  </a:lnTo>
                  <a:lnTo>
                    <a:pt x="3477" y="1695"/>
                  </a:lnTo>
                  <a:lnTo>
                    <a:pt x="3480" y="1695"/>
                  </a:lnTo>
                  <a:lnTo>
                    <a:pt x="3483" y="1695"/>
                  </a:lnTo>
                  <a:lnTo>
                    <a:pt x="3487" y="1695"/>
                  </a:lnTo>
                  <a:lnTo>
                    <a:pt x="3490" y="1695"/>
                  </a:lnTo>
                  <a:lnTo>
                    <a:pt x="3493" y="1695"/>
                  </a:lnTo>
                  <a:lnTo>
                    <a:pt x="3497" y="1695"/>
                  </a:lnTo>
                  <a:lnTo>
                    <a:pt x="3500" y="1695"/>
                  </a:lnTo>
                  <a:lnTo>
                    <a:pt x="3503" y="1695"/>
                  </a:lnTo>
                  <a:lnTo>
                    <a:pt x="3507" y="1695"/>
                  </a:lnTo>
                  <a:lnTo>
                    <a:pt x="3510" y="1695"/>
                  </a:lnTo>
                  <a:lnTo>
                    <a:pt x="3513" y="1695"/>
                  </a:lnTo>
                  <a:lnTo>
                    <a:pt x="3517" y="1695"/>
                  </a:lnTo>
                  <a:lnTo>
                    <a:pt x="3520" y="1695"/>
                  </a:lnTo>
                  <a:lnTo>
                    <a:pt x="3523" y="1695"/>
                  </a:lnTo>
                  <a:lnTo>
                    <a:pt x="3527" y="1695"/>
                  </a:lnTo>
                  <a:lnTo>
                    <a:pt x="3530" y="1695"/>
                  </a:lnTo>
                  <a:lnTo>
                    <a:pt x="3533" y="1695"/>
                  </a:lnTo>
                  <a:lnTo>
                    <a:pt x="3537" y="1695"/>
                  </a:lnTo>
                  <a:lnTo>
                    <a:pt x="3540" y="1695"/>
                  </a:lnTo>
                  <a:lnTo>
                    <a:pt x="3543" y="1695"/>
                  </a:lnTo>
                  <a:lnTo>
                    <a:pt x="3547" y="1695"/>
                  </a:lnTo>
                  <a:lnTo>
                    <a:pt x="3550" y="1695"/>
                  </a:lnTo>
                  <a:lnTo>
                    <a:pt x="3553" y="1695"/>
                  </a:lnTo>
                  <a:lnTo>
                    <a:pt x="3557" y="1695"/>
                  </a:lnTo>
                  <a:lnTo>
                    <a:pt x="3560" y="1695"/>
                  </a:lnTo>
                  <a:lnTo>
                    <a:pt x="3563" y="1695"/>
                  </a:lnTo>
                  <a:lnTo>
                    <a:pt x="3567" y="1695"/>
                  </a:lnTo>
                  <a:lnTo>
                    <a:pt x="3570" y="1695"/>
                  </a:lnTo>
                  <a:lnTo>
                    <a:pt x="3573" y="1695"/>
                  </a:lnTo>
                  <a:lnTo>
                    <a:pt x="3577" y="1695"/>
                  </a:lnTo>
                  <a:lnTo>
                    <a:pt x="3580" y="1695"/>
                  </a:lnTo>
                  <a:lnTo>
                    <a:pt x="3583" y="1695"/>
                  </a:lnTo>
                  <a:lnTo>
                    <a:pt x="3587" y="1695"/>
                  </a:lnTo>
                  <a:lnTo>
                    <a:pt x="3590" y="1695"/>
                  </a:lnTo>
                  <a:lnTo>
                    <a:pt x="3593" y="1695"/>
                  </a:lnTo>
                  <a:lnTo>
                    <a:pt x="3597" y="1695"/>
                  </a:lnTo>
                  <a:lnTo>
                    <a:pt x="3600" y="1695"/>
                  </a:lnTo>
                  <a:lnTo>
                    <a:pt x="3603" y="1695"/>
                  </a:lnTo>
                  <a:lnTo>
                    <a:pt x="3607" y="1695"/>
                  </a:lnTo>
                  <a:lnTo>
                    <a:pt x="3610" y="1695"/>
                  </a:lnTo>
                  <a:lnTo>
                    <a:pt x="3613" y="1695"/>
                  </a:lnTo>
                  <a:lnTo>
                    <a:pt x="3617" y="1695"/>
                  </a:lnTo>
                  <a:lnTo>
                    <a:pt x="3620" y="1695"/>
                  </a:lnTo>
                  <a:lnTo>
                    <a:pt x="3623" y="1695"/>
                  </a:lnTo>
                  <a:lnTo>
                    <a:pt x="3627" y="1695"/>
                  </a:lnTo>
                  <a:lnTo>
                    <a:pt x="3630" y="1695"/>
                  </a:lnTo>
                  <a:lnTo>
                    <a:pt x="3633" y="1695"/>
                  </a:lnTo>
                  <a:lnTo>
                    <a:pt x="3637" y="1695"/>
                  </a:lnTo>
                  <a:lnTo>
                    <a:pt x="3640" y="1695"/>
                  </a:lnTo>
                  <a:lnTo>
                    <a:pt x="3643" y="1695"/>
                  </a:lnTo>
                  <a:lnTo>
                    <a:pt x="3647" y="1695"/>
                  </a:lnTo>
                  <a:lnTo>
                    <a:pt x="3650" y="1695"/>
                  </a:lnTo>
                  <a:lnTo>
                    <a:pt x="3653" y="1695"/>
                  </a:lnTo>
                  <a:lnTo>
                    <a:pt x="3657" y="1695"/>
                  </a:lnTo>
                  <a:lnTo>
                    <a:pt x="3660" y="1695"/>
                  </a:lnTo>
                  <a:lnTo>
                    <a:pt x="3663" y="1695"/>
                  </a:lnTo>
                  <a:lnTo>
                    <a:pt x="3667" y="1695"/>
                  </a:lnTo>
                  <a:lnTo>
                    <a:pt x="3670" y="1695"/>
                  </a:lnTo>
                  <a:lnTo>
                    <a:pt x="3673" y="1695"/>
                  </a:lnTo>
                  <a:lnTo>
                    <a:pt x="3677" y="1695"/>
                  </a:lnTo>
                  <a:lnTo>
                    <a:pt x="3680" y="1695"/>
                  </a:lnTo>
                  <a:lnTo>
                    <a:pt x="3683" y="1695"/>
                  </a:lnTo>
                  <a:lnTo>
                    <a:pt x="3687" y="1695"/>
                  </a:lnTo>
                  <a:lnTo>
                    <a:pt x="3690" y="1695"/>
                  </a:lnTo>
                  <a:lnTo>
                    <a:pt x="3693" y="1695"/>
                  </a:lnTo>
                  <a:lnTo>
                    <a:pt x="3697" y="1695"/>
                  </a:lnTo>
                  <a:lnTo>
                    <a:pt x="3700" y="1695"/>
                  </a:lnTo>
                  <a:lnTo>
                    <a:pt x="3703" y="1695"/>
                  </a:lnTo>
                  <a:lnTo>
                    <a:pt x="3707" y="1695"/>
                  </a:lnTo>
                  <a:lnTo>
                    <a:pt x="3710" y="1695"/>
                  </a:lnTo>
                  <a:lnTo>
                    <a:pt x="3713" y="1695"/>
                  </a:lnTo>
                  <a:lnTo>
                    <a:pt x="3717" y="1695"/>
                  </a:lnTo>
                  <a:lnTo>
                    <a:pt x="3720" y="1695"/>
                  </a:lnTo>
                  <a:lnTo>
                    <a:pt x="3723" y="1695"/>
                  </a:lnTo>
                  <a:lnTo>
                    <a:pt x="3727" y="1695"/>
                  </a:lnTo>
                  <a:lnTo>
                    <a:pt x="3730" y="1695"/>
                  </a:lnTo>
                  <a:lnTo>
                    <a:pt x="3733" y="1695"/>
                  </a:lnTo>
                  <a:lnTo>
                    <a:pt x="3737" y="1695"/>
                  </a:lnTo>
                  <a:lnTo>
                    <a:pt x="3740" y="1695"/>
                  </a:lnTo>
                  <a:lnTo>
                    <a:pt x="3743" y="1695"/>
                  </a:lnTo>
                  <a:lnTo>
                    <a:pt x="3747" y="1695"/>
                  </a:lnTo>
                  <a:lnTo>
                    <a:pt x="3750" y="1695"/>
                  </a:lnTo>
                  <a:lnTo>
                    <a:pt x="3753" y="1695"/>
                  </a:lnTo>
                  <a:lnTo>
                    <a:pt x="3757" y="1695"/>
                  </a:lnTo>
                  <a:lnTo>
                    <a:pt x="3760" y="1695"/>
                  </a:lnTo>
                  <a:lnTo>
                    <a:pt x="3763" y="1695"/>
                  </a:lnTo>
                  <a:lnTo>
                    <a:pt x="3767" y="1695"/>
                  </a:lnTo>
                  <a:lnTo>
                    <a:pt x="3770" y="1695"/>
                  </a:lnTo>
                  <a:lnTo>
                    <a:pt x="3773" y="1695"/>
                  </a:lnTo>
                  <a:lnTo>
                    <a:pt x="3777" y="1695"/>
                  </a:lnTo>
                  <a:lnTo>
                    <a:pt x="3780" y="1695"/>
                  </a:lnTo>
                  <a:lnTo>
                    <a:pt x="3783" y="1695"/>
                  </a:lnTo>
                  <a:lnTo>
                    <a:pt x="3787" y="1695"/>
                  </a:lnTo>
                  <a:lnTo>
                    <a:pt x="3790" y="1695"/>
                  </a:lnTo>
                  <a:lnTo>
                    <a:pt x="3793" y="1695"/>
                  </a:lnTo>
                  <a:lnTo>
                    <a:pt x="3797" y="1695"/>
                  </a:lnTo>
                  <a:lnTo>
                    <a:pt x="3800" y="1695"/>
                  </a:lnTo>
                  <a:lnTo>
                    <a:pt x="3803" y="1695"/>
                  </a:lnTo>
                  <a:lnTo>
                    <a:pt x="3807" y="1695"/>
                  </a:lnTo>
                  <a:lnTo>
                    <a:pt x="3810" y="1695"/>
                  </a:lnTo>
                  <a:lnTo>
                    <a:pt x="3813" y="1695"/>
                  </a:lnTo>
                  <a:lnTo>
                    <a:pt x="3817" y="1695"/>
                  </a:lnTo>
                  <a:lnTo>
                    <a:pt x="3820" y="1696"/>
                  </a:lnTo>
                  <a:lnTo>
                    <a:pt x="3823" y="1695"/>
                  </a:lnTo>
                  <a:lnTo>
                    <a:pt x="3827" y="1695"/>
                  </a:lnTo>
                  <a:lnTo>
                    <a:pt x="3830" y="1696"/>
                  </a:lnTo>
                  <a:lnTo>
                    <a:pt x="3833" y="1696"/>
                  </a:lnTo>
                  <a:lnTo>
                    <a:pt x="3837" y="1696"/>
                  </a:lnTo>
                  <a:lnTo>
                    <a:pt x="3840" y="1696"/>
                  </a:lnTo>
                  <a:lnTo>
                    <a:pt x="3843" y="1696"/>
                  </a:lnTo>
                  <a:lnTo>
                    <a:pt x="3847" y="1696"/>
                  </a:lnTo>
                  <a:lnTo>
                    <a:pt x="3850" y="1696"/>
                  </a:lnTo>
                  <a:lnTo>
                    <a:pt x="3853" y="1696"/>
                  </a:lnTo>
                  <a:lnTo>
                    <a:pt x="3857" y="1696"/>
                  </a:lnTo>
                  <a:lnTo>
                    <a:pt x="3860" y="1696"/>
                  </a:lnTo>
                  <a:lnTo>
                    <a:pt x="3863" y="1696"/>
                  </a:lnTo>
                  <a:lnTo>
                    <a:pt x="3867" y="1696"/>
                  </a:lnTo>
                  <a:lnTo>
                    <a:pt x="3870" y="1696"/>
                  </a:lnTo>
                  <a:lnTo>
                    <a:pt x="3873" y="1696"/>
                  </a:lnTo>
                  <a:lnTo>
                    <a:pt x="3877" y="1696"/>
                  </a:lnTo>
                  <a:lnTo>
                    <a:pt x="3880" y="1696"/>
                  </a:lnTo>
                  <a:lnTo>
                    <a:pt x="3883" y="1696"/>
                  </a:lnTo>
                  <a:lnTo>
                    <a:pt x="3887" y="1696"/>
                  </a:lnTo>
                  <a:lnTo>
                    <a:pt x="3890" y="1696"/>
                  </a:lnTo>
                  <a:lnTo>
                    <a:pt x="3893" y="1696"/>
                  </a:lnTo>
                  <a:lnTo>
                    <a:pt x="3897" y="1696"/>
                  </a:lnTo>
                  <a:lnTo>
                    <a:pt x="3900" y="1696"/>
                  </a:lnTo>
                  <a:lnTo>
                    <a:pt x="3903" y="1696"/>
                  </a:lnTo>
                  <a:lnTo>
                    <a:pt x="3907" y="1696"/>
                  </a:lnTo>
                  <a:lnTo>
                    <a:pt x="3910" y="1696"/>
                  </a:lnTo>
                  <a:lnTo>
                    <a:pt x="3913" y="1696"/>
                  </a:lnTo>
                  <a:lnTo>
                    <a:pt x="3917" y="1696"/>
                  </a:lnTo>
                  <a:lnTo>
                    <a:pt x="3920" y="1696"/>
                  </a:lnTo>
                  <a:lnTo>
                    <a:pt x="3923" y="1696"/>
                  </a:lnTo>
                  <a:lnTo>
                    <a:pt x="3927" y="1696"/>
                  </a:lnTo>
                  <a:lnTo>
                    <a:pt x="3930" y="1696"/>
                  </a:lnTo>
                  <a:lnTo>
                    <a:pt x="3933" y="1696"/>
                  </a:lnTo>
                  <a:lnTo>
                    <a:pt x="3937" y="1696"/>
                  </a:lnTo>
                  <a:lnTo>
                    <a:pt x="3940" y="1696"/>
                  </a:lnTo>
                  <a:lnTo>
                    <a:pt x="3943" y="1696"/>
                  </a:lnTo>
                  <a:lnTo>
                    <a:pt x="3947" y="1696"/>
                  </a:lnTo>
                  <a:lnTo>
                    <a:pt x="3950" y="1696"/>
                  </a:lnTo>
                  <a:lnTo>
                    <a:pt x="3953" y="1696"/>
                  </a:lnTo>
                  <a:lnTo>
                    <a:pt x="3957" y="1696"/>
                  </a:lnTo>
                  <a:lnTo>
                    <a:pt x="3960" y="1696"/>
                  </a:lnTo>
                  <a:lnTo>
                    <a:pt x="3963" y="1696"/>
                  </a:lnTo>
                  <a:lnTo>
                    <a:pt x="3967" y="1696"/>
                  </a:lnTo>
                  <a:lnTo>
                    <a:pt x="3970" y="1696"/>
                  </a:lnTo>
                  <a:lnTo>
                    <a:pt x="3973" y="1696"/>
                  </a:lnTo>
                  <a:lnTo>
                    <a:pt x="3977" y="1696"/>
                  </a:lnTo>
                  <a:lnTo>
                    <a:pt x="3980" y="1696"/>
                  </a:lnTo>
                  <a:lnTo>
                    <a:pt x="3983" y="1696"/>
                  </a:lnTo>
                  <a:lnTo>
                    <a:pt x="3987" y="1696"/>
                  </a:lnTo>
                  <a:lnTo>
                    <a:pt x="3990" y="1696"/>
                  </a:lnTo>
                  <a:lnTo>
                    <a:pt x="3993" y="1696"/>
                  </a:lnTo>
                  <a:lnTo>
                    <a:pt x="3997" y="1696"/>
                  </a:lnTo>
                  <a:lnTo>
                    <a:pt x="4000" y="1696"/>
                  </a:lnTo>
                </a:path>
              </a:pathLst>
            </a:custGeom>
            <a:noFill/>
            <a:ln w="4763" cap="flat">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25" name="Freeform 118"/>
            <p:cNvSpPr>
              <a:spLocks/>
            </p:cNvSpPr>
            <p:nvPr/>
          </p:nvSpPr>
          <p:spPr bwMode="auto">
            <a:xfrm>
              <a:off x="185738" y="2649538"/>
              <a:ext cx="6350000" cy="2792413"/>
            </a:xfrm>
            <a:custGeom>
              <a:avLst/>
              <a:gdLst/>
              <a:ahLst/>
              <a:cxnLst>
                <a:cxn ang="0">
                  <a:pos x="57" y="1680"/>
                </a:cxn>
                <a:cxn ang="0">
                  <a:pos x="107" y="1727"/>
                </a:cxn>
                <a:cxn ang="0">
                  <a:pos x="173" y="1727"/>
                </a:cxn>
                <a:cxn ang="0">
                  <a:pos x="240" y="1728"/>
                </a:cxn>
                <a:cxn ang="0">
                  <a:pos x="307" y="1728"/>
                </a:cxn>
                <a:cxn ang="0">
                  <a:pos x="373" y="1728"/>
                </a:cxn>
                <a:cxn ang="0">
                  <a:pos x="440" y="1728"/>
                </a:cxn>
                <a:cxn ang="0">
                  <a:pos x="507" y="1728"/>
                </a:cxn>
                <a:cxn ang="0">
                  <a:pos x="573" y="1728"/>
                </a:cxn>
                <a:cxn ang="0">
                  <a:pos x="640" y="1728"/>
                </a:cxn>
                <a:cxn ang="0">
                  <a:pos x="707" y="1728"/>
                </a:cxn>
                <a:cxn ang="0">
                  <a:pos x="773" y="1728"/>
                </a:cxn>
                <a:cxn ang="0">
                  <a:pos x="840" y="1727"/>
                </a:cxn>
                <a:cxn ang="0">
                  <a:pos x="907" y="1727"/>
                </a:cxn>
                <a:cxn ang="0">
                  <a:pos x="973" y="1727"/>
                </a:cxn>
                <a:cxn ang="0">
                  <a:pos x="1040" y="1726"/>
                </a:cxn>
                <a:cxn ang="0">
                  <a:pos x="1107" y="1726"/>
                </a:cxn>
                <a:cxn ang="0">
                  <a:pos x="1173" y="1726"/>
                </a:cxn>
                <a:cxn ang="0">
                  <a:pos x="1240" y="1726"/>
                </a:cxn>
                <a:cxn ang="0">
                  <a:pos x="1307" y="1726"/>
                </a:cxn>
                <a:cxn ang="0">
                  <a:pos x="1373" y="1726"/>
                </a:cxn>
                <a:cxn ang="0">
                  <a:pos x="1440" y="1725"/>
                </a:cxn>
                <a:cxn ang="0">
                  <a:pos x="1507" y="1725"/>
                </a:cxn>
                <a:cxn ang="0">
                  <a:pos x="1573" y="1718"/>
                </a:cxn>
                <a:cxn ang="0">
                  <a:pos x="1640" y="1705"/>
                </a:cxn>
                <a:cxn ang="0">
                  <a:pos x="1707" y="1468"/>
                </a:cxn>
                <a:cxn ang="0">
                  <a:pos x="1737" y="289"/>
                </a:cxn>
                <a:cxn ang="0">
                  <a:pos x="1761" y="1372"/>
                </a:cxn>
                <a:cxn ang="0">
                  <a:pos x="1801" y="854"/>
                </a:cxn>
                <a:cxn ang="0">
                  <a:pos x="1833" y="1555"/>
                </a:cxn>
                <a:cxn ang="0">
                  <a:pos x="1893" y="1505"/>
                </a:cxn>
                <a:cxn ang="0">
                  <a:pos x="1917" y="597"/>
                </a:cxn>
                <a:cxn ang="0">
                  <a:pos x="1960" y="1643"/>
                </a:cxn>
                <a:cxn ang="0">
                  <a:pos x="2027" y="1678"/>
                </a:cxn>
                <a:cxn ang="0">
                  <a:pos x="2093" y="1689"/>
                </a:cxn>
                <a:cxn ang="0">
                  <a:pos x="2160" y="1693"/>
                </a:cxn>
                <a:cxn ang="0">
                  <a:pos x="2227" y="1696"/>
                </a:cxn>
                <a:cxn ang="0">
                  <a:pos x="2293" y="1697"/>
                </a:cxn>
                <a:cxn ang="0">
                  <a:pos x="2360" y="1698"/>
                </a:cxn>
                <a:cxn ang="0">
                  <a:pos x="2427" y="1700"/>
                </a:cxn>
                <a:cxn ang="0">
                  <a:pos x="2493" y="1700"/>
                </a:cxn>
                <a:cxn ang="0">
                  <a:pos x="2560" y="1701"/>
                </a:cxn>
                <a:cxn ang="0">
                  <a:pos x="2627" y="1701"/>
                </a:cxn>
                <a:cxn ang="0">
                  <a:pos x="2693" y="1702"/>
                </a:cxn>
                <a:cxn ang="0">
                  <a:pos x="2760" y="1702"/>
                </a:cxn>
                <a:cxn ang="0">
                  <a:pos x="2827" y="1703"/>
                </a:cxn>
                <a:cxn ang="0">
                  <a:pos x="2893" y="1703"/>
                </a:cxn>
                <a:cxn ang="0">
                  <a:pos x="2960" y="1703"/>
                </a:cxn>
                <a:cxn ang="0">
                  <a:pos x="3027" y="1704"/>
                </a:cxn>
                <a:cxn ang="0">
                  <a:pos x="3093" y="1704"/>
                </a:cxn>
                <a:cxn ang="0">
                  <a:pos x="3160" y="1704"/>
                </a:cxn>
                <a:cxn ang="0">
                  <a:pos x="3227" y="1704"/>
                </a:cxn>
                <a:cxn ang="0">
                  <a:pos x="3293" y="1705"/>
                </a:cxn>
                <a:cxn ang="0">
                  <a:pos x="3360" y="1705"/>
                </a:cxn>
                <a:cxn ang="0">
                  <a:pos x="3427" y="1705"/>
                </a:cxn>
                <a:cxn ang="0">
                  <a:pos x="3493" y="1705"/>
                </a:cxn>
                <a:cxn ang="0">
                  <a:pos x="3560" y="1706"/>
                </a:cxn>
                <a:cxn ang="0">
                  <a:pos x="3627" y="1706"/>
                </a:cxn>
                <a:cxn ang="0">
                  <a:pos x="3693" y="1706"/>
                </a:cxn>
                <a:cxn ang="0">
                  <a:pos x="3760" y="1706"/>
                </a:cxn>
                <a:cxn ang="0">
                  <a:pos x="3827" y="1706"/>
                </a:cxn>
                <a:cxn ang="0">
                  <a:pos x="3893" y="1706"/>
                </a:cxn>
                <a:cxn ang="0">
                  <a:pos x="3960" y="1706"/>
                </a:cxn>
              </a:cxnLst>
              <a:rect l="0" t="0" r="r" b="b"/>
              <a:pathLst>
                <a:path w="4000" h="1759">
                  <a:moveTo>
                    <a:pt x="0" y="1727"/>
                  </a:moveTo>
                  <a:lnTo>
                    <a:pt x="3" y="1727"/>
                  </a:lnTo>
                  <a:lnTo>
                    <a:pt x="7" y="1727"/>
                  </a:lnTo>
                  <a:lnTo>
                    <a:pt x="10" y="1727"/>
                  </a:lnTo>
                  <a:lnTo>
                    <a:pt x="13" y="1727"/>
                  </a:lnTo>
                  <a:lnTo>
                    <a:pt x="17" y="1727"/>
                  </a:lnTo>
                  <a:lnTo>
                    <a:pt x="20" y="1727"/>
                  </a:lnTo>
                  <a:lnTo>
                    <a:pt x="23" y="1727"/>
                  </a:lnTo>
                  <a:lnTo>
                    <a:pt x="27" y="1727"/>
                  </a:lnTo>
                  <a:lnTo>
                    <a:pt x="30" y="1727"/>
                  </a:lnTo>
                  <a:lnTo>
                    <a:pt x="33" y="1727"/>
                  </a:lnTo>
                  <a:lnTo>
                    <a:pt x="37" y="1727"/>
                  </a:lnTo>
                  <a:lnTo>
                    <a:pt x="40" y="1727"/>
                  </a:lnTo>
                  <a:lnTo>
                    <a:pt x="43" y="1727"/>
                  </a:lnTo>
                  <a:lnTo>
                    <a:pt x="47" y="1727"/>
                  </a:lnTo>
                  <a:lnTo>
                    <a:pt x="50" y="1727"/>
                  </a:lnTo>
                  <a:lnTo>
                    <a:pt x="53" y="1722"/>
                  </a:lnTo>
                  <a:lnTo>
                    <a:pt x="54" y="1720"/>
                  </a:lnTo>
                  <a:lnTo>
                    <a:pt x="56" y="1697"/>
                  </a:lnTo>
                  <a:lnTo>
                    <a:pt x="57" y="1680"/>
                  </a:lnTo>
                  <a:lnTo>
                    <a:pt x="57" y="1663"/>
                  </a:lnTo>
                  <a:lnTo>
                    <a:pt x="59" y="1640"/>
                  </a:lnTo>
                  <a:lnTo>
                    <a:pt x="60" y="1652"/>
                  </a:lnTo>
                  <a:lnTo>
                    <a:pt x="63" y="1734"/>
                  </a:lnTo>
                  <a:lnTo>
                    <a:pt x="63" y="1747"/>
                  </a:lnTo>
                  <a:lnTo>
                    <a:pt x="64" y="1755"/>
                  </a:lnTo>
                  <a:lnTo>
                    <a:pt x="65" y="1759"/>
                  </a:lnTo>
                  <a:lnTo>
                    <a:pt x="67" y="1755"/>
                  </a:lnTo>
                  <a:lnTo>
                    <a:pt x="70" y="1740"/>
                  </a:lnTo>
                  <a:lnTo>
                    <a:pt x="73" y="1731"/>
                  </a:lnTo>
                  <a:lnTo>
                    <a:pt x="77" y="1728"/>
                  </a:lnTo>
                  <a:lnTo>
                    <a:pt x="80" y="1727"/>
                  </a:lnTo>
                  <a:lnTo>
                    <a:pt x="83" y="1727"/>
                  </a:lnTo>
                  <a:lnTo>
                    <a:pt x="87" y="1727"/>
                  </a:lnTo>
                  <a:lnTo>
                    <a:pt x="90" y="1727"/>
                  </a:lnTo>
                  <a:lnTo>
                    <a:pt x="93" y="1727"/>
                  </a:lnTo>
                  <a:lnTo>
                    <a:pt x="97" y="1727"/>
                  </a:lnTo>
                  <a:lnTo>
                    <a:pt x="100" y="1727"/>
                  </a:lnTo>
                  <a:lnTo>
                    <a:pt x="103" y="1727"/>
                  </a:lnTo>
                  <a:lnTo>
                    <a:pt x="107" y="1727"/>
                  </a:lnTo>
                  <a:lnTo>
                    <a:pt x="110" y="1727"/>
                  </a:lnTo>
                  <a:lnTo>
                    <a:pt x="113" y="1727"/>
                  </a:lnTo>
                  <a:lnTo>
                    <a:pt x="117" y="1727"/>
                  </a:lnTo>
                  <a:lnTo>
                    <a:pt x="120" y="1727"/>
                  </a:lnTo>
                  <a:lnTo>
                    <a:pt x="123" y="1727"/>
                  </a:lnTo>
                  <a:lnTo>
                    <a:pt x="127" y="1727"/>
                  </a:lnTo>
                  <a:lnTo>
                    <a:pt x="130" y="1727"/>
                  </a:lnTo>
                  <a:lnTo>
                    <a:pt x="133" y="1727"/>
                  </a:lnTo>
                  <a:lnTo>
                    <a:pt x="137" y="1727"/>
                  </a:lnTo>
                  <a:lnTo>
                    <a:pt x="140" y="1727"/>
                  </a:lnTo>
                  <a:lnTo>
                    <a:pt x="143" y="1727"/>
                  </a:lnTo>
                  <a:lnTo>
                    <a:pt x="147" y="1727"/>
                  </a:lnTo>
                  <a:lnTo>
                    <a:pt x="150" y="1727"/>
                  </a:lnTo>
                  <a:lnTo>
                    <a:pt x="153" y="1727"/>
                  </a:lnTo>
                  <a:lnTo>
                    <a:pt x="157" y="1727"/>
                  </a:lnTo>
                  <a:lnTo>
                    <a:pt x="160" y="1727"/>
                  </a:lnTo>
                  <a:lnTo>
                    <a:pt x="163" y="1727"/>
                  </a:lnTo>
                  <a:lnTo>
                    <a:pt x="167" y="1728"/>
                  </a:lnTo>
                  <a:lnTo>
                    <a:pt x="170" y="1728"/>
                  </a:lnTo>
                  <a:lnTo>
                    <a:pt x="173" y="1727"/>
                  </a:lnTo>
                  <a:lnTo>
                    <a:pt x="177" y="1728"/>
                  </a:lnTo>
                  <a:lnTo>
                    <a:pt x="180" y="1728"/>
                  </a:lnTo>
                  <a:lnTo>
                    <a:pt x="183" y="1728"/>
                  </a:lnTo>
                  <a:lnTo>
                    <a:pt x="187" y="1728"/>
                  </a:lnTo>
                  <a:lnTo>
                    <a:pt x="190" y="1728"/>
                  </a:lnTo>
                  <a:lnTo>
                    <a:pt x="193" y="1728"/>
                  </a:lnTo>
                  <a:lnTo>
                    <a:pt x="197" y="1728"/>
                  </a:lnTo>
                  <a:lnTo>
                    <a:pt x="200" y="1728"/>
                  </a:lnTo>
                  <a:lnTo>
                    <a:pt x="203" y="1728"/>
                  </a:lnTo>
                  <a:lnTo>
                    <a:pt x="207" y="1728"/>
                  </a:lnTo>
                  <a:lnTo>
                    <a:pt x="210" y="1728"/>
                  </a:lnTo>
                  <a:lnTo>
                    <a:pt x="213" y="1728"/>
                  </a:lnTo>
                  <a:lnTo>
                    <a:pt x="217" y="1728"/>
                  </a:lnTo>
                  <a:lnTo>
                    <a:pt x="220" y="1728"/>
                  </a:lnTo>
                  <a:lnTo>
                    <a:pt x="223" y="1728"/>
                  </a:lnTo>
                  <a:lnTo>
                    <a:pt x="227" y="1728"/>
                  </a:lnTo>
                  <a:lnTo>
                    <a:pt x="230" y="1728"/>
                  </a:lnTo>
                  <a:lnTo>
                    <a:pt x="233" y="1728"/>
                  </a:lnTo>
                  <a:lnTo>
                    <a:pt x="237" y="1728"/>
                  </a:lnTo>
                  <a:lnTo>
                    <a:pt x="240" y="1728"/>
                  </a:lnTo>
                  <a:lnTo>
                    <a:pt x="243" y="1728"/>
                  </a:lnTo>
                  <a:lnTo>
                    <a:pt x="247" y="1728"/>
                  </a:lnTo>
                  <a:lnTo>
                    <a:pt x="250" y="1728"/>
                  </a:lnTo>
                  <a:lnTo>
                    <a:pt x="253" y="1728"/>
                  </a:lnTo>
                  <a:lnTo>
                    <a:pt x="257" y="1728"/>
                  </a:lnTo>
                  <a:lnTo>
                    <a:pt x="260" y="1728"/>
                  </a:lnTo>
                  <a:lnTo>
                    <a:pt x="263" y="1728"/>
                  </a:lnTo>
                  <a:lnTo>
                    <a:pt x="267" y="1728"/>
                  </a:lnTo>
                  <a:lnTo>
                    <a:pt x="270" y="1728"/>
                  </a:lnTo>
                  <a:lnTo>
                    <a:pt x="273" y="1728"/>
                  </a:lnTo>
                  <a:lnTo>
                    <a:pt x="277" y="1728"/>
                  </a:lnTo>
                  <a:lnTo>
                    <a:pt x="280" y="1728"/>
                  </a:lnTo>
                  <a:lnTo>
                    <a:pt x="283" y="1728"/>
                  </a:lnTo>
                  <a:lnTo>
                    <a:pt x="287" y="1728"/>
                  </a:lnTo>
                  <a:lnTo>
                    <a:pt x="290" y="1728"/>
                  </a:lnTo>
                  <a:lnTo>
                    <a:pt x="293" y="1728"/>
                  </a:lnTo>
                  <a:lnTo>
                    <a:pt x="297" y="1728"/>
                  </a:lnTo>
                  <a:lnTo>
                    <a:pt x="300" y="1728"/>
                  </a:lnTo>
                  <a:lnTo>
                    <a:pt x="303" y="1728"/>
                  </a:lnTo>
                  <a:lnTo>
                    <a:pt x="307" y="1728"/>
                  </a:lnTo>
                  <a:lnTo>
                    <a:pt x="310" y="1728"/>
                  </a:lnTo>
                  <a:lnTo>
                    <a:pt x="313" y="1728"/>
                  </a:lnTo>
                  <a:lnTo>
                    <a:pt x="317" y="1728"/>
                  </a:lnTo>
                  <a:lnTo>
                    <a:pt x="320" y="1728"/>
                  </a:lnTo>
                  <a:lnTo>
                    <a:pt x="323" y="1728"/>
                  </a:lnTo>
                  <a:lnTo>
                    <a:pt x="327" y="1728"/>
                  </a:lnTo>
                  <a:lnTo>
                    <a:pt x="330" y="1728"/>
                  </a:lnTo>
                  <a:lnTo>
                    <a:pt x="333" y="1728"/>
                  </a:lnTo>
                  <a:lnTo>
                    <a:pt x="337" y="1728"/>
                  </a:lnTo>
                  <a:lnTo>
                    <a:pt x="340" y="1728"/>
                  </a:lnTo>
                  <a:lnTo>
                    <a:pt x="343" y="1728"/>
                  </a:lnTo>
                  <a:lnTo>
                    <a:pt x="347" y="1728"/>
                  </a:lnTo>
                  <a:lnTo>
                    <a:pt x="350" y="1728"/>
                  </a:lnTo>
                  <a:lnTo>
                    <a:pt x="353" y="1728"/>
                  </a:lnTo>
                  <a:lnTo>
                    <a:pt x="357" y="1728"/>
                  </a:lnTo>
                  <a:lnTo>
                    <a:pt x="360" y="1728"/>
                  </a:lnTo>
                  <a:lnTo>
                    <a:pt x="363" y="1728"/>
                  </a:lnTo>
                  <a:lnTo>
                    <a:pt x="367" y="1728"/>
                  </a:lnTo>
                  <a:lnTo>
                    <a:pt x="370" y="1728"/>
                  </a:lnTo>
                  <a:lnTo>
                    <a:pt x="373" y="1728"/>
                  </a:lnTo>
                  <a:lnTo>
                    <a:pt x="377" y="1728"/>
                  </a:lnTo>
                  <a:lnTo>
                    <a:pt x="380" y="1728"/>
                  </a:lnTo>
                  <a:lnTo>
                    <a:pt x="383" y="1728"/>
                  </a:lnTo>
                  <a:lnTo>
                    <a:pt x="387" y="1728"/>
                  </a:lnTo>
                  <a:lnTo>
                    <a:pt x="390" y="1728"/>
                  </a:lnTo>
                  <a:lnTo>
                    <a:pt x="393" y="1728"/>
                  </a:lnTo>
                  <a:lnTo>
                    <a:pt x="397" y="1728"/>
                  </a:lnTo>
                  <a:lnTo>
                    <a:pt x="400" y="1728"/>
                  </a:lnTo>
                  <a:lnTo>
                    <a:pt x="403" y="1728"/>
                  </a:lnTo>
                  <a:lnTo>
                    <a:pt x="407" y="1728"/>
                  </a:lnTo>
                  <a:lnTo>
                    <a:pt x="410" y="1728"/>
                  </a:lnTo>
                  <a:lnTo>
                    <a:pt x="413" y="1728"/>
                  </a:lnTo>
                  <a:lnTo>
                    <a:pt x="417" y="1728"/>
                  </a:lnTo>
                  <a:lnTo>
                    <a:pt x="420" y="1728"/>
                  </a:lnTo>
                  <a:lnTo>
                    <a:pt x="423" y="1728"/>
                  </a:lnTo>
                  <a:lnTo>
                    <a:pt x="427" y="1728"/>
                  </a:lnTo>
                  <a:lnTo>
                    <a:pt x="430" y="1728"/>
                  </a:lnTo>
                  <a:lnTo>
                    <a:pt x="433" y="1728"/>
                  </a:lnTo>
                  <a:lnTo>
                    <a:pt x="437" y="1728"/>
                  </a:lnTo>
                  <a:lnTo>
                    <a:pt x="440" y="1728"/>
                  </a:lnTo>
                  <a:lnTo>
                    <a:pt x="443" y="1728"/>
                  </a:lnTo>
                  <a:lnTo>
                    <a:pt x="447" y="1728"/>
                  </a:lnTo>
                  <a:lnTo>
                    <a:pt x="450" y="1728"/>
                  </a:lnTo>
                  <a:lnTo>
                    <a:pt x="453" y="1728"/>
                  </a:lnTo>
                  <a:lnTo>
                    <a:pt x="457" y="1728"/>
                  </a:lnTo>
                  <a:lnTo>
                    <a:pt x="460" y="1728"/>
                  </a:lnTo>
                  <a:lnTo>
                    <a:pt x="463" y="1728"/>
                  </a:lnTo>
                  <a:lnTo>
                    <a:pt x="467" y="1728"/>
                  </a:lnTo>
                  <a:lnTo>
                    <a:pt x="470" y="1728"/>
                  </a:lnTo>
                  <a:lnTo>
                    <a:pt x="473" y="1728"/>
                  </a:lnTo>
                  <a:lnTo>
                    <a:pt x="477" y="1728"/>
                  </a:lnTo>
                  <a:lnTo>
                    <a:pt x="480" y="1728"/>
                  </a:lnTo>
                  <a:lnTo>
                    <a:pt x="483" y="1728"/>
                  </a:lnTo>
                  <a:lnTo>
                    <a:pt x="487" y="1728"/>
                  </a:lnTo>
                  <a:lnTo>
                    <a:pt x="490" y="1728"/>
                  </a:lnTo>
                  <a:lnTo>
                    <a:pt x="493" y="1728"/>
                  </a:lnTo>
                  <a:lnTo>
                    <a:pt x="497" y="1728"/>
                  </a:lnTo>
                  <a:lnTo>
                    <a:pt x="500" y="1728"/>
                  </a:lnTo>
                  <a:lnTo>
                    <a:pt x="503" y="1728"/>
                  </a:lnTo>
                  <a:lnTo>
                    <a:pt x="507" y="1728"/>
                  </a:lnTo>
                  <a:lnTo>
                    <a:pt x="510" y="1728"/>
                  </a:lnTo>
                  <a:lnTo>
                    <a:pt x="513" y="1728"/>
                  </a:lnTo>
                  <a:lnTo>
                    <a:pt x="517" y="1728"/>
                  </a:lnTo>
                  <a:lnTo>
                    <a:pt x="520" y="1728"/>
                  </a:lnTo>
                  <a:lnTo>
                    <a:pt x="523" y="1728"/>
                  </a:lnTo>
                  <a:lnTo>
                    <a:pt x="527" y="1728"/>
                  </a:lnTo>
                  <a:lnTo>
                    <a:pt x="530" y="1728"/>
                  </a:lnTo>
                  <a:lnTo>
                    <a:pt x="533" y="1728"/>
                  </a:lnTo>
                  <a:lnTo>
                    <a:pt x="537" y="1728"/>
                  </a:lnTo>
                  <a:lnTo>
                    <a:pt x="540" y="1728"/>
                  </a:lnTo>
                  <a:lnTo>
                    <a:pt x="543" y="1728"/>
                  </a:lnTo>
                  <a:lnTo>
                    <a:pt x="547" y="1728"/>
                  </a:lnTo>
                  <a:lnTo>
                    <a:pt x="550" y="1728"/>
                  </a:lnTo>
                  <a:lnTo>
                    <a:pt x="553" y="1728"/>
                  </a:lnTo>
                  <a:lnTo>
                    <a:pt x="557" y="1728"/>
                  </a:lnTo>
                  <a:lnTo>
                    <a:pt x="560" y="1728"/>
                  </a:lnTo>
                  <a:lnTo>
                    <a:pt x="563" y="1728"/>
                  </a:lnTo>
                  <a:lnTo>
                    <a:pt x="567" y="1728"/>
                  </a:lnTo>
                  <a:lnTo>
                    <a:pt x="570" y="1728"/>
                  </a:lnTo>
                  <a:lnTo>
                    <a:pt x="573" y="1728"/>
                  </a:lnTo>
                  <a:lnTo>
                    <a:pt x="577" y="1728"/>
                  </a:lnTo>
                  <a:lnTo>
                    <a:pt x="580" y="1728"/>
                  </a:lnTo>
                  <a:lnTo>
                    <a:pt x="583" y="1728"/>
                  </a:lnTo>
                  <a:lnTo>
                    <a:pt x="587" y="1728"/>
                  </a:lnTo>
                  <a:lnTo>
                    <a:pt x="590" y="1728"/>
                  </a:lnTo>
                  <a:lnTo>
                    <a:pt x="593" y="1728"/>
                  </a:lnTo>
                  <a:lnTo>
                    <a:pt x="597" y="1728"/>
                  </a:lnTo>
                  <a:lnTo>
                    <a:pt x="600" y="1728"/>
                  </a:lnTo>
                  <a:lnTo>
                    <a:pt x="603" y="1728"/>
                  </a:lnTo>
                  <a:lnTo>
                    <a:pt x="607" y="1728"/>
                  </a:lnTo>
                  <a:lnTo>
                    <a:pt x="610" y="1728"/>
                  </a:lnTo>
                  <a:lnTo>
                    <a:pt x="613" y="1728"/>
                  </a:lnTo>
                  <a:lnTo>
                    <a:pt x="617" y="1728"/>
                  </a:lnTo>
                  <a:lnTo>
                    <a:pt x="620" y="1728"/>
                  </a:lnTo>
                  <a:lnTo>
                    <a:pt x="623" y="1728"/>
                  </a:lnTo>
                  <a:lnTo>
                    <a:pt x="627" y="1728"/>
                  </a:lnTo>
                  <a:lnTo>
                    <a:pt x="630" y="1728"/>
                  </a:lnTo>
                  <a:lnTo>
                    <a:pt x="633" y="1728"/>
                  </a:lnTo>
                  <a:lnTo>
                    <a:pt x="637" y="1728"/>
                  </a:lnTo>
                  <a:lnTo>
                    <a:pt x="640" y="1728"/>
                  </a:lnTo>
                  <a:lnTo>
                    <a:pt x="643" y="1728"/>
                  </a:lnTo>
                  <a:lnTo>
                    <a:pt x="647" y="1728"/>
                  </a:lnTo>
                  <a:lnTo>
                    <a:pt x="650" y="1728"/>
                  </a:lnTo>
                  <a:lnTo>
                    <a:pt x="653" y="1728"/>
                  </a:lnTo>
                  <a:lnTo>
                    <a:pt x="657" y="1728"/>
                  </a:lnTo>
                  <a:lnTo>
                    <a:pt x="660" y="1728"/>
                  </a:lnTo>
                  <a:lnTo>
                    <a:pt x="663" y="1728"/>
                  </a:lnTo>
                  <a:lnTo>
                    <a:pt x="667" y="1728"/>
                  </a:lnTo>
                  <a:lnTo>
                    <a:pt x="670" y="1728"/>
                  </a:lnTo>
                  <a:lnTo>
                    <a:pt x="673" y="1728"/>
                  </a:lnTo>
                  <a:lnTo>
                    <a:pt x="677" y="1728"/>
                  </a:lnTo>
                  <a:lnTo>
                    <a:pt x="680" y="1728"/>
                  </a:lnTo>
                  <a:lnTo>
                    <a:pt x="683" y="1728"/>
                  </a:lnTo>
                  <a:lnTo>
                    <a:pt x="687" y="1728"/>
                  </a:lnTo>
                  <a:lnTo>
                    <a:pt x="690" y="1728"/>
                  </a:lnTo>
                  <a:lnTo>
                    <a:pt x="693" y="1728"/>
                  </a:lnTo>
                  <a:lnTo>
                    <a:pt x="697" y="1728"/>
                  </a:lnTo>
                  <a:lnTo>
                    <a:pt x="700" y="1728"/>
                  </a:lnTo>
                  <a:lnTo>
                    <a:pt x="703" y="1728"/>
                  </a:lnTo>
                  <a:lnTo>
                    <a:pt x="707" y="1728"/>
                  </a:lnTo>
                  <a:lnTo>
                    <a:pt x="710" y="1728"/>
                  </a:lnTo>
                  <a:lnTo>
                    <a:pt x="713" y="1728"/>
                  </a:lnTo>
                  <a:lnTo>
                    <a:pt x="717" y="1728"/>
                  </a:lnTo>
                  <a:lnTo>
                    <a:pt x="720" y="1728"/>
                  </a:lnTo>
                  <a:lnTo>
                    <a:pt x="723" y="1728"/>
                  </a:lnTo>
                  <a:lnTo>
                    <a:pt x="727" y="1728"/>
                  </a:lnTo>
                  <a:lnTo>
                    <a:pt x="730" y="1728"/>
                  </a:lnTo>
                  <a:lnTo>
                    <a:pt x="733" y="1728"/>
                  </a:lnTo>
                  <a:lnTo>
                    <a:pt x="737" y="1728"/>
                  </a:lnTo>
                  <a:lnTo>
                    <a:pt x="740" y="1728"/>
                  </a:lnTo>
                  <a:lnTo>
                    <a:pt x="743" y="1728"/>
                  </a:lnTo>
                  <a:lnTo>
                    <a:pt x="747" y="1728"/>
                  </a:lnTo>
                  <a:lnTo>
                    <a:pt x="750" y="1728"/>
                  </a:lnTo>
                  <a:lnTo>
                    <a:pt x="753" y="1728"/>
                  </a:lnTo>
                  <a:lnTo>
                    <a:pt x="757" y="1728"/>
                  </a:lnTo>
                  <a:lnTo>
                    <a:pt x="760" y="1728"/>
                  </a:lnTo>
                  <a:lnTo>
                    <a:pt x="763" y="1728"/>
                  </a:lnTo>
                  <a:lnTo>
                    <a:pt x="767" y="1728"/>
                  </a:lnTo>
                  <a:lnTo>
                    <a:pt x="770" y="1728"/>
                  </a:lnTo>
                  <a:lnTo>
                    <a:pt x="773" y="1728"/>
                  </a:lnTo>
                  <a:lnTo>
                    <a:pt x="777" y="1728"/>
                  </a:lnTo>
                  <a:lnTo>
                    <a:pt x="780" y="1728"/>
                  </a:lnTo>
                  <a:lnTo>
                    <a:pt x="783" y="1728"/>
                  </a:lnTo>
                  <a:lnTo>
                    <a:pt x="787" y="1728"/>
                  </a:lnTo>
                  <a:lnTo>
                    <a:pt x="790" y="1728"/>
                  </a:lnTo>
                  <a:lnTo>
                    <a:pt x="793" y="1728"/>
                  </a:lnTo>
                  <a:lnTo>
                    <a:pt x="797" y="1727"/>
                  </a:lnTo>
                  <a:lnTo>
                    <a:pt x="800" y="1727"/>
                  </a:lnTo>
                  <a:lnTo>
                    <a:pt x="803" y="1727"/>
                  </a:lnTo>
                  <a:lnTo>
                    <a:pt x="807" y="1727"/>
                  </a:lnTo>
                  <a:lnTo>
                    <a:pt x="810" y="1727"/>
                  </a:lnTo>
                  <a:lnTo>
                    <a:pt x="813" y="1727"/>
                  </a:lnTo>
                  <a:lnTo>
                    <a:pt x="817" y="1727"/>
                  </a:lnTo>
                  <a:lnTo>
                    <a:pt x="820" y="1727"/>
                  </a:lnTo>
                  <a:lnTo>
                    <a:pt x="823" y="1727"/>
                  </a:lnTo>
                  <a:lnTo>
                    <a:pt x="827" y="1727"/>
                  </a:lnTo>
                  <a:lnTo>
                    <a:pt x="830" y="1727"/>
                  </a:lnTo>
                  <a:lnTo>
                    <a:pt x="833" y="1727"/>
                  </a:lnTo>
                  <a:lnTo>
                    <a:pt x="837" y="1727"/>
                  </a:lnTo>
                  <a:lnTo>
                    <a:pt x="840" y="1727"/>
                  </a:lnTo>
                  <a:lnTo>
                    <a:pt x="843" y="1727"/>
                  </a:lnTo>
                  <a:lnTo>
                    <a:pt x="847" y="1727"/>
                  </a:lnTo>
                  <a:lnTo>
                    <a:pt x="850" y="1727"/>
                  </a:lnTo>
                  <a:lnTo>
                    <a:pt x="853" y="1727"/>
                  </a:lnTo>
                  <a:lnTo>
                    <a:pt x="857" y="1727"/>
                  </a:lnTo>
                  <a:lnTo>
                    <a:pt x="860" y="1727"/>
                  </a:lnTo>
                  <a:lnTo>
                    <a:pt x="863" y="1727"/>
                  </a:lnTo>
                  <a:lnTo>
                    <a:pt x="867" y="1727"/>
                  </a:lnTo>
                  <a:lnTo>
                    <a:pt x="870" y="1727"/>
                  </a:lnTo>
                  <a:lnTo>
                    <a:pt x="873" y="1727"/>
                  </a:lnTo>
                  <a:lnTo>
                    <a:pt x="877" y="1727"/>
                  </a:lnTo>
                  <a:lnTo>
                    <a:pt x="880" y="1727"/>
                  </a:lnTo>
                  <a:lnTo>
                    <a:pt x="883" y="1727"/>
                  </a:lnTo>
                  <a:lnTo>
                    <a:pt x="887" y="1727"/>
                  </a:lnTo>
                  <a:lnTo>
                    <a:pt x="890" y="1727"/>
                  </a:lnTo>
                  <a:lnTo>
                    <a:pt x="893" y="1727"/>
                  </a:lnTo>
                  <a:lnTo>
                    <a:pt x="897" y="1727"/>
                  </a:lnTo>
                  <a:lnTo>
                    <a:pt x="900" y="1727"/>
                  </a:lnTo>
                  <a:lnTo>
                    <a:pt x="903" y="1727"/>
                  </a:lnTo>
                  <a:lnTo>
                    <a:pt x="907" y="1727"/>
                  </a:lnTo>
                  <a:lnTo>
                    <a:pt x="910" y="1727"/>
                  </a:lnTo>
                  <a:lnTo>
                    <a:pt x="913" y="1727"/>
                  </a:lnTo>
                  <a:lnTo>
                    <a:pt x="917" y="1727"/>
                  </a:lnTo>
                  <a:lnTo>
                    <a:pt x="920" y="1727"/>
                  </a:lnTo>
                  <a:lnTo>
                    <a:pt x="923" y="1727"/>
                  </a:lnTo>
                  <a:lnTo>
                    <a:pt x="927" y="1727"/>
                  </a:lnTo>
                  <a:lnTo>
                    <a:pt x="930" y="1727"/>
                  </a:lnTo>
                  <a:lnTo>
                    <a:pt x="933" y="1727"/>
                  </a:lnTo>
                  <a:lnTo>
                    <a:pt x="937" y="1727"/>
                  </a:lnTo>
                  <a:lnTo>
                    <a:pt x="940" y="1727"/>
                  </a:lnTo>
                  <a:lnTo>
                    <a:pt x="943" y="1727"/>
                  </a:lnTo>
                  <a:lnTo>
                    <a:pt x="947" y="1727"/>
                  </a:lnTo>
                  <a:lnTo>
                    <a:pt x="950" y="1727"/>
                  </a:lnTo>
                  <a:lnTo>
                    <a:pt x="953" y="1727"/>
                  </a:lnTo>
                  <a:lnTo>
                    <a:pt x="957" y="1727"/>
                  </a:lnTo>
                  <a:lnTo>
                    <a:pt x="960" y="1727"/>
                  </a:lnTo>
                  <a:lnTo>
                    <a:pt x="963" y="1727"/>
                  </a:lnTo>
                  <a:lnTo>
                    <a:pt x="967" y="1727"/>
                  </a:lnTo>
                  <a:lnTo>
                    <a:pt x="970" y="1727"/>
                  </a:lnTo>
                  <a:lnTo>
                    <a:pt x="973" y="1727"/>
                  </a:lnTo>
                  <a:lnTo>
                    <a:pt x="977" y="1727"/>
                  </a:lnTo>
                  <a:lnTo>
                    <a:pt x="980" y="1727"/>
                  </a:lnTo>
                  <a:lnTo>
                    <a:pt x="983" y="1727"/>
                  </a:lnTo>
                  <a:lnTo>
                    <a:pt x="987" y="1727"/>
                  </a:lnTo>
                  <a:lnTo>
                    <a:pt x="990" y="1727"/>
                  </a:lnTo>
                  <a:lnTo>
                    <a:pt x="993" y="1727"/>
                  </a:lnTo>
                  <a:lnTo>
                    <a:pt x="997" y="1727"/>
                  </a:lnTo>
                  <a:lnTo>
                    <a:pt x="1000" y="1727"/>
                  </a:lnTo>
                  <a:lnTo>
                    <a:pt x="1003" y="1727"/>
                  </a:lnTo>
                  <a:lnTo>
                    <a:pt x="1007" y="1727"/>
                  </a:lnTo>
                  <a:lnTo>
                    <a:pt x="1010" y="1727"/>
                  </a:lnTo>
                  <a:lnTo>
                    <a:pt x="1013" y="1727"/>
                  </a:lnTo>
                  <a:lnTo>
                    <a:pt x="1017" y="1727"/>
                  </a:lnTo>
                  <a:lnTo>
                    <a:pt x="1020" y="1726"/>
                  </a:lnTo>
                  <a:lnTo>
                    <a:pt x="1023" y="1726"/>
                  </a:lnTo>
                  <a:lnTo>
                    <a:pt x="1027" y="1726"/>
                  </a:lnTo>
                  <a:lnTo>
                    <a:pt x="1030" y="1727"/>
                  </a:lnTo>
                  <a:lnTo>
                    <a:pt x="1033" y="1727"/>
                  </a:lnTo>
                  <a:lnTo>
                    <a:pt x="1037" y="1726"/>
                  </a:lnTo>
                  <a:lnTo>
                    <a:pt x="1040" y="1726"/>
                  </a:lnTo>
                  <a:lnTo>
                    <a:pt x="1043" y="1726"/>
                  </a:lnTo>
                  <a:lnTo>
                    <a:pt x="1047" y="1726"/>
                  </a:lnTo>
                  <a:lnTo>
                    <a:pt x="1050" y="1726"/>
                  </a:lnTo>
                  <a:lnTo>
                    <a:pt x="1053" y="1726"/>
                  </a:lnTo>
                  <a:lnTo>
                    <a:pt x="1057" y="1726"/>
                  </a:lnTo>
                  <a:lnTo>
                    <a:pt x="1060" y="1726"/>
                  </a:lnTo>
                  <a:lnTo>
                    <a:pt x="1063" y="1726"/>
                  </a:lnTo>
                  <a:lnTo>
                    <a:pt x="1067" y="1726"/>
                  </a:lnTo>
                  <a:lnTo>
                    <a:pt x="1070" y="1726"/>
                  </a:lnTo>
                  <a:lnTo>
                    <a:pt x="1073" y="1726"/>
                  </a:lnTo>
                  <a:lnTo>
                    <a:pt x="1077" y="1726"/>
                  </a:lnTo>
                  <a:lnTo>
                    <a:pt x="1080" y="1726"/>
                  </a:lnTo>
                  <a:lnTo>
                    <a:pt x="1083" y="1726"/>
                  </a:lnTo>
                  <a:lnTo>
                    <a:pt x="1087" y="1726"/>
                  </a:lnTo>
                  <a:lnTo>
                    <a:pt x="1090" y="1726"/>
                  </a:lnTo>
                  <a:lnTo>
                    <a:pt x="1093" y="1726"/>
                  </a:lnTo>
                  <a:lnTo>
                    <a:pt x="1097" y="1726"/>
                  </a:lnTo>
                  <a:lnTo>
                    <a:pt x="1100" y="1726"/>
                  </a:lnTo>
                  <a:lnTo>
                    <a:pt x="1103" y="1726"/>
                  </a:lnTo>
                  <a:lnTo>
                    <a:pt x="1107" y="1726"/>
                  </a:lnTo>
                  <a:lnTo>
                    <a:pt x="1110" y="1726"/>
                  </a:lnTo>
                  <a:lnTo>
                    <a:pt x="1113" y="1726"/>
                  </a:lnTo>
                  <a:lnTo>
                    <a:pt x="1117" y="1726"/>
                  </a:lnTo>
                  <a:lnTo>
                    <a:pt x="1120" y="1726"/>
                  </a:lnTo>
                  <a:lnTo>
                    <a:pt x="1123" y="1726"/>
                  </a:lnTo>
                  <a:lnTo>
                    <a:pt x="1127" y="1726"/>
                  </a:lnTo>
                  <a:lnTo>
                    <a:pt x="1130" y="1726"/>
                  </a:lnTo>
                  <a:lnTo>
                    <a:pt x="1133" y="1726"/>
                  </a:lnTo>
                  <a:lnTo>
                    <a:pt x="1137" y="1726"/>
                  </a:lnTo>
                  <a:lnTo>
                    <a:pt x="1140" y="1726"/>
                  </a:lnTo>
                  <a:lnTo>
                    <a:pt x="1143" y="1726"/>
                  </a:lnTo>
                  <a:lnTo>
                    <a:pt x="1147" y="1726"/>
                  </a:lnTo>
                  <a:lnTo>
                    <a:pt x="1150" y="1726"/>
                  </a:lnTo>
                  <a:lnTo>
                    <a:pt x="1153" y="1726"/>
                  </a:lnTo>
                  <a:lnTo>
                    <a:pt x="1157" y="1726"/>
                  </a:lnTo>
                  <a:lnTo>
                    <a:pt x="1160" y="1726"/>
                  </a:lnTo>
                  <a:lnTo>
                    <a:pt x="1163" y="1726"/>
                  </a:lnTo>
                  <a:lnTo>
                    <a:pt x="1167" y="1726"/>
                  </a:lnTo>
                  <a:lnTo>
                    <a:pt x="1170" y="1726"/>
                  </a:lnTo>
                  <a:lnTo>
                    <a:pt x="1173" y="1726"/>
                  </a:lnTo>
                  <a:lnTo>
                    <a:pt x="1177" y="1726"/>
                  </a:lnTo>
                  <a:lnTo>
                    <a:pt x="1180" y="1726"/>
                  </a:lnTo>
                  <a:lnTo>
                    <a:pt x="1183" y="1726"/>
                  </a:lnTo>
                  <a:lnTo>
                    <a:pt x="1187" y="1726"/>
                  </a:lnTo>
                  <a:lnTo>
                    <a:pt x="1190" y="1726"/>
                  </a:lnTo>
                  <a:lnTo>
                    <a:pt x="1193" y="1726"/>
                  </a:lnTo>
                  <a:lnTo>
                    <a:pt x="1197" y="1726"/>
                  </a:lnTo>
                  <a:lnTo>
                    <a:pt x="1200" y="1726"/>
                  </a:lnTo>
                  <a:lnTo>
                    <a:pt x="1203" y="1726"/>
                  </a:lnTo>
                  <a:lnTo>
                    <a:pt x="1207" y="1726"/>
                  </a:lnTo>
                  <a:lnTo>
                    <a:pt x="1210" y="1726"/>
                  </a:lnTo>
                  <a:lnTo>
                    <a:pt x="1213" y="1726"/>
                  </a:lnTo>
                  <a:lnTo>
                    <a:pt x="1217" y="1726"/>
                  </a:lnTo>
                  <a:lnTo>
                    <a:pt x="1220" y="1726"/>
                  </a:lnTo>
                  <a:lnTo>
                    <a:pt x="1223" y="1726"/>
                  </a:lnTo>
                  <a:lnTo>
                    <a:pt x="1227" y="1726"/>
                  </a:lnTo>
                  <a:lnTo>
                    <a:pt x="1230" y="1726"/>
                  </a:lnTo>
                  <a:lnTo>
                    <a:pt x="1233" y="1726"/>
                  </a:lnTo>
                  <a:lnTo>
                    <a:pt x="1237" y="1726"/>
                  </a:lnTo>
                  <a:lnTo>
                    <a:pt x="1240" y="1726"/>
                  </a:lnTo>
                  <a:lnTo>
                    <a:pt x="1243" y="1726"/>
                  </a:lnTo>
                  <a:lnTo>
                    <a:pt x="1247" y="1726"/>
                  </a:lnTo>
                  <a:lnTo>
                    <a:pt x="1250" y="1726"/>
                  </a:lnTo>
                  <a:lnTo>
                    <a:pt x="1253" y="1726"/>
                  </a:lnTo>
                  <a:lnTo>
                    <a:pt x="1257" y="1726"/>
                  </a:lnTo>
                  <a:lnTo>
                    <a:pt x="1260" y="1726"/>
                  </a:lnTo>
                  <a:lnTo>
                    <a:pt x="1263" y="1726"/>
                  </a:lnTo>
                  <a:lnTo>
                    <a:pt x="1267" y="1726"/>
                  </a:lnTo>
                  <a:lnTo>
                    <a:pt x="1270" y="1726"/>
                  </a:lnTo>
                  <a:lnTo>
                    <a:pt x="1273" y="1726"/>
                  </a:lnTo>
                  <a:lnTo>
                    <a:pt x="1277" y="1726"/>
                  </a:lnTo>
                  <a:lnTo>
                    <a:pt x="1280" y="1726"/>
                  </a:lnTo>
                  <a:lnTo>
                    <a:pt x="1283" y="1726"/>
                  </a:lnTo>
                  <a:lnTo>
                    <a:pt x="1287" y="1726"/>
                  </a:lnTo>
                  <a:lnTo>
                    <a:pt x="1290" y="1726"/>
                  </a:lnTo>
                  <a:lnTo>
                    <a:pt x="1293" y="1726"/>
                  </a:lnTo>
                  <a:lnTo>
                    <a:pt x="1297" y="1726"/>
                  </a:lnTo>
                  <a:lnTo>
                    <a:pt x="1300" y="1726"/>
                  </a:lnTo>
                  <a:lnTo>
                    <a:pt x="1303" y="1726"/>
                  </a:lnTo>
                  <a:lnTo>
                    <a:pt x="1307" y="1726"/>
                  </a:lnTo>
                  <a:lnTo>
                    <a:pt x="1310" y="1726"/>
                  </a:lnTo>
                  <a:lnTo>
                    <a:pt x="1313" y="1726"/>
                  </a:lnTo>
                  <a:lnTo>
                    <a:pt x="1317" y="1726"/>
                  </a:lnTo>
                  <a:lnTo>
                    <a:pt x="1320" y="1726"/>
                  </a:lnTo>
                  <a:lnTo>
                    <a:pt x="1323" y="1726"/>
                  </a:lnTo>
                  <a:lnTo>
                    <a:pt x="1327" y="1726"/>
                  </a:lnTo>
                  <a:lnTo>
                    <a:pt x="1330" y="1726"/>
                  </a:lnTo>
                  <a:lnTo>
                    <a:pt x="1333" y="1726"/>
                  </a:lnTo>
                  <a:lnTo>
                    <a:pt x="1337" y="1726"/>
                  </a:lnTo>
                  <a:lnTo>
                    <a:pt x="1340" y="1726"/>
                  </a:lnTo>
                  <a:lnTo>
                    <a:pt x="1343" y="1726"/>
                  </a:lnTo>
                  <a:lnTo>
                    <a:pt x="1347" y="1726"/>
                  </a:lnTo>
                  <a:lnTo>
                    <a:pt x="1350" y="1726"/>
                  </a:lnTo>
                  <a:lnTo>
                    <a:pt x="1353" y="1726"/>
                  </a:lnTo>
                  <a:lnTo>
                    <a:pt x="1357" y="1726"/>
                  </a:lnTo>
                  <a:lnTo>
                    <a:pt x="1360" y="1726"/>
                  </a:lnTo>
                  <a:lnTo>
                    <a:pt x="1363" y="1726"/>
                  </a:lnTo>
                  <a:lnTo>
                    <a:pt x="1367" y="1726"/>
                  </a:lnTo>
                  <a:lnTo>
                    <a:pt x="1370" y="1726"/>
                  </a:lnTo>
                  <a:lnTo>
                    <a:pt x="1373" y="1726"/>
                  </a:lnTo>
                  <a:lnTo>
                    <a:pt x="1377" y="1726"/>
                  </a:lnTo>
                  <a:lnTo>
                    <a:pt x="1380" y="1726"/>
                  </a:lnTo>
                  <a:lnTo>
                    <a:pt x="1383" y="1726"/>
                  </a:lnTo>
                  <a:lnTo>
                    <a:pt x="1387" y="1726"/>
                  </a:lnTo>
                  <a:lnTo>
                    <a:pt x="1390" y="1726"/>
                  </a:lnTo>
                  <a:lnTo>
                    <a:pt x="1393" y="1725"/>
                  </a:lnTo>
                  <a:lnTo>
                    <a:pt x="1397" y="1726"/>
                  </a:lnTo>
                  <a:lnTo>
                    <a:pt x="1400" y="1726"/>
                  </a:lnTo>
                  <a:lnTo>
                    <a:pt x="1403" y="1725"/>
                  </a:lnTo>
                  <a:lnTo>
                    <a:pt x="1407" y="1725"/>
                  </a:lnTo>
                  <a:lnTo>
                    <a:pt x="1410" y="1725"/>
                  </a:lnTo>
                  <a:lnTo>
                    <a:pt x="1413" y="1725"/>
                  </a:lnTo>
                  <a:lnTo>
                    <a:pt x="1417" y="1725"/>
                  </a:lnTo>
                  <a:lnTo>
                    <a:pt x="1420" y="1725"/>
                  </a:lnTo>
                  <a:lnTo>
                    <a:pt x="1423" y="1725"/>
                  </a:lnTo>
                  <a:lnTo>
                    <a:pt x="1427" y="1725"/>
                  </a:lnTo>
                  <a:lnTo>
                    <a:pt x="1430" y="1725"/>
                  </a:lnTo>
                  <a:lnTo>
                    <a:pt x="1433" y="1725"/>
                  </a:lnTo>
                  <a:lnTo>
                    <a:pt x="1437" y="1725"/>
                  </a:lnTo>
                  <a:lnTo>
                    <a:pt x="1440" y="1725"/>
                  </a:lnTo>
                  <a:lnTo>
                    <a:pt x="1443" y="1725"/>
                  </a:lnTo>
                  <a:lnTo>
                    <a:pt x="1447" y="1725"/>
                  </a:lnTo>
                  <a:lnTo>
                    <a:pt x="1450" y="1725"/>
                  </a:lnTo>
                  <a:lnTo>
                    <a:pt x="1453" y="1725"/>
                  </a:lnTo>
                  <a:lnTo>
                    <a:pt x="1457" y="1725"/>
                  </a:lnTo>
                  <a:lnTo>
                    <a:pt x="1460" y="1725"/>
                  </a:lnTo>
                  <a:lnTo>
                    <a:pt x="1463" y="1725"/>
                  </a:lnTo>
                  <a:lnTo>
                    <a:pt x="1467" y="1725"/>
                  </a:lnTo>
                  <a:lnTo>
                    <a:pt x="1470" y="1725"/>
                  </a:lnTo>
                  <a:lnTo>
                    <a:pt x="1473" y="1725"/>
                  </a:lnTo>
                  <a:lnTo>
                    <a:pt x="1477" y="1725"/>
                  </a:lnTo>
                  <a:lnTo>
                    <a:pt x="1480" y="1725"/>
                  </a:lnTo>
                  <a:lnTo>
                    <a:pt x="1483" y="1725"/>
                  </a:lnTo>
                  <a:lnTo>
                    <a:pt x="1487" y="1725"/>
                  </a:lnTo>
                  <a:lnTo>
                    <a:pt x="1490" y="1725"/>
                  </a:lnTo>
                  <a:lnTo>
                    <a:pt x="1493" y="1725"/>
                  </a:lnTo>
                  <a:lnTo>
                    <a:pt x="1497" y="1725"/>
                  </a:lnTo>
                  <a:lnTo>
                    <a:pt x="1500" y="1725"/>
                  </a:lnTo>
                  <a:lnTo>
                    <a:pt x="1503" y="1725"/>
                  </a:lnTo>
                  <a:lnTo>
                    <a:pt x="1507" y="1725"/>
                  </a:lnTo>
                  <a:lnTo>
                    <a:pt x="1510" y="1725"/>
                  </a:lnTo>
                  <a:lnTo>
                    <a:pt x="1513" y="1725"/>
                  </a:lnTo>
                  <a:lnTo>
                    <a:pt x="1517" y="1725"/>
                  </a:lnTo>
                  <a:lnTo>
                    <a:pt x="1520" y="1725"/>
                  </a:lnTo>
                  <a:lnTo>
                    <a:pt x="1523" y="1724"/>
                  </a:lnTo>
                  <a:lnTo>
                    <a:pt x="1527" y="1724"/>
                  </a:lnTo>
                  <a:lnTo>
                    <a:pt x="1530" y="1724"/>
                  </a:lnTo>
                  <a:lnTo>
                    <a:pt x="1533" y="1724"/>
                  </a:lnTo>
                  <a:lnTo>
                    <a:pt x="1537" y="1724"/>
                  </a:lnTo>
                  <a:lnTo>
                    <a:pt x="1540" y="1724"/>
                  </a:lnTo>
                  <a:lnTo>
                    <a:pt x="1543" y="1724"/>
                  </a:lnTo>
                  <a:lnTo>
                    <a:pt x="1547" y="1723"/>
                  </a:lnTo>
                  <a:lnTo>
                    <a:pt x="1550" y="1723"/>
                  </a:lnTo>
                  <a:lnTo>
                    <a:pt x="1553" y="1722"/>
                  </a:lnTo>
                  <a:lnTo>
                    <a:pt x="1557" y="1721"/>
                  </a:lnTo>
                  <a:lnTo>
                    <a:pt x="1560" y="1721"/>
                  </a:lnTo>
                  <a:lnTo>
                    <a:pt x="1563" y="1720"/>
                  </a:lnTo>
                  <a:lnTo>
                    <a:pt x="1567" y="1719"/>
                  </a:lnTo>
                  <a:lnTo>
                    <a:pt x="1570" y="1719"/>
                  </a:lnTo>
                  <a:lnTo>
                    <a:pt x="1573" y="1718"/>
                  </a:lnTo>
                  <a:lnTo>
                    <a:pt x="1577" y="1718"/>
                  </a:lnTo>
                  <a:lnTo>
                    <a:pt x="1580" y="1719"/>
                  </a:lnTo>
                  <a:lnTo>
                    <a:pt x="1583" y="1719"/>
                  </a:lnTo>
                  <a:lnTo>
                    <a:pt x="1587" y="1718"/>
                  </a:lnTo>
                  <a:lnTo>
                    <a:pt x="1590" y="1717"/>
                  </a:lnTo>
                  <a:lnTo>
                    <a:pt x="1593" y="1713"/>
                  </a:lnTo>
                  <a:lnTo>
                    <a:pt x="1597" y="1707"/>
                  </a:lnTo>
                  <a:lnTo>
                    <a:pt x="1600" y="1700"/>
                  </a:lnTo>
                  <a:lnTo>
                    <a:pt x="1603" y="1694"/>
                  </a:lnTo>
                  <a:lnTo>
                    <a:pt x="1607" y="1692"/>
                  </a:lnTo>
                  <a:lnTo>
                    <a:pt x="1610" y="1693"/>
                  </a:lnTo>
                  <a:lnTo>
                    <a:pt x="1613" y="1696"/>
                  </a:lnTo>
                  <a:lnTo>
                    <a:pt x="1617" y="1698"/>
                  </a:lnTo>
                  <a:lnTo>
                    <a:pt x="1620" y="1701"/>
                  </a:lnTo>
                  <a:lnTo>
                    <a:pt x="1623" y="1703"/>
                  </a:lnTo>
                  <a:lnTo>
                    <a:pt x="1627" y="1704"/>
                  </a:lnTo>
                  <a:lnTo>
                    <a:pt x="1630" y="1705"/>
                  </a:lnTo>
                  <a:lnTo>
                    <a:pt x="1633" y="1705"/>
                  </a:lnTo>
                  <a:lnTo>
                    <a:pt x="1637" y="1705"/>
                  </a:lnTo>
                  <a:lnTo>
                    <a:pt x="1640" y="1705"/>
                  </a:lnTo>
                  <a:lnTo>
                    <a:pt x="1643" y="1704"/>
                  </a:lnTo>
                  <a:lnTo>
                    <a:pt x="1647" y="1704"/>
                  </a:lnTo>
                  <a:lnTo>
                    <a:pt x="1650" y="1702"/>
                  </a:lnTo>
                  <a:lnTo>
                    <a:pt x="1653" y="1700"/>
                  </a:lnTo>
                  <a:lnTo>
                    <a:pt x="1657" y="1694"/>
                  </a:lnTo>
                  <a:lnTo>
                    <a:pt x="1660" y="1685"/>
                  </a:lnTo>
                  <a:lnTo>
                    <a:pt x="1663" y="1673"/>
                  </a:lnTo>
                  <a:lnTo>
                    <a:pt x="1667" y="1659"/>
                  </a:lnTo>
                  <a:lnTo>
                    <a:pt x="1670" y="1648"/>
                  </a:lnTo>
                  <a:lnTo>
                    <a:pt x="1673" y="1640"/>
                  </a:lnTo>
                  <a:lnTo>
                    <a:pt x="1677" y="1638"/>
                  </a:lnTo>
                  <a:lnTo>
                    <a:pt x="1680" y="1639"/>
                  </a:lnTo>
                  <a:lnTo>
                    <a:pt x="1683" y="1640"/>
                  </a:lnTo>
                  <a:lnTo>
                    <a:pt x="1687" y="1637"/>
                  </a:lnTo>
                  <a:lnTo>
                    <a:pt x="1690" y="1625"/>
                  </a:lnTo>
                  <a:lnTo>
                    <a:pt x="1693" y="1599"/>
                  </a:lnTo>
                  <a:lnTo>
                    <a:pt x="1697" y="1562"/>
                  </a:lnTo>
                  <a:lnTo>
                    <a:pt x="1700" y="1520"/>
                  </a:lnTo>
                  <a:lnTo>
                    <a:pt x="1703" y="1485"/>
                  </a:lnTo>
                  <a:lnTo>
                    <a:pt x="1707" y="1468"/>
                  </a:lnTo>
                  <a:lnTo>
                    <a:pt x="1710" y="1472"/>
                  </a:lnTo>
                  <a:lnTo>
                    <a:pt x="1713" y="1494"/>
                  </a:lnTo>
                  <a:lnTo>
                    <a:pt x="1717" y="1520"/>
                  </a:lnTo>
                  <a:lnTo>
                    <a:pt x="1719" y="1529"/>
                  </a:lnTo>
                  <a:lnTo>
                    <a:pt x="1720" y="1527"/>
                  </a:lnTo>
                  <a:lnTo>
                    <a:pt x="1721" y="1524"/>
                  </a:lnTo>
                  <a:lnTo>
                    <a:pt x="1723" y="1499"/>
                  </a:lnTo>
                  <a:lnTo>
                    <a:pt x="1723" y="1484"/>
                  </a:lnTo>
                  <a:lnTo>
                    <a:pt x="1724" y="1466"/>
                  </a:lnTo>
                  <a:lnTo>
                    <a:pt x="1726" y="1386"/>
                  </a:lnTo>
                  <a:lnTo>
                    <a:pt x="1727" y="1349"/>
                  </a:lnTo>
                  <a:lnTo>
                    <a:pt x="1727" y="1307"/>
                  </a:lnTo>
                  <a:lnTo>
                    <a:pt x="1729" y="1148"/>
                  </a:lnTo>
                  <a:lnTo>
                    <a:pt x="1730" y="1084"/>
                  </a:lnTo>
                  <a:lnTo>
                    <a:pt x="1731" y="1015"/>
                  </a:lnTo>
                  <a:lnTo>
                    <a:pt x="1733" y="781"/>
                  </a:lnTo>
                  <a:lnTo>
                    <a:pt x="1733" y="697"/>
                  </a:lnTo>
                  <a:lnTo>
                    <a:pt x="1734" y="612"/>
                  </a:lnTo>
                  <a:lnTo>
                    <a:pt x="1736" y="364"/>
                  </a:lnTo>
                  <a:lnTo>
                    <a:pt x="1737" y="289"/>
                  </a:lnTo>
                  <a:lnTo>
                    <a:pt x="1737" y="219"/>
                  </a:lnTo>
                  <a:lnTo>
                    <a:pt x="1739" y="61"/>
                  </a:lnTo>
                  <a:lnTo>
                    <a:pt x="1740" y="29"/>
                  </a:lnTo>
                  <a:lnTo>
                    <a:pt x="1741" y="0"/>
                  </a:lnTo>
                  <a:lnTo>
                    <a:pt x="1743" y="20"/>
                  </a:lnTo>
                  <a:lnTo>
                    <a:pt x="1743" y="47"/>
                  </a:lnTo>
                  <a:lnTo>
                    <a:pt x="1744" y="86"/>
                  </a:lnTo>
                  <a:lnTo>
                    <a:pt x="1746" y="258"/>
                  </a:lnTo>
                  <a:lnTo>
                    <a:pt x="1747" y="330"/>
                  </a:lnTo>
                  <a:lnTo>
                    <a:pt x="1750" y="720"/>
                  </a:lnTo>
                  <a:lnTo>
                    <a:pt x="1751" y="795"/>
                  </a:lnTo>
                  <a:lnTo>
                    <a:pt x="1753" y="994"/>
                  </a:lnTo>
                  <a:lnTo>
                    <a:pt x="1753" y="1051"/>
                  </a:lnTo>
                  <a:lnTo>
                    <a:pt x="1754" y="1102"/>
                  </a:lnTo>
                  <a:lnTo>
                    <a:pt x="1756" y="1225"/>
                  </a:lnTo>
                  <a:lnTo>
                    <a:pt x="1757" y="1256"/>
                  </a:lnTo>
                  <a:lnTo>
                    <a:pt x="1757" y="1283"/>
                  </a:lnTo>
                  <a:lnTo>
                    <a:pt x="1759" y="1345"/>
                  </a:lnTo>
                  <a:lnTo>
                    <a:pt x="1760" y="1360"/>
                  </a:lnTo>
                  <a:lnTo>
                    <a:pt x="1761" y="1372"/>
                  </a:lnTo>
                  <a:lnTo>
                    <a:pt x="1763" y="1406"/>
                  </a:lnTo>
                  <a:lnTo>
                    <a:pt x="1767" y="1429"/>
                  </a:lnTo>
                  <a:lnTo>
                    <a:pt x="1770" y="1448"/>
                  </a:lnTo>
                  <a:lnTo>
                    <a:pt x="1773" y="1472"/>
                  </a:lnTo>
                  <a:lnTo>
                    <a:pt x="1777" y="1502"/>
                  </a:lnTo>
                  <a:lnTo>
                    <a:pt x="1780" y="1528"/>
                  </a:lnTo>
                  <a:lnTo>
                    <a:pt x="1783" y="1539"/>
                  </a:lnTo>
                  <a:lnTo>
                    <a:pt x="1784" y="1538"/>
                  </a:lnTo>
                  <a:lnTo>
                    <a:pt x="1787" y="1521"/>
                  </a:lnTo>
                  <a:lnTo>
                    <a:pt x="1787" y="1512"/>
                  </a:lnTo>
                  <a:lnTo>
                    <a:pt x="1789" y="1472"/>
                  </a:lnTo>
                  <a:lnTo>
                    <a:pt x="1790" y="1454"/>
                  </a:lnTo>
                  <a:lnTo>
                    <a:pt x="1791" y="1432"/>
                  </a:lnTo>
                  <a:lnTo>
                    <a:pt x="1793" y="1352"/>
                  </a:lnTo>
                  <a:lnTo>
                    <a:pt x="1793" y="1319"/>
                  </a:lnTo>
                  <a:lnTo>
                    <a:pt x="1794" y="1283"/>
                  </a:lnTo>
                  <a:lnTo>
                    <a:pt x="1796" y="1161"/>
                  </a:lnTo>
                  <a:lnTo>
                    <a:pt x="1797" y="1117"/>
                  </a:lnTo>
                  <a:lnTo>
                    <a:pt x="1800" y="894"/>
                  </a:lnTo>
                  <a:lnTo>
                    <a:pt x="1801" y="854"/>
                  </a:lnTo>
                  <a:lnTo>
                    <a:pt x="1803" y="760"/>
                  </a:lnTo>
                  <a:lnTo>
                    <a:pt x="1803" y="740"/>
                  </a:lnTo>
                  <a:lnTo>
                    <a:pt x="1805" y="719"/>
                  </a:lnTo>
                  <a:lnTo>
                    <a:pt x="1806" y="727"/>
                  </a:lnTo>
                  <a:lnTo>
                    <a:pt x="1807" y="741"/>
                  </a:lnTo>
                  <a:lnTo>
                    <a:pt x="1807" y="762"/>
                  </a:lnTo>
                  <a:lnTo>
                    <a:pt x="1809" y="858"/>
                  </a:lnTo>
                  <a:lnTo>
                    <a:pt x="1810" y="899"/>
                  </a:lnTo>
                  <a:lnTo>
                    <a:pt x="1813" y="1122"/>
                  </a:lnTo>
                  <a:lnTo>
                    <a:pt x="1814" y="1165"/>
                  </a:lnTo>
                  <a:lnTo>
                    <a:pt x="1816" y="1280"/>
                  </a:lnTo>
                  <a:lnTo>
                    <a:pt x="1817" y="1313"/>
                  </a:lnTo>
                  <a:lnTo>
                    <a:pt x="1817" y="1342"/>
                  </a:lnTo>
                  <a:lnTo>
                    <a:pt x="1819" y="1413"/>
                  </a:lnTo>
                  <a:lnTo>
                    <a:pt x="1820" y="1432"/>
                  </a:lnTo>
                  <a:lnTo>
                    <a:pt x="1821" y="1448"/>
                  </a:lnTo>
                  <a:lnTo>
                    <a:pt x="1823" y="1495"/>
                  </a:lnTo>
                  <a:lnTo>
                    <a:pt x="1827" y="1527"/>
                  </a:lnTo>
                  <a:lnTo>
                    <a:pt x="1830" y="1544"/>
                  </a:lnTo>
                  <a:lnTo>
                    <a:pt x="1833" y="1555"/>
                  </a:lnTo>
                  <a:lnTo>
                    <a:pt x="1837" y="1562"/>
                  </a:lnTo>
                  <a:lnTo>
                    <a:pt x="1840" y="1567"/>
                  </a:lnTo>
                  <a:lnTo>
                    <a:pt x="1843" y="1570"/>
                  </a:lnTo>
                  <a:lnTo>
                    <a:pt x="1847" y="1571"/>
                  </a:lnTo>
                  <a:lnTo>
                    <a:pt x="1850" y="1570"/>
                  </a:lnTo>
                  <a:lnTo>
                    <a:pt x="1853" y="1566"/>
                  </a:lnTo>
                  <a:lnTo>
                    <a:pt x="1857" y="1558"/>
                  </a:lnTo>
                  <a:lnTo>
                    <a:pt x="1860" y="1547"/>
                  </a:lnTo>
                  <a:lnTo>
                    <a:pt x="1863" y="1531"/>
                  </a:lnTo>
                  <a:lnTo>
                    <a:pt x="1867" y="1515"/>
                  </a:lnTo>
                  <a:lnTo>
                    <a:pt x="1870" y="1506"/>
                  </a:lnTo>
                  <a:lnTo>
                    <a:pt x="1873" y="1511"/>
                  </a:lnTo>
                  <a:lnTo>
                    <a:pt x="1877" y="1530"/>
                  </a:lnTo>
                  <a:lnTo>
                    <a:pt x="1880" y="1555"/>
                  </a:lnTo>
                  <a:lnTo>
                    <a:pt x="1883" y="1576"/>
                  </a:lnTo>
                  <a:lnTo>
                    <a:pt x="1887" y="1581"/>
                  </a:lnTo>
                  <a:lnTo>
                    <a:pt x="1890" y="1562"/>
                  </a:lnTo>
                  <a:lnTo>
                    <a:pt x="1891" y="1554"/>
                  </a:lnTo>
                  <a:lnTo>
                    <a:pt x="1893" y="1520"/>
                  </a:lnTo>
                  <a:lnTo>
                    <a:pt x="1893" y="1505"/>
                  </a:lnTo>
                  <a:lnTo>
                    <a:pt x="1894" y="1487"/>
                  </a:lnTo>
                  <a:lnTo>
                    <a:pt x="1896" y="1420"/>
                  </a:lnTo>
                  <a:lnTo>
                    <a:pt x="1897" y="1392"/>
                  </a:lnTo>
                  <a:lnTo>
                    <a:pt x="1897" y="1361"/>
                  </a:lnTo>
                  <a:lnTo>
                    <a:pt x="1899" y="1252"/>
                  </a:lnTo>
                  <a:lnTo>
                    <a:pt x="1900" y="1209"/>
                  </a:lnTo>
                  <a:lnTo>
                    <a:pt x="1901" y="1164"/>
                  </a:lnTo>
                  <a:lnTo>
                    <a:pt x="1903" y="1014"/>
                  </a:lnTo>
                  <a:lnTo>
                    <a:pt x="1903" y="960"/>
                  </a:lnTo>
                  <a:lnTo>
                    <a:pt x="1907" y="675"/>
                  </a:lnTo>
                  <a:lnTo>
                    <a:pt x="1907" y="620"/>
                  </a:lnTo>
                  <a:lnTo>
                    <a:pt x="1909" y="476"/>
                  </a:lnTo>
                  <a:lnTo>
                    <a:pt x="1910" y="437"/>
                  </a:lnTo>
                  <a:lnTo>
                    <a:pt x="1911" y="406"/>
                  </a:lnTo>
                  <a:lnTo>
                    <a:pt x="1913" y="362"/>
                  </a:lnTo>
                  <a:lnTo>
                    <a:pt x="1913" y="367"/>
                  </a:lnTo>
                  <a:lnTo>
                    <a:pt x="1914" y="381"/>
                  </a:lnTo>
                  <a:lnTo>
                    <a:pt x="1916" y="486"/>
                  </a:lnTo>
                  <a:lnTo>
                    <a:pt x="1917" y="538"/>
                  </a:lnTo>
                  <a:lnTo>
                    <a:pt x="1917" y="597"/>
                  </a:lnTo>
                  <a:lnTo>
                    <a:pt x="1920" y="871"/>
                  </a:lnTo>
                  <a:lnTo>
                    <a:pt x="1921" y="940"/>
                  </a:lnTo>
                  <a:lnTo>
                    <a:pt x="1923" y="1130"/>
                  </a:lnTo>
                  <a:lnTo>
                    <a:pt x="1923" y="1185"/>
                  </a:lnTo>
                  <a:lnTo>
                    <a:pt x="1924" y="1234"/>
                  </a:lnTo>
                  <a:lnTo>
                    <a:pt x="1926" y="1354"/>
                  </a:lnTo>
                  <a:lnTo>
                    <a:pt x="1927" y="1385"/>
                  </a:lnTo>
                  <a:lnTo>
                    <a:pt x="1927" y="1412"/>
                  </a:lnTo>
                  <a:lnTo>
                    <a:pt x="1929" y="1474"/>
                  </a:lnTo>
                  <a:lnTo>
                    <a:pt x="1930" y="1490"/>
                  </a:lnTo>
                  <a:lnTo>
                    <a:pt x="1931" y="1504"/>
                  </a:lnTo>
                  <a:lnTo>
                    <a:pt x="1933" y="1544"/>
                  </a:lnTo>
                  <a:lnTo>
                    <a:pt x="1937" y="1575"/>
                  </a:lnTo>
                  <a:lnTo>
                    <a:pt x="1940" y="1595"/>
                  </a:lnTo>
                  <a:lnTo>
                    <a:pt x="1943" y="1609"/>
                  </a:lnTo>
                  <a:lnTo>
                    <a:pt x="1947" y="1619"/>
                  </a:lnTo>
                  <a:lnTo>
                    <a:pt x="1950" y="1626"/>
                  </a:lnTo>
                  <a:lnTo>
                    <a:pt x="1953" y="1632"/>
                  </a:lnTo>
                  <a:lnTo>
                    <a:pt x="1957" y="1638"/>
                  </a:lnTo>
                  <a:lnTo>
                    <a:pt x="1960" y="1643"/>
                  </a:lnTo>
                  <a:lnTo>
                    <a:pt x="1963" y="1647"/>
                  </a:lnTo>
                  <a:lnTo>
                    <a:pt x="1967" y="1650"/>
                  </a:lnTo>
                  <a:lnTo>
                    <a:pt x="1970" y="1653"/>
                  </a:lnTo>
                  <a:lnTo>
                    <a:pt x="1973" y="1656"/>
                  </a:lnTo>
                  <a:lnTo>
                    <a:pt x="1977" y="1658"/>
                  </a:lnTo>
                  <a:lnTo>
                    <a:pt x="1980" y="1660"/>
                  </a:lnTo>
                  <a:lnTo>
                    <a:pt x="1983" y="1663"/>
                  </a:lnTo>
                  <a:lnTo>
                    <a:pt x="1987" y="1665"/>
                  </a:lnTo>
                  <a:lnTo>
                    <a:pt x="1990" y="1666"/>
                  </a:lnTo>
                  <a:lnTo>
                    <a:pt x="1993" y="1668"/>
                  </a:lnTo>
                  <a:lnTo>
                    <a:pt x="1997" y="1669"/>
                  </a:lnTo>
                  <a:lnTo>
                    <a:pt x="2000" y="1670"/>
                  </a:lnTo>
                  <a:lnTo>
                    <a:pt x="2003" y="1672"/>
                  </a:lnTo>
                  <a:lnTo>
                    <a:pt x="2007" y="1673"/>
                  </a:lnTo>
                  <a:lnTo>
                    <a:pt x="2010" y="1674"/>
                  </a:lnTo>
                  <a:lnTo>
                    <a:pt x="2013" y="1675"/>
                  </a:lnTo>
                  <a:lnTo>
                    <a:pt x="2017" y="1676"/>
                  </a:lnTo>
                  <a:lnTo>
                    <a:pt x="2020" y="1677"/>
                  </a:lnTo>
                  <a:lnTo>
                    <a:pt x="2023" y="1678"/>
                  </a:lnTo>
                  <a:lnTo>
                    <a:pt x="2027" y="1678"/>
                  </a:lnTo>
                  <a:lnTo>
                    <a:pt x="2030" y="1679"/>
                  </a:lnTo>
                  <a:lnTo>
                    <a:pt x="2033" y="1680"/>
                  </a:lnTo>
                  <a:lnTo>
                    <a:pt x="2037" y="1680"/>
                  </a:lnTo>
                  <a:lnTo>
                    <a:pt x="2040" y="1681"/>
                  </a:lnTo>
                  <a:lnTo>
                    <a:pt x="2043" y="1681"/>
                  </a:lnTo>
                  <a:lnTo>
                    <a:pt x="2047" y="1681"/>
                  </a:lnTo>
                  <a:lnTo>
                    <a:pt x="2050" y="1682"/>
                  </a:lnTo>
                  <a:lnTo>
                    <a:pt x="2053" y="1683"/>
                  </a:lnTo>
                  <a:lnTo>
                    <a:pt x="2057" y="1684"/>
                  </a:lnTo>
                  <a:lnTo>
                    <a:pt x="2060" y="1684"/>
                  </a:lnTo>
                  <a:lnTo>
                    <a:pt x="2063" y="1685"/>
                  </a:lnTo>
                  <a:lnTo>
                    <a:pt x="2067" y="1685"/>
                  </a:lnTo>
                  <a:lnTo>
                    <a:pt x="2070" y="1686"/>
                  </a:lnTo>
                  <a:lnTo>
                    <a:pt x="2073" y="1686"/>
                  </a:lnTo>
                  <a:lnTo>
                    <a:pt x="2077" y="1687"/>
                  </a:lnTo>
                  <a:lnTo>
                    <a:pt x="2080" y="1687"/>
                  </a:lnTo>
                  <a:lnTo>
                    <a:pt x="2083" y="1688"/>
                  </a:lnTo>
                  <a:lnTo>
                    <a:pt x="2087" y="1688"/>
                  </a:lnTo>
                  <a:lnTo>
                    <a:pt x="2090" y="1688"/>
                  </a:lnTo>
                  <a:lnTo>
                    <a:pt x="2093" y="1689"/>
                  </a:lnTo>
                  <a:lnTo>
                    <a:pt x="2097" y="1689"/>
                  </a:lnTo>
                  <a:lnTo>
                    <a:pt x="2100" y="1689"/>
                  </a:lnTo>
                  <a:lnTo>
                    <a:pt x="2103" y="1689"/>
                  </a:lnTo>
                  <a:lnTo>
                    <a:pt x="2107" y="1690"/>
                  </a:lnTo>
                  <a:lnTo>
                    <a:pt x="2110" y="1690"/>
                  </a:lnTo>
                  <a:lnTo>
                    <a:pt x="2113" y="1690"/>
                  </a:lnTo>
                  <a:lnTo>
                    <a:pt x="2117" y="1691"/>
                  </a:lnTo>
                  <a:lnTo>
                    <a:pt x="2120" y="1691"/>
                  </a:lnTo>
                  <a:lnTo>
                    <a:pt x="2123" y="1691"/>
                  </a:lnTo>
                  <a:lnTo>
                    <a:pt x="2127" y="1691"/>
                  </a:lnTo>
                  <a:lnTo>
                    <a:pt x="2130" y="1692"/>
                  </a:lnTo>
                  <a:lnTo>
                    <a:pt x="2133" y="1692"/>
                  </a:lnTo>
                  <a:lnTo>
                    <a:pt x="2137" y="1692"/>
                  </a:lnTo>
                  <a:lnTo>
                    <a:pt x="2140" y="1692"/>
                  </a:lnTo>
                  <a:lnTo>
                    <a:pt x="2143" y="1692"/>
                  </a:lnTo>
                  <a:lnTo>
                    <a:pt x="2147" y="1692"/>
                  </a:lnTo>
                  <a:lnTo>
                    <a:pt x="2150" y="1693"/>
                  </a:lnTo>
                  <a:lnTo>
                    <a:pt x="2153" y="1693"/>
                  </a:lnTo>
                  <a:lnTo>
                    <a:pt x="2157" y="1693"/>
                  </a:lnTo>
                  <a:lnTo>
                    <a:pt x="2160" y="1693"/>
                  </a:lnTo>
                  <a:lnTo>
                    <a:pt x="2163" y="1693"/>
                  </a:lnTo>
                  <a:lnTo>
                    <a:pt x="2167" y="1693"/>
                  </a:lnTo>
                  <a:lnTo>
                    <a:pt x="2170" y="1694"/>
                  </a:lnTo>
                  <a:lnTo>
                    <a:pt x="2173" y="1694"/>
                  </a:lnTo>
                  <a:lnTo>
                    <a:pt x="2177" y="1694"/>
                  </a:lnTo>
                  <a:lnTo>
                    <a:pt x="2180" y="1694"/>
                  </a:lnTo>
                  <a:lnTo>
                    <a:pt x="2183" y="1694"/>
                  </a:lnTo>
                  <a:lnTo>
                    <a:pt x="2187" y="1694"/>
                  </a:lnTo>
                  <a:lnTo>
                    <a:pt x="2190" y="1694"/>
                  </a:lnTo>
                  <a:lnTo>
                    <a:pt x="2193" y="1694"/>
                  </a:lnTo>
                  <a:lnTo>
                    <a:pt x="2197" y="1694"/>
                  </a:lnTo>
                  <a:lnTo>
                    <a:pt x="2200" y="1695"/>
                  </a:lnTo>
                  <a:lnTo>
                    <a:pt x="2203" y="1695"/>
                  </a:lnTo>
                  <a:lnTo>
                    <a:pt x="2207" y="1695"/>
                  </a:lnTo>
                  <a:lnTo>
                    <a:pt x="2210" y="1695"/>
                  </a:lnTo>
                  <a:lnTo>
                    <a:pt x="2213" y="1695"/>
                  </a:lnTo>
                  <a:lnTo>
                    <a:pt x="2217" y="1695"/>
                  </a:lnTo>
                  <a:lnTo>
                    <a:pt x="2220" y="1695"/>
                  </a:lnTo>
                  <a:lnTo>
                    <a:pt x="2223" y="1695"/>
                  </a:lnTo>
                  <a:lnTo>
                    <a:pt x="2227" y="1696"/>
                  </a:lnTo>
                  <a:lnTo>
                    <a:pt x="2230" y="1696"/>
                  </a:lnTo>
                  <a:lnTo>
                    <a:pt x="2233" y="1696"/>
                  </a:lnTo>
                  <a:lnTo>
                    <a:pt x="2237" y="1696"/>
                  </a:lnTo>
                  <a:lnTo>
                    <a:pt x="2240" y="1696"/>
                  </a:lnTo>
                  <a:lnTo>
                    <a:pt x="2243" y="1696"/>
                  </a:lnTo>
                  <a:lnTo>
                    <a:pt x="2247" y="1696"/>
                  </a:lnTo>
                  <a:lnTo>
                    <a:pt x="2250" y="1696"/>
                  </a:lnTo>
                  <a:lnTo>
                    <a:pt x="2253" y="1696"/>
                  </a:lnTo>
                  <a:lnTo>
                    <a:pt x="2257" y="1696"/>
                  </a:lnTo>
                  <a:lnTo>
                    <a:pt x="2260" y="1696"/>
                  </a:lnTo>
                  <a:lnTo>
                    <a:pt x="2263" y="1697"/>
                  </a:lnTo>
                  <a:lnTo>
                    <a:pt x="2267" y="1697"/>
                  </a:lnTo>
                  <a:lnTo>
                    <a:pt x="2270" y="1697"/>
                  </a:lnTo>
                  <a:lnTo>
                    <a:pt x="2273" y="1697"/>
                  </a:lnTo>
                  <a:lnTo>
                    <a:pt x="2277" y="1697"/>
                  </a:lnTo>
                  <a:lnTo>
                    <a:pt x="2280" y="1697"/>
                  </a:lnTo>
                  <a:lnTo>
                    <a:pt x="2283" y="1697"/>
                  </a:lnTo>
                  <a:lnTo>
                    <a:pt x="2287" y="1697"/>
                  </a:lnTo>
                  <a:lnTo>
                    <a:pt x="2290" y="1697"/>
                  </a:lnTo>
                  <a:lnTo>
                    <a:pt x="2293" y="1697"/>
                  </a:lnTo>
                  <a:lnTo>
                    <a:pt x="2297" y="1697"/>
                  </a:lnTo>
                  <a:lnTo>
                    <a:pt x="2300" y="1697"/>
                  </a:lnTo>
                  <a:lnTo>
                    <a:pt x="2303" y="1698"/>
                  </a:lnTo>
                  <a:lnTo>
                    <a:pt x="2307" y="1698"/>
                  </a:lnTo>
                  <a:lnTo>
                    <a:pt x="2310" y="1698"/>
                  </a:lnTo>
                  <a:lnTo>
                    <a:pt x="2313" y="1698"/>
                  </a:lnTo>
                  <a:lnTo>
                    <a:pt x="2317" y="1698"/>
                  </a:lnTo>
                  <a:lnTo>
                    <a:pt x="2320" y="1698"/>
                  </a:lnTo>
                  <a:lnTo>
                    <a:pt x="2323" y="1698"/>
                  </a:lnTo>
                  <a:lnTo>
                    <a:pt x="2327" y="1698"/>
                  </a:lnTo>
                  <a:lnTo>
                    <a:pt x="2330" y="1698"/>
                  </a:lnTo>
                  <a:lnTo>
                    <a:pt x="2333" y="1698"/>
                  </a:lnTo>
                  <a:lnTo>
                    <a:pt x="2337" y="1698"/>
                  </a:lnTo>
                  <a:lnTo>
                    <a:pt x="2340" y="1698"/>
                  </a:lnTo>
                  <a:lnTo>
                    <a:pt x="2343" y="1698"/>
                  </a:lnTo>
                  <a:lnTo>
                    <a:pt x="2347" y="1698"/>
                  </a:lnTo>
                  <a:lnTo>
                    <a:pt x="2350" y="1698"/>
                  </a:lnTo>
                  <a:lnTo>
                    <a:pt x="2353" y="1698"/>
                  </a:lnTo>
                  <a:lnTo>
                    <a:pt x="2357" y="1698"/>
                  </a:lnTo>
                  <a:lnTo>
                    <a:pt x="2360" y="1698"/>
                  </a:lnTo>
                  <a:lnTo>
                    <a:pt x="2363" y="1699"/>
                  </a:lnTo>
                  <a:lnTo>
                    <a:pt x="2367" y="1699"/>
                  </a:lnTo>
                  <a:lnTo>
                    <a:pt x="2370" y="1699"/>
                  </a:lnTo>
                  <a:lnTo>
                    <a:pt x="2373" y="1699"/>
                  </a:lnTo>
                  <a:lnTo>
                    <a:pt x="2377" y="1699"/>
                  </a:lnTo>
                  <a:lnTo>
                    <a:pt x="2380" y="1699"/>
                  </a:lnTo>
                  <a:lnTo>
                    <a:pt x="2383" y="1699"/>
                  </a:lnTo>
                  <a:lnTo>
                    <a:pt x="2387" y="1699"/>
                  </a:lnTo>
                  <a:lnTo>
                    <a:pt x="2390" y="1699"/>
                  </a:lnTo>
                  <a:lnTo>
                    <a:pt x="2393" y="1699"/>
                  </a:lnTo>
                  <a:lnTo>
                    <a:pt x="2397" y="1699"/>
                  </a:lnTo>
                  <a:lnTo>
                    <a:pt x="2400" y="1699"/>
                  </a:lnTo>
                  <a:lnTo>
                    <a:pt x="2403" y="1699"/>
                  </a:lnTo>
                  <a:lnTo>
                    <a:pt x="2407" y="1699"/>
                  </a:lnTo>
                  <a:lnTo>
                    <a:pt x="2410" y="1699"/>
                  </a:lnTo>
                  <a:lnTo>
                    <a:pt x="2413" y="1699"/>
                  </a:lnTo>
                  <a:lnTo>
                    <a:pt x="2417" y="1699"/>
                  </a:lnTo>
                  <a:lnTo>
                    <a:pt x="2420" y="1699"/>
                  </a:lnTo>
                  <a:lnTo>
                    <a:pt x="2423" y="1699"/>
                  </a:lnTo>
                  <a:lnTo>
                    <a:pt x="2427" y="1700"/>
                  </a:lnTo>
                  <a:lnTo>
                    <a:pt x="2430" y="1699"/>
                  </a:lnTo>
                  <a:lnTo>
                    <a:pt x="2433" y="1700"/>
                  </a:lnTo>
                  <a:lnTo>
                    <a:pt x="2437" y="1700"/>
                  </a:lnTo>
                  <a:lnTo>
                    <a:pt x="2440" y="1700"/>
                  </a:lnTo>
                  <a:lnTo>
                    <a:pt x="2443" y="1700"/>
                  </a:lnTo>
                  <a:lnTo>
                    <a:pt x="2447" y="1700"/>
                  </a:lnTo>
                  <a:lnTo>
                    <a:pt x="2450" y="1700"/>
                  </a:lnTo>
                  <a:lnTo>
                    <a:pt x="2453" y="1700"/>
                  </a:lnTo>
                  <a:lnTo>
                    <a:pt x="2457" y="1700"/>
                  </a:lnTo>
                  <a:lnTo>
                    <a:pt x="2460" y="1700"/>
                  </a:lnTo>
                  <a:lnTo>
                    <a:pt x="2463" y="1700"/>
                  </a:lnTo>
                  <a:lnTo>
                    <a:pt x="2467" y="1700"/>
                  </a:lnTo>
                  <a:lnTo>
                    <a:pt x="2470" y="1700"/>
                  </a:lnTo>
                  <a:lnTo>
                    <a:pt x="2473" y="1700"/>
                  </a:lnTo>
                  <a:lnTo>
                    <a:pt x="2477" y="1700"/>
                  </a:lnTo>
                  <a:lnTo>
                    <a:pt x="2480" y="1700"/>
                  </a:lnTo>
                  <a:lnTo>
                    <a:pt x="2483" y="1700"/>
                  </a:lnTo>
                  <a:lnTo>
                    <a:pt x="2487" y="1700"/>
                  </a:lnTo>
                  <a:lnTo>
                    <a:pt x="2490" y="1700"/>
                  </a:lnTo>
                  <a:lnTo>
                    <a:pt x="2493" y="1700"/>
                  </a:lnTo>
                  <a:lnTo>
                    <a:pt x="2497" y="1700"/>
                  </a:lnTo>
                  <a:lnTo>
                    <a:pt x="2500" y="1700"/>
                  </a:lnTo>
                  <a:lnTo>
                    <a:pt x="2503" y="1700"/>
                  </a:lnTo>
                  <a:lnTo>
                    <a:pt x="2507" y="1700"/>
                  </a:lnTo>
                  <a:lnTo>
                    <a:pt x="2510" y="1700"/>
                  </a:lnTo>
                  <a:lnTo>
                    <a:pt x="2513" y="1700"/>
                  </a:lnTo>
                  <a:lnTo>
                    <a:pt x="2517" y="1700"/>
                  </a:lnTo>
                  <a:lnTo>
                    <a:pt x="2520" y="1701"/>
                  </a:lnTo>
                  <a:lnTo>
                    <a:pt x="2523" y="1701"/>
                  </a:lnTo>
                  <a:lnTo>
                    <a:pt x="2527" y="1701"/>
                  </a:lnTo>
                  <a:lnTo>
                    <a:pt x="2530" y="1701"/>
                  </a:lnTo>
                  <a:lnTo>
                    <a:pt x="2533" y="1701"/>
                  </a:lnTo>
                  <a:lnTo>
                    <a:pt x="2537" y="1701"/>
                  </a:lnTo>
                  <a:lnTo>
                    <a:pt x="2540" y="1701"/>
                  </a:lnTo>
                  <a:lnTo>
                    <a:pt x="2543" y="1701"/>
                  </a:lnTo>
                  <a:lnTo>
                    <a:pt x="2547" y="1701"/>
                  </a:lnTo>
                  <a:lnTo>
                    <a:pt x="2550" y="1701"/>
                  </a:lnTo>
                  <a:lnTo>
                    <a:pt x="2553" y="1701"/>
                  </a:lnTo>
                  <a:lnTo>
                    <a:pt x="2557" y="1701"/>
                  </a:lnTo>
                  <a:lnTo>
                    <a:pt x="2560" y="1701"/>
                  </a:lnTo>
                  <a:lnTo>
                    <a:pt x="2563" y="1701"/>
                  </a:lnTo>
                  <a:lnTo>
                    <a:pt x="2567" y="1701"/>
                  </a:lnTo>
                  <a:lnTo>
                    <a:pt x="2570" y="1701"/>
                  </a:lnTo>
                  <a:lnTo>
                    <a:pt x="2573" y="1701"/>
                  </a:lnTo>
                  <a:lnTo>
                    <a:pt x="2577" y="1701"/>
                  </a:lnTo>
                  <a:lnTo>
                    <a:pt x="2580" y="1701"/>
                  </a:lnTo>
                  <a:lnTo>
                    <a:pt x="2583" y="1701"/>
                  </a:lnTo>
                  <a:lnTo>
                    <a:pt x="2587" y="1701"/>
                  </a:lnTo>
                  <a:lnTo>
                    <a:pt x="2590" y="1701"/>
                  </a:lnTo>
                  <a:lnTo>
                    <a:pt x="2593" y="1701"/>
                  </a:lnTo>
                  <a:lnTo>
                    <a:pt x="2597" y="1701"/>
                  </a:lnTo>
                  <a:lnTo>
                    <a:pt x="2600" y="1701"/>
                  </a:lnTo>
                  <a:lnTo>
                    <a:pt x="2603" y="1701"/>
                  </a:lnTo>
                  <a:lnTo>
                    <a:pt x="2607" y="1701"/>
                  </a:lnTo>
                  <a:lnTo>
                    <a:pt x="2610" y="1701"/>
                  </a:lnTo>
                  <a:lnTo>
                    <a:pt x="2613" y="1701"/>
                  </a:lnTo>
                  <a:lnTo>
                    <a:pt x="2617" y="1701"/>
                  </a:lnTo>
                  <a:lnTo>
                    <a:pt x="2620" y="1701"/>
                  </a:lnTo>
                  <a:lnTo>
                    <a:pt x="2623" y="1701"/>
                  </a:lnTo>
                  <a:lnTo>
                    <a:pt x="2627" y="1701"/>
                  </a:lnTo>
                  <a:lnTo>
                    <a:pt x="2630" y="1701"/>
                  </a:lnTo>
                  <a:lnTo>
                    <a:pt x="2633" y="1702"/>
                  </a:lnTo>
                  <a:lnTo>
                    <a:pt x="2637" y="1702"/>
                  </a:lnTo>
                  <a:lnTo>
                    <a:pt x="2640" y="1702"/>
                  </a:lnTo>
                  <a:lnTo>
                    <a:pt x="2643" y="1702"/>
                  </a:lnTo>
                  <a:lnTo>
                    <a:pt x="2647" y="1702"/>
                  </a:lnTo>
                  <a:lnTo>
                    <a:pt x="2650" y="1702"/>
                  </a:lnTo>
                  <a:lnTo>
                    <a:pt x="2653" y="1702"/>
                  </a:lnTo>
                  <a:lnTo>
                    <a:pt x="2657" y="1702"/>
                  </a:lnTo>
                  <a:lnTo>
                    <a:pt x="2660" y="1702"/>
                  </a:lnTo>
                  <a:lnTo>
                    <a:pt x="2663" y="1702"/>
                  </a:lnTo>
                  <a:lnTo>
                    <a:pt x="2667" y="1702"/>
                  </a:lnTo>
                  <a:lnTo>
                    <a:pt x="2670" y="1702"/>
                  </a:lnTo>
                  <a:lnTo>
                    <a:pt x="2673" y="1702"/>
                  </a:lnTo>
                  <a:lnTo>
                    <a:pt x="2677" y="1702"/>
                  </a:lnTo>
                  <a:lnTo>
                    <a:pt x="2680" y="1702"/>
                  </a:lnTo>
                  <a:lnTo>
                    <a:pt x="2683" y="1702"/>
                  </a:lnTo>
                  <a:lnTo>
                    <a:pt x="2687" y="1702"/>
                  </a:lnTo>
                  <a:lnTo>
                    <a:pt x="2690" y="1702"/>
                  </a:lnTo>
                  <a:lnTo>
                    <a:pt x="2693" y="1702"/>
                  </a:lnTo>
                  <a:lnTo>
                    <a:pt x="2697" y="1702"/>
                  </a:lnTo>
                  <a:lnTo>
                    <a:pt x="2700" y="1702"/>
                  </a:lnTo>
                  <a:lnTo>
                    <a:pt x="2703" y="1702"/>
                  </a:lnTo>
                  <a:lnTo>
                    <a:pt x="2707" y="1702"/>
                  </a:lnTo>
                  <a:lnTo>
                    <a:pt x="2710" y="1702"/>
                  </a:lnTo>
                  <a:lnTo>
                    <a:pt x="2713" y="1702"/>
                  </a:lnTo>
                  <a:lnTo>
                    <a:pt x="2717" y="1702"/>
                  </a:lnTo>
                  <a:lnTo>
                    <a:pt x="2720" y="1702"/>
                  </a:lnTo>
                  <a:lnTo>
                    <a:pt x="2723" y="1702"/>
                  </a:lnTo>
                  <a:lnTo>
                    <a:pt x="2727" y="1702"/>
                  </a:lnTo>
                  <a:lnTo>
                    <a:pt x="2730" y="1702"/>
                  </a:lnTo>
                  <a:lnTo>
                    <a:pt x="2733" y="1702"/>
                  </a:lnTo>
                  <a:lnTo>
                    <a:pt x="2737" y="1702"/>
                  </a:lnTo>
                  <a:lnTo>
                    <a:pt x="2740" y="1702"/>
                  </a:lnTo>
                  <a:lnTo>
                    <a:pt x="2743" y="1702"/>
                  </a:lnTo>
                  <a:lnTo>
                    <a:pt x="2747" y="1702"/>
                  </a:lnTo>
                  <a:lnTo>
                    <a:pt x="2750" y="1702"/>
                  </a:lnTo>
                  <a:lnTo>
                    <a:pt x="2753" y="1702"/>
                  </a:lnTo>
                  <a:lnTo>
                    <a:pt x="2757" y="1702"/>
                  </a:lnTo>
                  <a:lnTo>
                    <a:pt x="2760" y="1702"/>
                  </a:lnTo>
                  <a:lnTo>
                    <a:pt x="2763" y="1702"/>
                  </a:lnTo>
                  <a:lnTo>
                    <a:pt x="2767" y="1702"/>
                  </a:lnTo>
                  <a:lnTo>
                    <a:pt x="2770" y="1702"/>
                  </a:lnTo>
                  <a:lnTo>
                    <a:pt x="2773" y="1702"/>
                  </a:lnTo>
                  <a:lnTo>
                    <a:pt x="2777" y="1702"/>
                  </a:lnTo>
                  <a:lnTo>
                    <a:pt x="2780" y="1702"/>
                  </a:lnTo>
                  <a:lnTo>
                    <a:pt x="2783" y="1703"/>
                  </a:lnTo>
                  <a:lnTo>
                    <a:pt x="2787" y="1702"/>
                  </a:lnTo>
                  <a:lnTo>
                    <a:pt x="2790" y="1703"/>
                  </a:lnTo>
                  <a:lnTo>
                    <a:pt x="2793" y="1703"/>
                  </a:lnTo>
                  <a:lnTo>
                    <a:pt x="2797" y="1703"/>
                  </a:lnTo>
                  <a:lnTo>
                    <a:pt x="2800" y="1703"/>
                  </a:lnTo>
                  <a:lnTo>
                    <a:pt x="2803" y="1703"/>
                  </a:lnTo>
                  <a:lnTo>
                    <a:pt x="2807" y="1703"/>
                  </a:lnTo>
                  <a:lnTo>
                    <a:pt x="2810" y="1703"/>
                  </a:lnTo>
                  <a:lnTo>
                    <a:pt x="2813" y="1703"/>
                  </a:lnTo>
                  <a:lnTo>
                    <a:pt x="2817" y="1703"/>
                  </a:lnTo>
                  <a:lnTo>
                    <a:pt x="2820" y="1703"/>
                  </a:lnTo>
                  <a:lnTo>
                    <a:pt x="2823" y="1703"/>
                  </a:lnTo>
                  <a:lnTo>
                    <a:pt x="2827" y="1703"/>
                  </a:lnTo>
                  <a:lnTo>
                    <a:pt x="2830" y="1703"/>
                  </a:lnTo>
                  <a:lnTo>
                    <a:pt x="2833" y="1703"/>
                  </a:lnTo>
                  <a:lnTo>
                    <a:pt x="2837" y="1703"/>
                  </a:lnTo>
                  <a:lnTo>
                    <a:pt x="2840" y="1703"/>
                  </a:lnTo>
                  <a:lnTo>
                    <a:pt x="2843" y="1703"/>
                  </a:lnTo>
                  <a:lnTo>
                    <a:pt x="2847" y="1703"/>
                  </a:lnTo>
                  <a:lnTo>
                    <a:pt x="2850" y="1703"/>
                  </a:lnTo>
                  <a:lnTo>
                    <a:pt x="2853" y="1703"/>
                  </a:lnTo>
                  <a:lnTo>
                    <a:pt x="2857" y="1703"/>
                  </a:lnTo>
                  <a:lnTo>
                    <a:pt x="2860" y="1703"/>
                  </a:lnTo>
                  <a:lnTo>
                    <a:pt x="2863" y="1703"/>
                  </a:lnTo>
                  <a:lnTo>
                    <a:pt x="2867" y="1703"/>
                  </a:lnTo>
                  <a:lnTo>
                    <a:pt x="2870" y="1703"/>
                  </a:lnTo>
                  <a:lnTo>
                    <a:pt x="2873" y="1703"/>
                  </a:lnTo>
                  <a:lnTo>
                    <a:pt x="2877" y="1703"/>
                  </a:lnTo>
                  <a:lnTo>
                    <a:pt x="2880" y="1703"/>
                  </a:lnTo>
                  <a:lnTo>
                    <a:pt x="2883" y="1703"/>
                  </a:lnTo>
                  <a:lnTo>
                    <a:pt x="2887" y="1703"/>
                  </a:lnTo>
                  <a:lnTo>
                    <a:pt x="2890" y="1703"/>
                  </a:lnTo>
                  <a:lnTo>
                    <a:pt x="2893" y="1703"/>
                  </a:lnTo>
                  <a:lnTo>
                    <a:pt x="2897" y="1703"/>
                  </a:lnTo>
                  <a:lnTo>
                    <a:pt x="2900" y="1703"/>
                  </a:lnTo>
                  <a:lnTo>
                    <a:pt x="2903" y="1703"/>
                  </a:lnTo>
                  <a:lnTo>
                    <a:pt x="2907" y="1703"/>
                  </a:lnTo>
                  <a:lnTo>
                    <a:pt x="2910" y="1703"/>
                  </a:lnTo>
                  <a:lnTo>
                    <a:pt x="2913" y="1703"/>
                  </a:lnTo>
                  <a:lnTo>
                    <a:pt x="2917" y="1703"/>
                  </a:lnTo>
                  <a:lnTo>
                    <a:pt x="2920" y="1703"/>
                  </a:lnTo>
                  <a:lnTo>
                    <a:pt x="2923" y="1703"/>
                  </a:lnTo>
                  <a:lnTo>
                    <a:pt x="2927" y="1703"/>
                  </a:lnTo>
                  <a:lnTo>
                    <a:pt x="2930" y="1703"/>
                  </a:lnTo>
                  <a:lnTo>
                    <a:pt x="2933" y="1703"/>
                  </a:lnTo>
                  <a:lnTo>
                    <a:pt x="2937" y="1703"/>
                  </a:lnTo>
                  <a:lnTo>
                    <a:pt x="2940" y="1703"/>
                  </a:lnTo>
                  <a:lnTo>
                    <a:pt x="2943" y="1703"/>
                  </a:lnTo>
                  <a:lnTo>
                    <a:pt x="2947" y="1703"/>
                  </a:lnTo>
                  <a:lnTo>
                    <a:pt x="2950" y="1703"/>
                  </a:lnTo>
                  <a:lnTo>
                    <a:pt x="2953" y="1703"/>
                  </a:lnTo>
                  <a:lnTo>
                    <a:pt x="2957" y="1703"/>
                  </a:lnTo>
                  <a:lnTo>
                    <a:pt x="2960" y="1703"/>
                  </a:lnTo>
                  <a:lnTo>
                    <a:pt x="2963" y="1703"/>
                  </a:lnTo>
                  <a:lnTo>
                    <a:pt x="2967" y="1703"/>
                  </a:lnTo>
                  <a:lnTo>
                    <a:pt x="2970" y="1703"/>
                  </a:lnTo>
                  <a:lnTo>
                    <a:pt x="2973" y="1703"/>
                  </a:lnTo>
                  <a:lnTo>
                    <a:pt x="2977" y="1704"/>
                  </a:lnTo>
                  <a:lnTo>
                    <a:pt x="2980" y="1703"/>
                  </a:lnTo>
                  <a:lnTo>
                    <a:pt x="2983" y="1704"/>
                  </a:lnTo>
                  <a:lnTo>
                    <a:pt x="2987" y="1704"/>
                  </a:lnTo>
                  <a:lnTo>
                    <a:pt x="2990" y="1704"/>
                  </a:lnTo>
                  <a:lnTo>
                    <a:pt x="2993" y="1704"/>
                  </a:lnTo>
                  <a:lnTo>
                    <a:pt x="2997" y="1704"/>
                  </a:lnTo>
                  <a:lnTo>
                    <a:pt x="3000" y="1704"/>
                  </a:lnTo>
                  <a:lnTo>
                    <a:pt x="3003" y="1704"/>
                  </a:lnTo>
                  <a:lnTo>
                    <a:pt x="3007" y="1704"/>
                  </a:lnTo>
                  <a:lnTo>
                    <a:pt x="3010" y="1704"/>
                  </a:lnTo>
                  <a:lnTo>
                    <a:pt x="3013" y="1704"/>
                  </a:lnTo>
                  <a:lnTo>
                    <a:pt x="3017" y="1704"/>
                  </a:lnTo>
                  <a:lnTo>
                    <a:pt x="3020" y="1704"/>
                  </a:lnTo>
                  <a:lnTo>
                    <a:pt x="3023" y="1704"/>
                  </a:lnTo>
                  <a:lnTo>
                    <a:pt x="3027" y="1704"/>
                  </a:lnTo>
                  <a:lnTo>
                    <a:pt x="3030" y="1704"/>
                  </a:lnTo>
                  <a:lnTo>
                    <a:pt x="3033" y="1704"/>
                  </a:lnTo>
                  <a:lnTo>
                    <a:pt x="3037" y="1704"/>
                  </a:lnTo>
                  <a:lnTo>
                    <a:pt x="3040" y="1704"/>
                  </a:lnTo>
                  <a:lnTo>
                    <a:pt x="3043" y="1704"/>
                  </a:lnTo>
                  <a:lnTo>
                    <a:pt x="3047" y="1704"/>
                  </a:lnTo>
                  <a:lnTo>
                    <a:pt x="3050" y="1704"/>
                  </a:lnTo>
                  <a:lnTo>
                    <a:pt x="3053" y="1704"/>
                  </a:lnTo>
                  <a:lnTo>
                    <a:pt x="3057" y="1704"/>
                  </a:lnTo>
                  <a:lnTo>
                    <a:pt x="3060" y="1704"/>
                  </a:lnTo>
                  <a:lnTo>
                    <a:pt x="3063" y="1704"/>
                  </a:lnTo>
                  <a:lnTo>
                    <a:pt x="3067" y="1704"/>
                  </a:lnTo>
                  <a:lnTo>
                    <a:pt x="3070" y="1704"/>
                  </a:lnTo>
                  <a:lnTo>
                    <a:pt x="3073" y="1704"/>
                  </a:lnTo>
                  <a:lnTo>
                    <a:pt x="3077" y="1704"/>
                  </a:lnTo>
                  <a:lnTo>
                    <a:pt x="3080" y="1704"/>
                  </a:lnTo>
                  <a:lnTo>
                    <a:pt x="3083" y="1704"/>
                  </a:lnTo>
                  <a:lnTo>
                    <a:pt x="3087" y="1704"/>
                  </a:lnTo>
                  <a:lnTo>
                    <a:pt x="3090" y="1704"/>
                  </a:lnTo>
                  <a:lnTo>
                    <a:pt x="3093" y="1704"/>
                  </a:lnTo>
                  <a:lnTo>
                    <a:pt x="3097" y="1704"/>
                  </a:lnTo>
                  <a:lnTo>
                    <a:pt x="3100" y="1704"/>
                  </a:lnTo>
                  <a:lnTo>
                    <a:pt x="3103" y="1704"/>
                  </a:lnTo>
                  <a:lnTo>
                    <a:pt x="3107" y="1704"/>
                  </a:lnTo>
                  <a:lnTo>
                    <a:pt x="3110" y="1704"/>
                  </a:lnTo>
                  <a:lnTo>
                    <a:pt x="3113" y="1704"/>
                  </a:lnTo>
                  <a:lnTo>
                    <a:pt x="3117" y="1704"/>
                  </a:lnTo>
                  <a:lnTo>
                    <a:pt x="3120" y="1704"/>
                  </a:lnTo>
                  <a:lnTo>
                    <a:pt x="3123" y="1704"/>
                  </a:lnTo>
                  <a:lnTo>
                    <a:pt x="3127" y="1704"/>
                  </a:lnTo>
                  <a:lnTo>
                    <a:pt x="3130" y="1704"/>
                  </a:lnTo>
                  <a:lnTo>
                    <a:pt x="3133" y="1704"/>
                  </a:lnTo>
                  <a:lnTo>
                    <a:pt x="3137" y="1704"/>
                  </a:lnTo>
                  <a:lnTo>
                    <a:pt x="3140" y="1704"/>
                  </a:lnTo>
                  <a:lnTo>
                    <a:pt x="3143" y="1704"/>
                  </a:lnTo>
                  <a:lnTo>
                    <a:pt x="3147" y="1704"/>
                  </a:lnTo>
                  <a:lnTo>
                    <a:pt x="3150" y="1704"/>
                  </a:lnTo>
                  <a:lnTo>
                    <a:pt x="3153" y="1704"/>
                  </a:lnTo>
                  <a:lnTo>
                    <a:pt x="3157" y="1704"/>
                  </a:lnTo>
                  <a:lnTo>
                    <a:pt x="3160" y="1704"/>
                  </a:lnTo>
                  <a:lnTo>
                    <a:pt x="3163" y="1704"/>
                  </a:lnTo>
                  <a:lnTo>
                    <a:pt x="3167" y="1704"/>
                  </a:lnTo>
                  <a:lnTo>
                    <a:pt x="3170" y="1704"/>
                  </a:lnTo>
                  <a:lnTo>
                    <a:pt x="3173" y="1704"/>
                  </a:lnTo>
                  <a:lnTo>
                    <a:pt x="3177" y="1704"/>
                  </a:lnTo>
                  <a:lnTo>
                    <a:pt x="3180" y="1704"/>
                  </a:lnTo>
                  <a:lnTo>
                    <a:pt x="3183" y="1704"/>
                  </a:lnTo>
                  <a:lnTo>
                    <a:pt x="3187" y="1704"/>
                  </a:lnTo>
                  <a:lnTo>
                    <a:pt x="3190" y="1704"/>
                  </a:lnTo>
                  <a:lnTo>
                    <a:pt x="3193" y="1704"/>
                  </a:lnTo>
                  <a:lnTo>
                    <a:pt x="3197" y="1704"/>
                  </a:lnTo>
                  <a:lnTo>
                    <a:pt x="3200" y="1704"/>
                  </a:lnTo>
                  <a:lnTo>
                    <a:pt x="3203" y="1704"/>
                  </a:lnTo>
                  <a:lnTo>
                    <a:pt x="3207" y="1704"/>
                  </a:lnTo>
                  <a:lnTo>
                    <a:pt x="3210" y="1704"/>
                  </a:lnTo>
                  <a:lnTo>
                    <a:pt x="3213" y="1704"/>
                  </a:lnTo>
                  <a:lnTo>
                    <a:pt x="3217" y="1704"/>
                  </a:lnTo>
                  <a:lnTo>
                    <a:pt x="3220" y="1704"/>
                  </a:lnTo>
                  <a:lnTo>
                    <a:pt x="3223" y="1704"/>
                  </a:lnTo>
                  <a:lnTo>
                    <a:pt x="3227" y="1704"/>
                  </a:lnTo>
                  <a:lnTo>
                    <a:pt x="3230" y="1704"/>
                  </a:lnTo>
                  <a:lnTo>
                    <a:pt x="3233" y="1704"/>
                  </a:lnTo>
                  <a:lnTo>
                    <a:pt x="3237" y="1705"/>
                  </a:lnTo>
                  <a:lnTo>
                    <a:pt x="3240" y="1705"/>
                  </a:lnTo>
                  <a:lnTo>
                    <a:pt x="3243" y="1704"/>
                  </a:lnTo>
                  <a:lnTo>
                    <a:pt x="3247" y="1705"/>
                  </a:lnTo>
                  <a:lnTo>
                    <a:pt x="3250" y="1705"/>
                  </a:lnTo>
                  <a:lnTo>
                    <a:pt x="3253" y="1705"/>
                  </a:lnTo>
                  <a:lnTo>
                    <a:pt x="3257" y="1705"/>
                  </a:lnTo>
                  <a:lnTo>
                    <a:pt x="3260" y="1705"/>
                  </a:lnTo>
                  <a:lnTo>
                    <a:pt x="3263" y="1705"/>
                  </a:lnTo>
                  <a:lnTo>
                    <a:pt x="3267" y="1705"/>
                  </a:lnTo>
                  <a:lnTo>
                    <a:pt x="3270" y="1705"/>
                  </a:lnTo>
                  <a:lnTo>
                    <a:pt x="3273" y="1705"/>
                  </a:lnTo>
                  <a:lnTo>
                    <a:pt x="3277" y="1705"/>
                  </a:lnTo>
                  <a:lnTo>
                    <a:pt x="3280" y="1705"/>
                  </a:lnTo>
                  <a:lnTo>
                    <a:pt x="3283" y="1705"/>
                  </a:lnTo>
                  <a:lnTo>
                    <a:pt x="3287" y="1705"/>
                  </a:lnTo>
                  <a:lnTo>
                    <a:pt x="3290" y="1705"/>
                  </a:lnTo>
                  <a:lnTo>
                    <a:pt x="3293" y="1705"/>
                  </a:lnTo>
                  <a:lnTo>
                    <a:pt x="3297" y="1705"/>
                  </a:lnTo>
                  <a:lnTo>
                    <a:pt x="3300" y="1705"/>
                  </a:lnTo>
                  <a:lnTo>
                    <a:pt x="3303" y="1705"/>
                  </a:lnTo>
                  <a:lnTo>
                    <a:pt x="3307" y="1705"/>
                  </a:lnTo>
                  <a:lnTo>
                    <a:pt x="3310" y="1705"/>
                  </a:lnTo>
                  <a:lnTo>
                    <a:pt x="3313" y="1705"/>
                  </a:lnTo>
                  <a:lnTo>
                    <a:pt x="3317" y="1705"/>
                  </a:lnTo>
                  <a:lnTo>
                    <a:pt x="3320" y="1705"/>
                  </a:lnTo>
                  <a:lnTo>
                    <a:pt x="3323" y="1705"/>
                  </a:lnTo>
                  <a:lnTo>
                    <a:pt x="3327" y="1705"/>
                  </a:lnTo>
                  <a:lnTo>
                    <a:pt x="3330" y="1705"/>
                  </a:lnTo>
                  <a:lnTo>
                    <a:pt x="3333" y="1705"/>
                  </a:lnTo>
                  <a:lnTo>
                    <a:pt x="3337" y="1705"/>
                  </a:lnTo>
                  <a:lnTo>
                    <a:pt x="3340" y="1705"/>
                  </a:lnTo>
                  <a:lnTo>
                    <a:pt x="3343" y="1705"/>
                  </a:lnTo>
                  <a:lnTo>
                    <a:pt x="3347" y="1705"/>
                  </a:lnTo>
                  <a:lnTo>
                    <a:pt x="3350" y="1705"/>
                  </a:lnTo>
                  <a:lnTo>
                    <a:pt x="3353" y="1705"/>
                  </a:lnTo>
                  <a:lnTo>
                    <a:pt x="3357" y="1705"/>
                  </a:lnTo>
                  <a:lnTo>
                    <a:pt x="3360" y="1705"/>
                  </a:lnTo>
                  <a:lnTo>
                    <a:pt x="3363" y="1705"/>
                  </a:lnTo>
                  <a:lnTo>
                    <a:pt x="3367" y="1705"/>
                  </a:lnTo>
                  <a:lnTo>
                    <a:pt x="3370" y="1705"/>
                  </a:lnTo>
                  <a:lnTo>
                    <a:pt x="3373" y="1705"/>
                  </a:lnTo>
                  <a:lnTo>
                    <a:pt x="3377" y="1705"/>
                  </a:lnTo>
                  <a:lnTo>
                    <a:pt x="3380" y="1705"/>
                  </a:lnTo>
                  <a:lnTo>
                    <a:pt x="3383" y="1705"/>
                  </a:lnTo>
                  <a:lnTo>
                    <a:pt x="3387" y="1705"/>
                  </a:lnTo>
                  <a:lnTo>
                    <a:pt x="3390" y="1705"/>
                  </a:lnTo>
                  <a:lnTo>
                    <a:pt x="3393" y="1705"/>
                  </a:lnTo>
                  <a:lnTo>
                    <a:pt x="3397" y="1705"/>
                  </a:lnTo>
                  <a:lnTo>
                    <a:pt x="3400" y="1705"/>
                  </a:lnTo>
                  <a:lnTo>
                    <a:pt x="3403" y="1705"/>
                  </a:lnTo>
                  <a:lnTo>
                    <a:pt x="3407" y="1705"/>
                  </a:lnTo>
                  <a:lnTo>
                    <a:pt x="3410" y="1705"/>
                  </a:lnTo>
                  <a:lnTo>
                    <a:pt x="3413" y="1705"/>
                  </a:lnTo>
                  <a:lnTo>
                    <a:pt x="3417" y="1705"/>
                  </a:lnTo>
                  <a:lnTo>
                    <a:pt x="3420" y="1705"/>
                  </a:lnTo>
                  <a:lnTo>
                    <a:pt x="3423" y="1705"/>
                  </a:lnTo>
                  <a:lnTo>
                    <a:pt x="3427" y="1705"/>
                  </a:lnTo>
                  <a:lnTo>
                    <a:pt x="3430" y="1705"/>
                  </a:lnTo>
                  <a:lnTo>
                    <a:pt x="3433" y="1705"/>
                  </a:lnTo>
                  <a:lnTo>
                    <a:pt x="3437" y="1705"/>
                  </a:lnTo>
                  <a:lnTo>
                    <a:pt x="3440" y="1705"/>
                  </a:lnTo>
                  <a:lnTo>
                    <a:pt x="3443" y="1705"/>
                  </a:lnTo>
                  <a:lnTo>
                    <a:pt x="3447" y="1705"/>
                  </a:lnTo>
                  <a:lnTo>
                    <a:pt x="3450" y="1705"/>
                  </a:lnTo>
                  <a:lnTo>
                    <a:pt x="3453" y="1705"/>
                  </a:lnTo>
                  <a:lnTo>
                    <a:pt x="3457" y="1705"/>
                  </a:lnTo>
                  <a:lnTo>
                    <a:pt x="3460" y="1705"/>
                  </a:lnTo>
                  <a:lnTo>
                    <a:pt x="3463" y="1705"/>
                  </a:lnTo>
                  <a:lnTo>
                    <a:pt x="3467" y="1705"/>
                  </a:lnTo>
                  <a:lnTo>
                    <a:pt x="3470" y="1705"/>
                  </a:lnTo>
                  <a:lnTo>
                    <a:pt x="3473" y="1705"/>
                  </a:lnTo>
                  <a:lnTo>
                    <a:pt x="3477" y="1705"/>
                  </a:lnTo>
                  <a:lnTo>
                    <a:pt x="3480" y="1705"/>
                  </a:lnTo>
                  <a:lnTo>
                    <a:pt x="3483" y="1705"/>
                  </a:lnTo>
                  <a:lnTo>
                    <a:pt x="3487" y="1705"/>
                  </a:lnTo>
                  <a:lnTo>
                    <a:pt x="3490" y="1705"/>
                  </a:lnTo>
                  <a:lnTo>
                    <a:pt x="3493" y="1705"/>
                  </a:lnTo>
                  <a:lnTo>
                    <a:pt x="3497" y="1705"/>
                  </a:lnTo>
                  <a:lnTo>
                    <a:pt x="3500" y="1705"/>
                  </a:lnTo>
                  <a:lnTo>
                    <a:pt x="3503" y="1705"/>
                  </a:lnTo>
                  <a:lnTo>
                    <a:pt x="3507" y="1705"/>
                  </a:lnTo>
                  <a:lnTo>
                    <a:pt x="3510" y="1705"/>
                  </a:lnTo>
                  <a:lnTo>
                    <a:pt x="3513" y="1705"/>
                  </a:lnTo>
                  <a:lnTo>
                    <a:pt x="3517" y="1705"/>
                  </a:lnTo>
                  <a:lnTo>
                    <a:pt x="3520" y="1705"/>
                  </a:lnTo>
                  <a:lnTo>
                    <a:pt x="3523" y="1705"/>
                  </a:lnTo>
                  <a:lnTo>
                    <a:pt x="3527" y="1705"/>
                  </a:lnTo>
                  <a:lnTo>
                    <a:pt x="3530" y="1705"/>
                  </a:lnTo>
                  <a:lnTo>
                    <a:pt x="3533" y="1705"/>
                  </a:lnTo>
                  <a:lnTo>
                    <a:pt x="3537" y="1705"/>
                  </a:lnTo>
                  <a:lnTo>
                    <a:pt x="3540" y="1706"/>
                  </a:lnTo>
                  <a:lnTo>
                    <a:pt x="3543" y="1706"/>
                  </a:lnTo>
                  <a:lnTo>
                    <a:pt x="3547" y="1705"/>
                  </a:lnTo>
                  <a:lnTo>
                    <a:pt x="3550" y="1706"/>
                  </a:lnTo>
                  <a:lnTo>
                    <a:pt x="3553" y="1706"/>
                  </a:lnTo>
                  <a:lnTo>
                    <a:pt x="3557" y="1706"/>
                  </a:lnTo>
                  <a:lnTo>
                    <a:pt x="3560" y="1706"/>
                  </a:lnTo>
                  <a:lnTo>
                    <a:pt x="3563" y="1706"/>
                  </a:lnTo>
                  <a:lnTo>
                    <a:pt x="3567" y="1706"/>
                  </a:lnTo>
                  <a:lnTo>
                    <a:pt x="3570" y="1706"/>
                  </a:lnTo>
                  <a:lnTo>
                    <a:pt x="3573" y="1706"/>
                  </a:lnTo>
                  <a:lnTo>
                    <a:pt x="3577" y="1706"/>
                  </a:lnTo>
                  <a:lnTo>
                    <a:pt x="3580" y="1706"/>
                  </a:lnTo>
                  <a:lnTo>
                    <a:pt x="3583" y="1706"/>
                  </a:lnTo>
                  <a:lnTo>
                    <a:pt x="3587" y="1706"/>
                  </a:lnTo>
                  <a:lnTo>
                    <a:pt x="3590" y="1706"/>
                  </a:lnTo>
                  <a:lnTo>
                    <a:pt x="3593" y="1706"/>
                  </a:lnTo>
                  <a:lnTo>
                    <a:pt x="3597" y="1706"/>
                  </a:lnTo>
                  <a:lnTo>
                    <a:pt x="3600" y="1706"/>
                  </a:lnTo>
                  <a:lnTo>
                    <a:pt x="3603" y="1706"/>
                  </a:lnTo>
                  <a:lnTo>
                    <a:pt x="3607" y="1706"/>
                  </a:lnTo>
                  <a:lnTo>
                    <a:pt x="3610" y="1706"/>
                  </a:lnTo>
                  <a:lnTo>
                    <a:pt x="3613" y="1706"/>
                  </a:lnTo>
                  <a:lnTo>
                    <a:pt x="3617" y="1706"/>
                  </a:lnTo>
                  <a:lnTo>
                    <a:pt x="3620" y="1706"/>
                  </a:lnTo>
                  <a:lnTo>
                    <a:pt x="3623" y="1706"/>
                  </a:lnTo>
                  <a:lnTo>
                    <a:pt x="3627" y="1706"/>
                  </a:lnTo>
                  <a:lnTo>
                    <a:pt x="3630" y="1706"/>
                  </a:lnTo>
                  <a:lnTo>
                    <a:pt x="3633" y="1706"/>
                  </a:lnTo>
                  <a:lnTo>
                    <a:pt x="3637" y="1706"/>
                  </a:lnTo>
                  <a:lnTo>
                    <a:pt x="3640" y="1706"/>
                  </a:lnTo>
                  <a:lnTo>
                    <a:pt x="3643" y="1706"/>
                  </a:lnTo>
                  <a:lnTo>
                    <a:pt x="3647" y="1706"/>
                  </a:lnTo>
                  <a:lnTo>
                    <a:pt x="3650" y="1706"/>
                  </a:lnTo>
                  <a:lnTo>
                    <a:pt x="3653" y="1706"/>
                  </a:lnTo>
                  <a:lnTo>
                    <a:pt x="3657" y="1706"/>
                  </a:lnTo>
                  <a:lnTo>
                    <a:pt x="3660" y="1706"/>
                  </a:lnTo>
                  <a:lnTo>
                    <a:pt x="3663" y="1706"/>
                  </a:lnTo>
                  <a:lnTo>
                    <a:pt x="3667" y="1706"/>
                  </a:lnTo>
                  <a:lnTo>
                    <a:pt x="3670" y="1706"/>
                  </a:lnTo>
                  <a:lnTo>
                    <a:pt x="3673" y="1706"/>
                  </a:lnTo>
                  <a:lnTo>
                    <a:pt x="3677" y="1706"/>
                  </a:lnTo>
                  <a:lnTo>
                    <a:pt x="3680" y="1706"/>
                  </a:lnTo>
                  <a:lnTo>
                    <a:pt x="3683" y="1706"/>
                  </a:lnTo>
                  <a:lnTo>
                    <a:pt x="3687" y="1706"/>
                  </a:lnTo>
                  <a:lnTo>
                    <a:pt x="3690" y="1706"/>
                  </a:lnTo>
                  <a:lnTo>
                    <a:pt x="3693" y="1706"/>
                  </a:lnTo>
                  <a:lnTo>
                    <a:pt x="3697" y="1706"/>
                  </a:lnTo>
                  <a:lnTo>
                    <a:pt x="3700" y="1706"/>
                  </a:lnTo>
                  <a:lnTo>
                    <a:pt x="3703" y="1706"/>
                  </a:lnTo>
                  <a:lnTo>
                    <a:pt x="3707" y="1706"/>
                  </a:lnTo>
                  <a:lnTo>
                    <a:pt x="3710" y="1706"/>
                  </a:lnTo>
                  <a:lnTo>
                    <a:pt x="3713" y="1706"/>
                  </a:lnTo>
                  <a:lnTo>
                    <a:pt x="3717" y="1706"/>
                  </a:lnTo>
                  <a:lnTo>
                    <a:pt x="3720" y="1706"/>
                  </a:lnTo>
                  <a:lnTo>
                    <a:pt x="3723" y="1706"/>
                  </a:lnTo>
                  <a:lnTo>
                    <a:pt x="3727" y="1706"/>
                  </a:lnTo>
                  <a:lnTo>
                    <a:pt x="3730" y="1706"/>
                  </a:lnTo>
                  <a:lnTo>
                    <a:pt x="3733" y="1706"/>
                  </a:lnTo>
                  <a:lnTo>
                    <a:pt x="3737" y="1706"/>
                  </a:lnTo>
                  <a:lnTo>
                    <a:pt x="3740" y="1706"/>
                  </a:lnTo>
                  <a:lnTo>
                    <a:pt x="3743" y="1706"/>
                  </a:lnTo>
                  <a:lnTo>
                    <a:pt x="3747" y="1706"/>
                  </a:lnTo>
                  <a:lnTo>
                    <a:pt x="3750" y="1706"/>
                  </a:lnTo>
                  <a:lnTo>
                    <a:pt x="3753" y="1706"/>
                  </a:lnTo>
                  <a:lnTo>
                    <a:pt x="3757" y="1706"/>
                  </a:lnTo>
                  <a:lnTo>
                    <a:pt x="3760" y="1706"/>
                  </a:lnTo>
                  <a:lnTo>
                    <a:pt x="3763" y="1706"/>
                  </a:lnTo>
                  <a:lnTo>
                    <a:pt x="3767" y="1706"/>
                  </a:lnTo>
                  <a:lnTo>
                    <a:pt x="3770" y="1706"/>
                  </a:lnTo>
                  <a:lnTo>
                    <a:pt x="3773" y="1706"/>
                  </a:lnTo>
                  <a:lnTo>
                    <a:pt x="3777" y="1706"/>
                  </a:lnTo>
                  <a:lnTo>
                    <a:pt x="3780" y="1706"/>
                  </a:lnTo>
                  <a:lnTo>
                    <a:pt x="3783" y="1706"/>
                  </a:lnTo>
                  <a:lnTo>
                    <a:pt x="3787" y="1706"/>
                  </a:lnTo>
                  <a:lnTo>
                    <a:pt x="3790" y="1706"/>
                  </a:lnTo>
                  <a:lnTo>
                    <a:pt x="3793" y="1706"/>
                  </a:lnTo>
                  <a:lnTo>
                    <a:pt x="3797" y="1706"/>
                  </a:lnTo>
                  <a:lnTo>
                    <a:pt x="3800" y="1706"/>
                  </a:lnTo>
                  <a:lnTo>
                    <a:pt x="3803" y="1706"/>
                  </a:lnTo>
                  <a:lnTo>
                    <a:pt x="3807" y="1706"/>
                  </a:lnTo>
                  <a:lnTo>
                    <a:pt x="3810" y="1706"/>
                  </a:lnTo>
                  <a:lnTo>
                    <a:pt x="3813" y="1706"/>
                  </a:lnTo>
                  <a:lnTo>
                    <a:pt x="3817" y="1706"/>
                  </a:lnTo>
                  <a:lnTo>
                    <a:pt x="3820" y="1706"/>
                  </a:lnTo>
                  <a:lnTo>
                    <a:pt x="3823" y="1706"/>
                  </a:lnTo>
                  <a:lnTo>
                    <a:pt x="3827" y="1706"/>
                  </a:lnTo>
                  <a:lnTo>
                    <a:pt x="3830" y="1706"/>
                  </a:lnTo>
                  <a:lnTo>
                    <a:pt x="3833" y="1706"/>
                  </a:lnTo>
                  <a:lnTo>
                    <a:pt x="3837" y="1706"/>
                  </a:lnTo>
                  <a:lnTo>
                    <a:pt x="3840" y="1706"/>
                  </a:lnTo>
                  <a:lnTo>
                    <a:pt x="3843" y="1706"/>
                  </a:lnTo>
                  <a:lnTo>
                    <a:pt x="3847" y="1706"/>
                  </a:lnTo>
                  <a:lnTo>
                    <a:pt x="3850" y="1706"/>
                  </a:lnTo>
                  <a:lnTo>
                    <a:pt x="3853" y="1706"/>
                  </a:lnTo>
                  <a:lnTo>
                    <a:pt x="3857" y="1706"/>
                  </a:lnTo>
                  <a:lnTo>
                    <a:pt x="3860" y="1706"/>
                  </a:lnTo>
                  <a:lnTo>
                    <a:pt x="3863" y="1706"/>
                  </a:lnTo>
                  <a:lnTo>
                    <a:pt x="3867" y="1706"/>
                  </a:lnTo>
                  <a:lnTo>
                    <a:pt x="3870" y="1706"/>
                  </a:lnTo>
                  <a:lnTo>
                    <a:pt x="3873" y="1706"/>
                  </a:lnTo>
                  <a:lnTo>
                    <a:pt x="3877" y="1706"/>
                  </a:lnTo>
                  <a:lnTo>
                    <a:pt x="3880" y="1706"/>
                  </a:lnTo>
                  <a:lnTo>
                    <a:pt x="3883" y="1706"/>
                  </a:lnTo>
                  <a:lnTo>
                    <a:pt x="3887" y="1706"/>
                  </a:lnTo>
                  <a:lnTo>
                    <a:pt x="3890" y="1706"/>
                  </a:lnTo>
                  <a:lnTo>
                    <a:pt x="3893" y="1706"/>
                  </a:lnTo>
                  <a:lnTo>
                    <a:pt x="3897" y="1706"/>
                  </a:lnTo>
                  <a:lnTo>
                    <a:pt x="3900" y="1706"/>
                  </a:lnTo>
                  <a:lnTo>
                    <a:pt x="3903" y="1706"/>
                  </a:lnTo>
                  <a:lnTo>
                    <a:pt x="3907" y="1706"/>
                  </a:lnTo>
                  <a:lnTo>
                    <a:pt x="3910" y="1706"/>
                  </a:lnTo>
                  <a:lnTo>
                    <a:pt x="3913" y="1706"/>
                  </a:lnTo>
                  <a:lnTo>
                    <a:pt x="3917" y="1706"/>
                  </a:lnTo>
                  <a:lnTo>
                    <a:pt x="3920" y="1706"/>
                  </a:lnTo>
                  <a:lnTo>
                    <a:pt x="3923" y="1706"/>
                  </a:lnTo>
                  <a:lnTo>
                    <a:pt x="3927" y="1706"/>
                  </a:lnTo>
                  <a:lnTo>
                    <a:pt x="3930" y="1706"/>
                  </a:lnTo>
                  <a:lnTo>
                    <a:pt x="3933" y="1706"/>
                  </a:lnTo>
                  <a:lnTo>
                    <a:pt x="3937" y="1706"/>
                  </a:lnTo>
                  <a:lnTo>
                    <a:pt x="3940" y="1706"/>
                  </a:lnTo>
                  <a:lnTo>
                    <a:pt x="3943" y="1706"/>
                  </a:lnTo>
                  <a:lnTo>
                    <a:pt x="3947" y="1706"/>
                  </a:lnTo>
                  <a:lnTo>
                    <a:pt x="3950" y="1706"/>
                  </a:lnTo>
                  <a:lnTo>
                    <a:pt x="3953" y="1706"/>
                  </a:lnTo>
                  <a:lnTo>
                    <a:pt x="3957" y="1706"/>
                  </a:lnTo>
                  <a:lnTo>
                    <a:pt x="3960" y="1706"/>
                  </a:lnTo>
                  <a:lnTo>
                    <a:pt x="3963" y="1706"/>
                  </a:lnTo>
                  <a:lnTo>
                    <a:pt x="3967" y="1706"/>
                  </a:lnTo>
                  <a:lnTo>
                    <a:pt x="3970" y="1706"/>
                  </a:lnTo>
                  <a:lnTo>
                    <a:pt x="3973" y="1706"/>
                  </a:lnTo>
                  <a:lnTo>
                    <a:pt x="3977" y="1706"/>
                  </a:lnTo>
                  <a:lnTo>
                    <a:pt x="3980" y="1706"/>
                  </a:lnTo>
                  <a:lnTo>
                    <a:pt x="3983" y="1706"/>
                  </a:lnTo>
                  <a:lnTo>
                    <a:pt x="3987" y="1706"/>
                  </a:lnTo>
                  <a:lnTo>
                    <a:pt x="3990" y="1706"/>
                  </a:lnTo>
                  <a:lnTo>
                    <a:pt x="3993" y="1706"/>
                  </a:lnTo>
                  <a:lnTo>
                    <a:pt x="3997" y="1706"/>
                  </a:lnTo>
                  <a:lnTo>
                    <a:pt x="4000" y="1706"/>
                  </a:lnTo>
                </a:path>
              </a:pathLst>
            </a:custGeom>
            <a:noFill/>
            <a:ln w="4763" cap="flat">
              <a:solidFill>
                <a:srgbClr val="00FFFF"/>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26" name="Freeform 119"/>
            <p:cNvSpPr>
              <a:spLocks/>
            </p:cNvSpPr>
            <p:nvPr/>
          </p:nvSpPr>
          <p:spPr bwMode="auto">
            <a:xfrm>
              <a:off x="185738" y="2632076"/>
              <a:ext cx="6350000" cy="2809875"/>
            </a:xfrm>
            <a:custGeom>
              <a:avLst/>
              <a:gdLst/>
              <a:ahLst/>
              <a:cxnLst>
                <a:cxn ang="0">
                  <a:pos x="57" y="1689"/>
                </a:cxn>
                <a:cxn ang="0">
                  <a:pos x="107" y="1738"/>
                </a:cxn>
                <a:cxn ang="0">
                  <a:pos x="173" y="1739"/>
                </a:cxn>
                <a:cxn ang="0">
                  <a:pos x="240" y="1739"/>
                </a:cxn>
                <a:cxn ang="0">
                  <a:pos x="307" y="1739"/>
                </a:cxn>
                <a:cxn ang="0">
                  <a:pos x="373" y="1739"/>
                </a:cxn>
                <a:cxn ang="0">
                  <a:pos x="440" y="1739"/>
                </a:cxn>
                <a:cxn ang="0">
                  <a:pos x="507" y="1739"/>
                </a:cxn>
                <a:cxn ang="0">
                  <a:pos x="573" y="1739"/>
                </a:cxn>
                <a:cxn ang="0">
                  <a:pos x="640" y="1739"/>
                </a:cxn>
                <a:cxn ang="0">
                  <a:pos x="707" y="1739"/>
                </a:cxn>
                <a:cxn ang="0">
                  <a:pos x="773" y="1738"/>
                </a:cxn>
                <a:cxn ang="0">
                  <a:pos x="840" y="1738"/>
                </a:cxn>
                <a:cxn ang="0">
                  <a:pos x="907" y="1738"/>
                </a:cxn>
                <a:cxn ang="0">
                  <a:pos x="973" y="1738"/>
                </a:cxn>
                <a:cxn ang="0">
                  <a:pos x="1040" y="1737"/>
                </a:cxn>
                <a:cxn ang="0">
                  <a:pos x="1107" y="1737"/>
                </a:cxn>
                <a:cxn ang="0">
                  <a:pos x="1173" y="1737"/>
                </a:cxn>
                <a:cxn ang="0">
                  <a:pos x="1240" y="1737"/>
                </a:cxn>
                <a:cxn ang="0">
                  <a:pos x="1307" y="1737"/>
                </a:cxn>
                <a:cxn ang="0">
                  <a:pos x="1373" y="1737"/>
                </a:cxn>
                <a:cxn ang="0">
                  <a:pos x="1440" y="1736"/>
                </a:cxn>
                <a:cxn ang="0">
                  <a:pos x="1507" y="1736"/>
                </a:cxn>
                <a:cxn ang="0">
                  <a:pos x="1573" y="1729"/>
                </a:cxn>
                <a:cxn ang="0">
                  <a:pos x="1640" y="1715"/>
                </a:cxn>
                <a:cxn ang="0">
                  <a:pos x="1707" y="1474"/>
                </a:cxn>
                <a:cxn ang="0">
                  <a:pos x="1737" y="233"/>
                </a:cxn>
                <a:cxn ang="0">
                  <a:pos x="1761" y="1382"/>
                </a:cxn>
                <a:cxn ang="0">
                  <a:pos x="1801" y="863"/>
                </a:cxn>
                <a:cxn ang="0">
                  <a:pos x="1833" y="1567"/>
                </a:cxn>
                <a:cxn ang="0">
                  <a:pos x="1893" y="1507"/>
                </a:cxn>
                <a:cxn ang="0">
                  <a:pos x="1917" y="644"/>
                </a:cxn>
                <a:cxn ang="0">
                  <a:pos x="1963" y="1660"/>
                </a:cxn>
                <a:cxn ang="0">
                  <a:pos x="2030" y="1692"/>
                </a:cxn>
                <a:cxn ang="0">
                  <a:pos x="2097" y="1701"/>
                </a:cxn>
                <a:cxn ang="0">
                  <a:pos x="2163" y="1705"/>
                </a:cxn>
                <a:cxn ang="0">
                  <a:pos x="2230" y="1707"/>
                </a:cxn>
                <a:cxn ang="0">
                  <a:pos x="2297" y="1709"/>
                </a:cxn>
                <a:cxn ang="0">
                  <a:pos x="2363" y="1710"/>
                </a:cxn>
                <a:cxn ang="0">
                  <a:pos x="2430" y="1711"/>
                </a:cxn>
                <a:cxn ang="0">
                  <a:pos x="2497" y="1712"/>
                </a:cxn>
                <a:cxn ang="0">
                  <a:pos x="2563" y="1712"/>
                </a:cxn>
                <a:cxn ang="0">
                  <a:pos x="2630" y="1713"/>
                </a:cxn>
                <a:cxn ang="0">
                  <a:pos x="2697" y="1713"/>
                </a:cxn>
                <a:cxn ang="0">
                  <a:pos x="2763" y="1714"/>
                </a:cxn>
                <a:cxn ang="0">
                  <a:pos x="2830" y="1714"/>
                </a:cxn>
                <a:cxn ang="0">
                  <a:pos x="2897" y="1715"/>
                </a:cxn>
                <a:cxn ang="0">
                  <a:pos x="2963" y="1715"/>
                </a:cxn>
                <a:cxn ang="0">
                  <a:pos x="3030" y="1715"/>
                </a:cxn>
                <a:cxn ang="0">
                  <a:pos x="3097" y="1715"/>
                </a:cxn>
                <a:cxn ang="0">
                  <a:pos x="3163" y="1716"/>
                </a:cxn>
                <a:cxn ang="0">
                  <a:pos x="3230" y="1716"/>
                </a:cxn>
                <a:cxn ang="0">
                  <a:pos x="3297" y="1716"/>
                </a:cxn>
                <a:cxn ang="0">
                  <a:pos x="3363" y="1716"/>
                </a:cxn>
                <a:cxn ang="0">
                  <a:pos x="3430" y="1717"/>
                </a:cxn>
                <a:cxn ang="0">
                  <a:pos x="3497" y="1717"/>
                </a:cxn>
                <a:cxn ang="0">
                  <a:pos x="3563" y="1717"/>
                </a:cxn>
                <a:cxn ang="0">
                  <a:pos x="3630" y="1717"/>
                </a:cxn>
                <a:cxn ang="0">
                  <a:pos x="3697" y="1717"/>
                </a:cxn>
                <a:cxn ang="0">
                  <a:pos x="3763" y="1718"/>
                </a:cxn>
                <a:cxn ang="0">
                  <a:pos x="3830" y="1718"/>
                </a:cxn>
                <a:cxn ang="0">
                  <a:pos x="3897" y="1718"/>
                </a:cxn>
                <a:cxn ang="0">
                  <a:pos x="3963" y="1718"/>
                </a:cxn>
              </a:cxnLst>
              <a:rect l="0" t="0" r="r" b="b"/>
              <a:pathLst>
                <a:path w="4000" h="1770">
                  <a:moveTo>
                    <a:pt x="0" y="1738"/>
                  </a:moveTo>
                  <a:lnTo>
                    <a:pt x="3" y="1739"/>
                  </a:lnTo>
                  <a:lnTo>
                    <a:pt x="7" y="1738"/>
                  </a:lnTo>
                  <a:lnTo>
                    <a:pt x="10" y="1738"/>
                  </a:lnTo>
                  <a:lnTo>
                    <a:pt x="13" y="1738"/>
                  </a:lnTo>
                  <a:lnTo>
                    <a:pt x="17" y="1738"/>
                  </a:lnTo>
                  <a:lnTo>
                    <a:pt x="20" y="1738"/>
                  </a:lnTo>
                  <a:lnTo>
                    <a:pt x="23" y="1738"/>
                  </a:lnTo>
                  <a:lnTo>
                    <a:pt x="27" y="1738"/>
                  </a:lnTo>
                  <a:lnTo>
                    <a:pt x="30" y="1738"/>
                  </a:lnTo>
                  <a:lnTo>
                    <a:pt x="33" y="1738"/>
                  </a:lnTo>
                  <a:lnTo>
                    <a:pt x="37" y="1738"/>
                  </a:lnTo>
                  <a:lnTo>
                    <a:pt x="40" y="1738"/>
                  </a:lnTo>
                  <a:lnTo>
                    <a:pt x="43" y="1738"/>
                  </a:lnTo>
                  <a:lnTo>
                    <a:pt x="47" y="1738"/>
                  </a:lnTo>
                  <a:lnTo>
                    <a:pt x="50" y="1737"/>
                  </a:lnTo>
                  <a:lnTo>
                    <a:pt x="53" y="1732"/>
                  </a:lnTo>
                  <a:lnTo>
                    <a:pt x="54" y="1731"/>
                  </a:lnTo>
                  <a:lnTo>
                    <a:pt x="56" y="1705"/>
                  </a:lnTo>
                  <a:lnTo>
                    <a:pt x="57" y="1689"/>
                  </a:lnTo>
                  <a:lnTo>
                    <a:pt x="57" y="1671"/>
                  </a:lnTo>
                  <a:lnTo>
                    <a:pt x="59" y="1650"/>
                  </a:lnTo>
                  <a:lnTo>
                    <a:pt x="60" y="1665"/>
                  </a:lnTo>
                  <a:lnTo>
                    <a:pt x="63" y="1746"/>
                  </a:lnTo>
                  <a:lnTo>
                    <a:pt x="63" y="1759"/>
                  </a:lnTo>
                  <a:lnTo>
                    <a:pt x="64" y="1766"/>
                  </a:lnTo>
                  <a:lnTo>
                    <a:pt x="65" y="1770"/>
                  </a:lnTo>
                  <a:lnTo>
                    <a:pt x="67" y="1765"/>
                  </a:lnTo>
                  <a:lnTo>
                    <a:pt x="70" y="1751"/>
                  </a:lnTo>
                  <a:lnTo>
                    <a:pt x="73" y="1742"/>
                  </a:lnTo>
                  <a:lnTo>
                    <a:pt x="77" y="1739"/>
                  </a:lnTo>
                  <a:lnTo>
                    <a:pt x="80" y="1738"/>
                  </a:lnTo>
                  <a:lnTo>
                    <a:pt x="83" y="1738"/>
                  </a:lnTo>
                  <a:lnTo>
                    <a:pt x="87" y="1738"/>
                  </a:lnTo>
                  <a:lnTo>
                    <a:pt x="90" y="1738"/>
                  </a:lnTo>
                  <a:lnTo>
                    <a:pt x="93" y="1738"/>
                  </a:lnTo>
                  <a:lnTo>
                    <a:pt x="97" y="1738"/>
                  </a:lnTo>
                  <a:lnTo>
                    <a:pt x="100" y="1738"/>
                  </a:lnTo>
                  <a:lnTo>
                    <a:pt x="103" y="1738"/>
                  </a:lnTo>
                  <a:lnTo>
                    <a:pt x="107" y="1738"/>
                  </a:lnTo>
                  <a:lnTo>
                    <a:pt x="110" y="1738"/>
                  </a:lnTo>
                  <a:lnTo>
                    <a:pt x="113" y="1738"/>
                  </a:lnTo>
                  <a:lnTo>
                    <a:pt x="117" y="1738"/>
                  </a:lnTo>
                  <a:lnTo>
                    <a:pt x="120" y="1738"/>
                  </a:lnTo>
                  <a:lnTo>
                    <a:pt x="123" y="1738"/>
                  </a:lnTo>
                  <a:lnTo>
                    <a:pt x="127" y="1738"/>
                  </a:lnTo>
                  <a:lnTo>
                    <a:pt x="130" y="1738"/>
                  </a:lnTo>
                  <a:lnTo>
                    <a:pt x="133" y="1738"/>
                  </a:lnTo>
                  <a:lnTo>
                    <a:pt x="137" y="1738"/>
                  </a:lnTo>
                  <a:lnTo>
                    <a:pt x="140" y="1738"/>
                  </a:lnTo>
                  <a:lnTo>
                    <a:pt x="143" y="1738"/>
                  </a:lnTo>
                  <a:lnTo>
                    <a:pt x="147" y="1738"/>
                  </a:lnTo>
                  <a:lnTo>
                    <a:pt x="150" y="1738"/>
                  </a:lnTo>
                  <a:lnTo>
                    <a:pt x="153" y="1738"/>
                  </a:lnTo>
                  <a:lnTo>
                    <a:pt x="157" y="1738"/>
                  </a:lnTo>
                  <a:lnTo>
                    <a:pt x="160" y="1739"/>
                  </a:lnTo>
                  <a:lnTo>
                    <a:pt x="163" y="1739"/>
                  </a:lnTo>
                  <a:lnTo>
                    <a:pt x="167" y="1739"/>
                  </a:lnTo>
                  <a:lnTo>
                    <a:pt x="170" y="1739"/>
                  </a:lnTo>
                  <a:lnTo>
                    <a:pt x="173" y="1739"/>
                  </a:lnTo>
                  <a:lnTo>
                    <a:pt x="177" y="1739"/>
                  </a:lnTo>
                  <a:lnTo>
                    <a:pt x="180" y="1739"/>
                  </a:lnTo>
                  <a:lnTo>
                    <a:pt x="183" y="1739"/>
                  </a:lnTo>
                  <a:lnTo>
                    <a:pt x="187" y="1739"/>
                  </a:lnTo>
                  <a:lnTo>
                    <a:pt x="190" y="1739"/>
                  </a:lnTo>
                  <a:lnTo>
                    <a:pt x="193" y="1739"/>
                  </a:lnTo>
                  <a:lnTo>
                    <a:pt x="197" y="1739"/>
                  </a:lnTo>
                  <a:lnTo>
                    <a:pt x="200" y="1739"/>
                  </a:lnTo>
                  <a:lnTo>
                    <a:pt x="203" y="1739"/>
                  </a:lnTo>
                  <a:lnTo>
                    <a:pt x="207" y="1739"/>
                  </a:lnTo>
                  <a:lnTo>
                    <a:pt x="210" y="1739"/>
                  </a:lnTo>
                  <a:lnTo>
                    <a:pt x="213" y="1739"/>
                  </a:lnTo>
                  <a:lnTo>
                    <a:pt x="217" y="1739"/>
                  </a:lnTo>
                  <a:lnTo>
                    <a:pt x="220" y="1739"/>
                  </a:lnTo>
                  <a:lnTo>
                    <a:pt x="223" y="1739"/>
                  </a:lnTo>
                  <a:lnTo>
                    <a:pt x="227" y="1739"/>
                  </a:lnTo>
                  <a:lnTo>
                    <a:pt x="230" y="1739"/>
                  </a:lnTo>
                  <a:lnTo>
                    <a:pt x="233" y="1739"/>
                  </a:lnTo>
                  <a:lnTo>
                    <a:pt x="237" y="1739"/>
                  </a:lnTo>
                  <a:lnTo>
                    <a:pt x="240" y="1739"/>
                  </a:lnTo>
                  <a:lnTo>
                    <a:pt x="243" y="1739"/>
                  </a:lnTo>
                  <a:lnTo>
                    <a:pt x="247" y="1739"/>
                  </a:lnTo>
                  <a:lnTo>
                    <a:pt x="250" y="1739"/>
                  </a:lnTo>
                  <a:lnTo>
                    <a:pt x="253" y="1739"/>
                  </a:lnTo>
                  <a:lnTo>
                    <a:pt x="257" y="1739"/>
                  </a:lnTo>
                  <a:lnTo>
                    <a:pt x="260" y="1739"/>
                  </a:lnTo>
                  <a:lnTo>
                    <a:pt x="263" y="1739"/>
                  </a:lnTo>
                  <a:lnTo>
                    <a:pt x="267" y="1739"/>
                  </a:lnTo>
                  <a:lnTo>
                    <a:pt x="270" y="1739"/>
                  </a:lnTo>
                  <a:lnTo>
                    <a:pt x="273" y="1739"/>
                  </a:lnTo>
                  <a:lnTo>
                    <a:pt x="277" y="1739"/>
                  </a:lnTo>
                  <a:lnTo>
                    <a:pt x="280" y="1739"/>
                  </a:lnTo>
                  <a:lnTo>
                    <a:pt x="283" y="1739"/>
                  </a:lnTo>
                  <a:lnTo>
                    <a:pt x="287" y="1739"/>
                  </a:lnTo>
                  <a:lnTo>
                    <a:pt x="290" y="1739"/>
                  </a:lnTo>
                  <a:lnTo>
                    <a:pt x="293" y="1739"/>
                  </a:lnTo>
                  <a:lnTo>
                    <a:pt x="297" y="1739"/>
                  </a:lnTo>
                  <a:lnTo>
                    <a:pt x="300" y="1739"/>
                  </a:lnTo>
                  <a:lnTo>
                    <a:pt x="303" y="1739"/>
                  </a:lnTo>
                  <a:lnTo>
                    <a:pt x="307" y="1739"/>
                  </a:lnTo>
                  <a:lnTo>
                    <a:pt x="310" y="1739"/>
                  </a:lnTo>
                  <a:lnTo>
                    <a:pt x="313" y="1739"/>
                  </a:lnTo>
                  <a:lnTo>
                    <a:pt x="317" y="1739"/>
                  </a:lnTo>
                  <a:lnTo>
                    <a:pt x="320" y="1739"/>
                  </a:lnTo>
                  <a:lnTo>
                    <a:pt x="323" y="1739"/>
                  </a:lnTo>
                  <a:lnTo>
                    <a:pt x="327" y="1739"/>
                  </a:lnTo>
                  <a:lnTo>
                    <a:pt x="330" y="1739"/>
                  </a:lnTo>
                  <a:lnTo>
                    <a:pt x="333" y="1739"/>
                  </a:lnTo>
                  <a:lnTo>
                    <a:pt x="337" y="1739"/>
                  </a:lnTo>
                  <a:lnTo>
                    <a:pt x="340" y="1739"/>
                  </a:lnTo>
                  <a:lnTo>
                    <a:pt x="343" y="1739"/>
                  </a:lnTo>
                  <a:lnTo>
                    <a:pt x="347" y="1739"/>
                  </a:lnTo>
                  <a:lnTo>
                    <a:pt x="350" y="1739"/>
                  </a:lnTo>
                  <a:lnTo>
                    <a:pt x="353" y="1739"/>
                  </a:lnTo>
                  <a:lnTo>
                    <a:pt x="357" y="1739"/>
                  </a:lnTo>
                  <a:lnTo>
                    <a:pt x="360" y="1739"/>
                  </a:lnTo>
                  <a:lnTo>
                    <a:pt x="363" y="1739"/>
                  </a:lnTo>
                  <a:lnTo>
                    <a:pt x="367" y="1739"/>
                  </a:lnTo>
                  <a:lnTo>
                    <a:pt x="370" y="1739"/>
                  </a:lnTo>
                  <a:lnTo>
                    <a:pt x="373" y="1739"/>
                  </a:lnTo>
                  <a:lnTo>
                    <a:pt x="377" y="1739"/>
                  </a:lnTo>
                  <a:lnTo>
                    <a:pt x="380" y="1739"/>
                  </a:lnTo>
                  <a:lnTo>
                    <a:pt x="383" y="1739"/>
                  </a:lnTo>
                  <a:lnTo>
                    <a:pt x="387" y="1739"/>
                  </a:lnTo>
                  <a:lnTo>
                    <a:pt x="390" y="1739"/>
                  </a:lnTo>
                  <a:lnTo>
                    <a:pt x="393" y="1739"/>
                  </a:lnTo>
                  <a:lnTo>
                    <a:pt x="397" y="1739"/>
                  </a:lnTo>
                  <a:lnTo>
                    <a:pt x="400" y="1739"/>
                  </a:lnTo>
                  <a:lnTo>
                    <a:pt x="403" y="1739"/>
                  </a:lnTo>
                  <a:lnTo>
                    <a:pt x="407" y="1739"/>
                  </a:lnTo>
                  <a:lnTo>
                    <a:pt x="410" y="1739"/>
                  </a:lnTo>
                  <a:lnTo>
                    <a:pt x="413" y="1739"/>
                  </a:lnTo>
                  <a:lnTo>
                    <a:pt x="417" y="1739"/>
                  </a:lnTo>
                  <a:lnTo>
                    <a:pt x="420" y="1739"/>
                  </a:lnTo>
                  <a:lnTo>
                    <a:pt x="423" y="1739"/>
                  </a:lnTo>
                  <a:lnTo>
                    <a:pt x="427" y="1739"/>
                  </a:lnTo>
                  <a:lnTo>
                    <a:pt x="430" y="1739"/>
                  </a:lnTo>
                  <a:lnTo>
                    <a:pt x="433" y="1739"/>
                  </a:lnTo>
                  <a:lnTo>
                    <a:pt x="437" y="1739"/>
                  </a:lnTo>
                  <a:lnTo>
                    <a:pt x="440" y="1739"/>
                  </a:lnTo>
                  <a:lnTo>
                    <a:pt x="443" y="1739"/>
                  </a:lnTo>
                  <a:lnTo>
                    <a:pt x="447" y="1739"/>
                  </a:lnTo>
                  <a:lnTo>
                    <a:pt x="450" y="1739"/>
                  </a:lnTo>
                  <a:lnTo>
                    <a:pt x="453" y="1739"/>
                  </a:lnTo>
                  <a:lnTo>
                    <a:pt x="457" y="1739"/>
                  </a:lnTo>
                  <a:lnTo>
                    <a:pt x="460" y="1739"/>
                  </a:lnTo>
                  <a:lnTo>
                    <a:pt x="463" y="1739"/>
                  </a:lnTo>
                  <a:lnTo>
                    <a:pt x="467" y="1739"/>
                  </a:lnTo>
                  <a:lnTo>
                    <a:pt x="470" y="1739"/>
                  </a:lnTo>
                  <a:lnTo>
                    <a:pt x="473" y="1739"/>
                  </a:lnTo>
                  <a:lnTo>
                    <a:pt x="477" y="1739"/>
                  </a:lnTo>
                  <a:lnTo>
                    <a:pt x="480" y="1739"/>
                  </a:lnTo>
                  <a:lnTo>
                    <a:pt x="483" y="1739"/>
                  </a:lnTo>
                  <a:lnTo>
                    <a:pt x="487" y="1739"/>
                  </a:lnTo>
                  <a:lnTo>
                    <a:pt x="490" y="1739"/>
                  </a:lnTo>
                  <a:lnTo>
                    <a:pt x="493" y="1739"/>
                  </a:lnTo>
                  <a:lnTo>
                    <a:pt x="497" y="1739"/>
                  </a:lnTo>
                  <a:lnTo>
                    <a:pt x="500" y="1739"/>
                  </a:lnTo>
                  <a:lnTo>
                    <a:pt x="503" y="1739"/>
                  </a:lnTo>
                  <a:lnTo>
                    <a:pt x="507" y="1739"/>
                  </a:lnTo>
                  <a:lnTo>
                    <a:pt x="510" y="1739"/>
                  </a:lnTo>
                  <a:lnTo>
                    <a:pt x="513" y="1739"/>
                  </a:lnTo>
                  <a:lnTo>
                    <a:pt x="517" y="1739"/>
                  </a:lnTo>
                  <a:lnTo>
                    <a:pt x="520" y="1739"/>
                  </a:lnTo>
                  <a:lnTo>
                    <a:pt x="523" y="1739"/>
                  </a:lnTo>
                  <a:lnTo>
                    <a:pt x="527" y="1739"/>
                  </a:lnTo>
                  <a:lnTo>
                    <a:pt x="530" y="1739"/>
                  </a:lnTo>
                  <a:lnTo>
                    <a:pt x="533" y="1739"/>
                  </a:lnTo>
                  <a:lnTo>
                    <a:pt x="537" y="1739"/>
                  </a:lnTo>
                  <a:lnTo>
                    <a:pt x="540" y="1739"/>
                  </a:lnTo>
                  <a:lnTo>
                    <a:pt x="543" y="1739"/>
                  </a:lnTo>
                  <a:lnTo>
                    <a:pt x="547" y="1739"/>
                  </a:lnTo>
                  <a:lnTo>
                    <a:pt x="550" y="1739"/>
                  </a:lnTo>
                  <a:lnTo>
                    <a:pt x="553" y="1739"/>
                  </a:lnTo>
                  <a:lnTo>
                    <a:pt x="557" y="1739"/>
                  </a:lnTo>
                  <a:lnTo>
                    <a:pt x="560" y="1739"/>
                  </a:lnTo>
                  <a:lnTo>
                    <a:pt x="563" y="1739"/>
                  </a:lnTo>
                  <a:lnTo>
                    <a:pt x="567" y="1739"/>
                  </a:lnTo>
                  <a:lnTo>
                    <a:pt x="570" y="1739"/>
                  </a:lnTo>
                  <a:lnTo>
                    <a:pt x="573" y="1739"/>
                  </a:lnTo>
                  <a:lnTo>
                    <a:pt x="577" y="1739"/>
                  </a:lnTo>
                  <a:lnTo>
                    <a:pt x="580" y="1739"/>
                  </a:lnTo>
                  <a:lnTo>
                    <a:pt x="583" y="1739"/>
                  </a:lnTo>
                  <a:lnTo>
                    <a:pt x="587" y="1739"/>
                  </a:lnTo>
                  <a:lnTo>
                    <a:pt x="590" y="1739"/>
                  </a:lnTo>
                  <a:lnTo>
                    <a:pt x="593" y="1739"/>
                  </a:lnTo>
                  <a:lnTo>
                    <a:pt x="597" y="1739"/>
                  </a:lnTo>
                  <a:lnTo>
                    <a:pt x="600" y="1739"/>
                  </a:lnTo>
                  <a:lnTo>
                    <a:pt x="603" y="1739"/>
                  </a:lnTo>
                  <a:lnTo>
                    <a:pt x="607" y="1739"/>
                  </a:lnTo>
                  <a:lnTo>
                    <a:pt x="610" y="1739"/>
                  </a:lnTo>
                  <a:lnTo>
                    <a:pt x="613" y="1739"/>
                  </a:lnTo>
                  <a:lnTo>
                    <a:pt x="617" y="1739"/>
                  </a:lnTo>
                  <a:lnTo>
                    <a:pt x="620" y="1739"/>
                  </a:lnTo>
                  <a:lnTo>
                    <a:pt x="623" y="1739"/>
                  </a:lnTo>
                  <a:lnTo>
                    <a:pt x="627" y="1739"/>
                  </a:lnTo>
                  <a:lnTo>
                    <a:pt x="630" y="1739"/>
                  </a:lnTo>
                  <a:lnTo>
                    <a:pt x="633" y="1739"/>
                  </a:lnTo>
                  <a:lnTo>
                    <a:pt x="637" y="1739"/>
                  </a:lnTo>
                  <a:lnTo>
                    <a:pt x="640" y="1739"/>
                  </a:lnTo>
                  <a:lnTo>
                    <a:pt x="643" y="1739"/>
                  </a:lnTo>
                  <a:lnTo>
                    <a:pt x="647" y="1739"/>
                  </a:lnTo>
                  <a:lnTo>
                    <a:pt x="650" y="1739"/>
                  </a:lnTo>
                  <a:lnTo>
                    <a:pt x="653" y="1739"/>
                  </a:lnTo>
                  <a:lnTo>
                    <a:pt x="657" y="1739"/>
                  </a:lnTo>
                  <a:lnTo>
                    <a:pt x="660" y="1739"/>
                  </a:lnTo>
                  <a:lnTo>
                    <a:pt x="663" y="1739"/>
                  </a:lnTo>
                  <a:lnTo>
                    <a:pt x="667" y="1739"/>
                  </a:lnTo>
                  <a:lnTo>
                    <a:pt x="670" y="1739"/>
                  </a:lnTo>
                  <a:lnTo>
                    <a:pt x="673" y="1739"/>
                  </a:lnTo>
                  <a:lnTo>
                    <a:pt x="677" y="1739"/>
                  </a:lnTo>
                  <a:lnTo>
                    <a:pt x="680" y="1739"/>
                  </a:lnTo>
                  <a:lnTo>
                    <a:pt x="683" y="1739"/>
                  </a:lnTo>
                  <a:lnTo>
                    <a:pt x="687" y="1739"/>
                  </a:lnTo>
                  <a:lnTo>
                    <a:pt x="690" y="1739"/>
                  </a:lnTo>
                  <a:lnTo>
                    <a:pt x="693" y="1739"/>
                  </a:lnTo>
                  <a:lnTo>
                    <a:pt x="697" y="1739"/>
                  </a:lnTo>
                  <a:lnTo>
                    <a:pt x="700" y="1739"/>
                  </a:lnTo>
                  <a:lnTo>
                    <a:pt x="703" y="1739"/>
                  </a:lnTo>
                  <a:lnTo>
                    <a:pt x="707" y="1739"/>
                  </a:lnTo>
                  <a:lnTo>
                    <a:pt x="710" y="1739"/>
                  </a:lnTo>
                  <a:lnTo>
                    <a:pt x="713" y="1739"/>
                  </a:lnTo>
                  <a:lnTo>
                    <a:pt x="717" y="1739"/>
                  </a:lnTo>
                  <a:lnTo>
                    <a:pt x="720" y="1739"/>
                  </a:lnTo>
                  <a:lnTo>
                    <a:pt x="723" y="1739"/>
                  </a:lnTo>
                  <a:lnTo>
                    <a:pt x="727" y="1739"/>
                  </a:lnTo>
                  <a:lnTo>
                    <a:pt x="730" y="1739"/>
                  </a:lnTo>
                  <a:lnTo>
                    <a:pt x="733" y="1739"/>
                  </a:lnTo>
                  <a:lnTo>
                    <a:pt x="737" y="1739"/>
                  </a:lnTo>
                  <a:lnTo>
                    <a:pt x="740" y="1739"/>
                  </a:lnTo>
                  <a:lnTo>
                    <a:pt x="743" y="1739"/>
                  </a:lnTo>
                  <a:lnTo>
                    <a:pt x="747" y="1739"/>
                  </a:lnTo>
                  <a:lnTo>
                    <a:pt x="750" y="1739"/>
                  </a:lnTo>
                  <a:lnTo>
                    <a:pt x="753" y="1739"/>
                  </a:lnTo>
                  <a:lnTo>
                    <a:pt x="757" y="1739"/>
                  </a:lnTo>
                  <a:lnTo>
                    <a:pt x="760" y="1739"/>
                  </a:lnTo>
                  <a:lnTo>
                    <a:pt x="763" y="1739"/>
                  </a:lnTo>
                  <a:lnTo>
                    <a:pt x="767" y="1739"/>
                  </a:lnTo>
                  <a:lnTo>
                    <a:pt x="770" y="1739"/>
                  </a:lnTo>
                  <a:lnTo>
                    <a:pt x="773" y="1738"/>
                  </a:lnTo>
                  <a:lnTo>
                    <a:pt x="777" y="1738"/>
                  </a:lnTo>
                  <a:lnTo>
                    <a:pt x="780" y="1738"/>
                  </a:lnTo>
                  <a:lnTo>
                    <a:pt x="783" y="1738"/>
                  </a:lnTo>
                  <a:lnTo>
                    <a:pt x="787" y="1738"/>
                  </a:lnTo>
                  <a:lnTo>
                    <a:pt x="790" y="1738"/>
                  </a:lnTo>
                  <a:lnTo>
                    <a:pt x="793" y="1738"/>
                  </a:lnTo>
                  <a:lnTo>
                    <a:pt x="797" y="1738"/>
                  </a:lnTo>
                  <a:lnTo>
                    <a:pt x="800" y="1738"/>
                  </a:lnTo>
                  <a:lnTo>
                    <a:pt x="803" y="1738"/>
                  </a:lnTo>
                  <a:lnTo>
                    <a:pt x="807" y="1738"/>
                  </a:lnTo>
                  <a:lnTo>
                    <a:pt x="810" y="1738"/>
                  </a:lnTo>
                  <a:lnTo>
                    <a:pt x="813" y="1738"/>
                  </a:lnTo>
                  <a:lnTo>
                    <a:pt x="817" y="1738"/>
                  </a:lnTo>
                  <a:lnTo>
                    <a:pt x="820" y="1738"/>
                  </a:lnTo>
                  <a:lnTo>
                    <a:pt x="823" y="1738"/>
                  </a:lnTo>
                  <a:lnTo>
                    <a:pt x="827" y="1738"/>
                  </a:lnTo>
                  <a:lnTo>
                    <a:pt x="830" y="1738"/>
                  </a:lnTo>
                  <a:lnTo>
                    <a:pt x="833" y="1738"/>
                  </a:lnTo>
                  <a:lnTo>
                    <a:pt x="837" y="1738"/>
                  </a:lnTo>
                  <a:lnTo>
                    <a:pt x="840" y="1738"/>
                  </a:lnTo>
                  <a:lnTo>
                    <a:pt x="843" y="1738"/>
                  </a:lnTo>
                  <a:lnTo>
                    <a:pt x="847" y="1738"/>
                  </a:lnTo>
                  <a:lnTo>
                    <a:pt x="850" y="1738"/>
                  </a:lnTo>
                  <a:lnTo>
                    <a:pt x="853" y="1738"/>
                  </a:lnTo>
                  <a:lnTo>
                    <a:pt x="857" y="1738"/>
                  </a:lnTo>
                  <a:lnTo>
                    <a:pt x="860" y="1738"/>
                  </a:lnTo>
                  <a:lnTo>
                    <a:pt x="863" y="1738"/>
                  </a:lnTo>
                  <a:lnTo>
                    <a:pt x="867" y="1738"/>
                  </a:lnTo>
                  <a:lnTo>
                    <a:pt x="870" y="1738"/>
                  </a:lnTo>
                  <a:lnTo>
                    <a:pt x="873" y="1738"/>
                  </a:lnTo>
                  <a:lnTo>
                    <a:pt x="877" y="1738"/>
                  </a:lnTo>
                  <a:lnTo>
                    <a:pt x="880" y="1738"/>
                  </a:lnTo>
                  <a:lnTo>
                    <a:pt x="883" y="1738"/>
                  </a:lnTo>
                  <a:lnTo>
                    <a:pt x="887" y="1738"/>
                  </a:lnTo>
                  <a:lnTo>
                    <a:pt x="890" y="1738"/>
                  </a:lnTo>
                  <a:lnTo>
                    <a:pt x="893" y="1738"/>
                  </a:lnTo>
                  <a:lnTo>
                    <a:pt x="897" y="1738"/>
                  </a:lnTo>
                  <a:lnTo>
                    <a:pt x="900" y="1738"/>
                  </a:lnTo>
                  <a:lnTo>
                    <a:pt x="903" y="1738"/>
                  </a:lnTo>
                  <a:lnTo>
                    <a:pt x="907" y="1738"/>
                  </a:lnTo>
                  <a:lnTo>
                    <a:pt x="910" y="1738"/>
                  </a:lnTo>
                  <a:lnTo>
                    <a:pt x="913" y="1738"/>
                  </a:lnTo>
                  <a:lnTo>
                    <a:pt x="917" y="1738"/>
                  </a:lnTo>
                  <a:lnTo>
                    <a:pt x="920" y="1738"/>
                  </a:lnTo>
                  <a:lnTo>
                    <a:pt x="923" y="1738"/>
                  </a:lnTo>
                  <a:lnTo>
                    <a:pt x="927" y="1738"/>
                  </a:lnTo>
                  <a:lnTo>
                    <a:pt x="930" y="1738"/>
                  </a:lnTo>
                  <a:lnTo>
                    <a:pt x="933" y="1738"/>
                  </a:lnTo>
                  <a:lnTo>
                    <a:pt x="937" y="1738"/>
                  </a:lnTo>
                  <a:lnTo>
                    <a:pt x="940" y="1738"/>
                  </a:lnTo>
                  <a:lnTo>
                    <a:pt x="943" y="1738"/>
                  </a:lnTo>
                  <a:lnTo>
                    <a:pt x="947" y="1738"/>
                  </a:lnTo>
                  <a:lnTo>
                    <a:pt x="950" y="1738"/>
                  </a:lnTo>
                  <a:lnTo>
                    <a:pt x="953" y="1738"/>
                  </a:lnTo>
                  <a:lnTo>
                    <a:pt x="957" y="1738"/>
                  </a:lnTo>
                  <a:lnTo>
                    <a:pt x="960" y="1738"/>
                  </a:lnTo>
                  <a:lnTo>
                    <a:pt x="963" y="1738"/>
                  </a:lnTo>
                  <a:lnTo>
                    <a:pt x="967" y="1738"/>
                  </a:lnTo>
                  <a:lnTo>
                    <a:pt x="970" y="1738"/>
                  </a:lnTo>
                  <a:lnTo>
                    <a:pt x="973" y="1738"/>
                  </a:lnTo>
                  <a:lnTo>
                    <a:pt x="977" y="1738"/>
                  </a:lnTo>
                  <a:lnTo>
                    <a:pt x="980" y="1738"/>
                  </a:lnTo>
                  <a:lnTo>
                    <a:pt x="983" y="1738"/>
                  </a:lnTo>
                  <a:lnTo>
                    <a:pt x="987" y="1738"/>
                  </a:lnTo>
                  <a:lnTo>
                    <a:pt x="990" y="1738"/>
                  </a:lnTo>
                  <a:lnTo>
                    <a:pt x="993" y="1738"/>
                  </a:lnTo>
                  <a:lnTo>
                    <a:pt x="997" y="1738"/>
                  </a:lnTo>
                  <a:lnTo>
                    <a:pt x="1000" y="1738"/>
                  </a:lnTo>
                  <a:lnTo>
                    <a:pt x="1003" y="1738"/>
                  </a:lnTo>
                  <a:lnTo>
                    <a:pt x="1007" y="1737"/>
                  </a:lnTo>
                  <a:lnTo>
                    <a:pt x="1010" y="1737"/>
                  </a:lnTo>
                  <a:lnTo>
                    <a:pt x="1013" y="1737"/>
                  </a:lnTo>
                  <a:lnTo>
                    <a:pt x="1017" y="1737"/>
                  </a:lnTo>
                  <a:lnTo>
                    <a:pt x="1020" y="1737"/>
                  </a:lnTo>
                  <a:lnTo>
                    <a:pt x="1023" y="1737"/>
                  </a:lnTo>
                  <a:lnTo>
                    <a:pt x="1027" y="1737"/>
                  </a:lnTo>
                  <a:lnTo>
                    <a:pt x="1030" y="1737"/>
                  </a:lnTo>
                  <a:lnTo>
                    <a:pt x="1033" y="1737"/>
                  </a:lnTo>
                  <a:lnTo>
                    <a:pt x="1037" y="1737"/>
                  </a:lnTo>
                  <a:lnTo>
                    <a:pt x="1040" y="1737"/>
                  </a:lnTo>
                  <a:lnTo>
                    <a:pt x="1043" y="1737"/>
                  </a:lnTo>
                  <a:lnTo>
                    <a:pt x="1047" y="1737"/>
                  </a:lnTo>
                  <a:lnTo>
                    <a:pt x="1050" y="1737"/>
                  </a:lnTo>
                  <a:lnTo>
                    <a:pt x="1053" y="1737"/>
                  </a:lnTo>
                  <a:lnTo>
                    <a:pt x="1057" y="1737"/>
                  </a:lnTo>
                  <a:lnTo>
                    <a:pt x="1060" y="1737"/>
                  </a:lnTo>
                  <a:lnTo>
                    <a:pt x="1063" y="1737"/>
                  </a:lnTo>
                  <a:lnTo>
                    <a:pt x="1067" y="1737"/>
                  </a:lnTo>
                  <a:lnTo>
                    <a:pt x="1070" y="1737"/>
                  </a:lnTo>
                  <a:lnTo>
                    <a:pt x="1073" y="1737"/>
                  </a:lnTo>
                  <a:lnTo>
                    <a:pt x="1077" y="1737"/>
                  </a:lnTo>
                  <a:lnTo>
                    <a:pt x="1080" y="1737"/>
                  </a:lnTo>
                  <a:lnTo>
                    <a:pt x="1083" y="1737"/>
                  </a:lnTo>
                  <a:lnTo>
                    <a:pt x="1087" y="1737"/>
                  </a:lnTo>
                  <a:lnTo>
                    <a:pt x="1090" y="1737"/>
                  </a:lnTo>
                  <a:lnTo>
                    <a:pt x="1093" y="1737"/>
                  </a:lnTo>
                  <a:lnTo>
                    <a:pt x="1097" y="1737"/>
                  </a:lnTo>
                  <a:lnTo>
                    <a:pt x="1100" y="1737"/>
                  </a:lnTo>
                  <a:lnTo>
                    <a:pt x="1103" y="1737"/>
                  </a:lnTo>
                  <a:lnTo>
                    <a:pt x="1107" y="1737"/>
                  </a:lnTo>
                  <a:lnTo>
                    <a:pt x="1110" y="1737"/>
                  </a:lnTo>
                  <a:lnTo>
                    <a:pt x="1113" y="1737"/>
                  </a:lnTo>
                  <a:lnTo>
                    <a:pt x="1117" y="1737"/>
                  </a:lnTo>
                  <a:lnTo>
                    <a:pt x="1120" y="1737"/>
                  </a:lnTo>
                  <a:lnTo>
                    <a:pt x="1123" y="1737"/>
                  </a:lnTo>
                  <a:lnTo>
                    <a:pt x="1127" y="1737"/>
                  </a:lnTo>
                  <a:lnTo>
                    <a:pt x="1130" y="1737"/>
                  </a:lnTo>
                  <a:lnTo>
                    <a:pt x="1133" y="1737"/>
                  </a:lnTo>
                  <a:lnTo>
                    <a:pt x="1137" y="1737"/>
                  </a:lnTo>
                  <a:lnTo>
                    <a:pt x="1140" y="1737"/>
                  </a:lnTo>
                  <a:lnTo>
                    <a:pt x="1143" y="1737"/>
                  </a:lnTo>
                  <a:lnTo>
                    <a:pt x="1147" y="1737"/>
                  </a:lnTo>
                  <a:lnTo>
                    <a:pt x="1150" y="1737"/>
                  </a:lnTo>
                  <a:lnTo>
                    <a:pt x="1153" y="1737"/>
                  </a:lnTo>
                  <a:lnTo>
                    <a:pt x="1157" y="1737"/>
                  </a:lnTo>
                  <a:lnTo>
                    <a:pt x="1160" y="1737"/>
                  </a:lnTo>
                  <a:lnTo>
                    <a:pt x="1163" y="1737"/>
                  </a:lnTo>
                  <a:lnTo>
                    <a:pt x="1167" y="1737"/>
                  </a:lnTo>
                  <a:lnTo>
                    <a:pt x="1170" y="1737"/>
                  </a:lnTo>
                  <a:lnTo>
                    <a:pt x="1173" y="1737"/>
                  </a:lnTo>
                  <a:lnTo>
                    <a:pt x="1177" y="1737"/>
                  </a:lnTo>
                  <a:lnTo>
                    <a:pt x="1180" y="1737"/>
                  </a:lnTo>
                  <a:lnTo>
                    <a:pt x="1183" y="1737"/>
                  </a:lnTo>
                  <a:lnTo>
                    <a:pt x="1187" y="1737"/>
                  </a:lnTo>
                  <a:lnTo>
                    <a:pt x="1190" y="1737"/>
                  </a:lnTo>
                  <a:lnTo>
                    <a:pt x="1193" y="1737"/>
                  </a:lnTo>
                  <a:lnTo>
                    <a:pt x="1197" y="1737"/>
                  </a:lnTo>
                  <a:lnTo>
                    <a:pt x="1200" y="1737"/>
                  </a:lnTo>
                  <a:lnTo>
                    <a:pt x="1203" y="1737"/>
                  </a:lnTo>
                  <a:lnTo>
                    <a:pt x="1207" y="1737"/>
                  </a:lnTo>
                  <a:lnTo>
                    <a:pt x="1210" y="1737"/>
                  </a:lnTo>
                  <a:lnTo>
                    <a:pt x="1213" y="1737"/>
                  </a:lnTo>
                  <a:lnTo>
                    <a:pt x="1217" y="1737"/>
                  </a:lnTo>
                  <a:lnTo>
                    <a:pt x="1220" y="1737"/>
                  </a:lnTo>
                  <a:lnTo>
                    <a:pt x="1223" y="1737"/>
                  </a:lnTo>
                  <a:lnTo>
                    <a:pt x="1227" y="1737"/>
                  </a:lnTo>
                  <a:lnTo>
                    <a:pt x="1230" y="1737"/>
                  </a:lnTo>
                  <a:lnTo>
                    <a:pt x="1233" y="1737"/>
                  </a:lnTo>
                  <a:lnTo>
                    <a:pt x="1237" y="1737"/>
                  </a:lnTo>
                  <a:lnTo>
                    <a:pt x="1240" y="1737"/>
                  </a:lnTo>
                  <a:lnTo>
                    <a:pt x="1243" y="1737"/>
                  </a:lnTo>
                  <a:lnTo>
                    <a:pt x="1247" y="1737"/>
                  </a:lnTo>
                  <a:lnTo>
                    <a:pt x="1250" y="1737"/>
                  </a:lnTo>
                  <a:lnTo>
                    <a:pt x="1253" y="1737"/>
                  </a:lnTo>
                  <a:lnTo>
                    <a:pt x="1257" y="1737"/>
                  </a:lnTo>
                  <a:lnTo>
                    <a:pt x="1260" y="1737"/>
                  </a:lnTo>
                  <a:lnTo>
                    <a:pt x="1263" y="1737"/>
                  </a:lnTo>
                  <a:lnTo>
                    <a:pt x="1267" y="1737"/>
                  </a:lnTo>
                  <a:lnTo>
                    <a:pt x="1270" y="1737"/>
                  </a:lnTo>
                  <a:lnTo>
                    <a:pt x="1273" y="1737"/>
                  </a:lnTo>
                  <a:lnTo>
                    <a:pt x="1277" y="1737"/>
                  </a:lnTo>
                  <a:lnTo>
                    <a:pt x="1280" y="1737"/>
                  </a:lnTo>
                  <a:lnTo>
                    <a:pt x="1283" y="1737"/>
                  </a:lnTo>
                  <a:lnTo>
                    <a:pt x="1287" y="1737"/>
                  </a:lnTo>
                  <a:lnTo>
                    <a:pt x="1290" y="1737"/>
                  </a:lnTo>
                  <a:lnTo>
                    <a:pt x="1293" y="1737"/>
                  </a:lnTo>
                  <a:lnTo>
                    <a:pt x="1297" y="1737"/>
                  </a:lnTo>
                  <a:lnTo>
                    <a:pt x="1300" y="1737"/>
                  </a:lnTo>
                  <a:lnTo>
                    <a:pt x="1303" y="1737"/>
                  </a:lnTo>
                  <a:lnTo>
                    <a:pt x="1307" y="1737"/>
                  </a:lnTo>
                  <a:lnTo>
                    <a:pt x="1310" y="1737"/>
                  </a:lnTo>
                  <a:lnTo>
                    <a:pt x="1313" y="1737"/>
                  </a:lnTo>
                  <a:lnTo>
                    <a:pt x="1317" y="1737"/>
                  </a:lnTo>
                  <a:lnTo>
                    <a:pt x="1320" y="1737"/>
                  </a:lnTo>
                  <a:lnTo>
                    <a:pt x="1323" y="1737"/>
                  </a:lnTo>
                  <a:lnTo>
                    <a:pt x="1327" y="1737"/>
                  </a:lnTo>
                  <a:lnTo>
                    <a:pt x="1330" y="1737"/>
                  </a:lnTo>
                  <a:lnTo>
                    <a:pt x="1333" y="1737"/>
                  </a:lnTo>
                  <a:lnTo>
                    <a:pt x="1337" y="1737"/>
                  </a:lnTo>
                  <a:lnTo>
                    <a:pt x="1340" y="1737"/>
                  </a:lnTo>
                  <a:lnTo>
                    <a:pt x="1343" y="1737"/>
                  </a:lnTo>
                  <a:lnTo>
                    <a:pt x="1347" y="1737"/>
                  </a:lnTo>
                  <a:lnTo>
                    <a:pt x="1350" y="1737"/>
                  </a:lnTo>
                  <a:lnTo>
                    <a:pt x="1353" y="1737"/>
                  </a:lnTo>
                  <a:lnTo>
                    <a:pt x="1357" y="1737"/>
                  </a:lnTo>
                  <a:lnTo>
                    <a:pt x="1360" y="1737"/>
                  </a:lnTo>
                  <a:lnTo>
                    <a:pt x="1363" y="1737"/>
                  </a:lnTo>
                  <a:lnTo>
                    <a:pt x="1367" y="1737"/>
                  </a:lnTo>
                  <a:lnTo>
                    <a:pt x="1370" y="1737"/>
                  </a:lnTo>
                  <a:lnTo>
                    <a:pt x="1373" y="1737"/>
                  </a:lnTo>
                  <a:lnTo>
                    <a:pt x="1377" y="1737"/>
                  </a:lnTo>
                  <a:lnTo>
                    <a:pt x="1380" y="1737"/>
                  </a:lnTo>
                  <a:lnTo>
                    <a:pt x="1383" y="1737"/>
                  </a:lnTo>
                  <a:lnTo>
                    <a:pt x="1387" y="1736"/>
                  </a:lnTo>
                  <a:lnTo>
                    <a:pt x="1390" y="1736"/>
                  </a:lnTo>
                  <a:lnTo>
                    <a:pt x="1393" y="1736"/>
                  </a:lnTo>
                  <a:lnTo>
                    <a:pt x="1397" y="1736"/>
                  </a:lnTo>
                  <a:lnTo>
                    <a:pt x="1400" y="1736"/>
                  </a:lnTo>
                  <a:lnTo>
                    <a:pt x="1403" y="1736"/>
                  </a:lnTo>
                  <a:lnTo>
                    <a:pt x="1407" y="1736"/>
                  </a:lnTo>
                  <a:lnTo>
                    <a:pt x="1410" y="1736"/>
                  </a:lnTo>
                  <a:lnTo>
                    <a:pt x="1413" y="1736"/>
                  </a:lnTo>
                  <a:lnTo>
                    <a:pt x="1417" y="1736"/>
                  </a:lnTo>
                  <a:lnTo>
                    <a:pt x="1420" y="1736"/>
                  </a:lnTo>
                  <a:lnTo>
                    <a:pt x="1423" y="1736"/>
                  </a:lnTo>
                  <a:lnTo>
                    <a:pt x="1427" y="1736"/>
                  </a:lnTo>
                  <a:lnTo>
                    <a:pt x="1430" y="1736"/>
                  </a:lnTo>
                  <a:lnTo>
                    <a:pt x="1433" y="1736"/>
                  </a:lnTo>
                  <a:lnTo>
                    <a:pt x="1437" y="1736"/>
                  </a:lnTo>
                  <a:lnTo>
                    <a:pt x="1440" y="1736"/>
                  </a:lnTo>
                  <a:lnTo>
                    <a:pt x="1443" y="1736"/>
                  </a:lnTo>
                  <a:lnTo>
                    <a:pt x="1447" y="1736"/>
                  </a:lnTo>
                  <a:lnTo>
                    <a:pt x="1450" y="1736"/>
                  </a:lnTo>
                  <a:lnTo>
                    <a:pt x="1453" y="1736"/>
                  </a:lnTo>
                  <a:lnTo>
                    <a:pt x="1457" y="1736"/>
                  </a:lnTo>
                  <a:lnTo>
                    <a:pt x="1460" y="1736"/>
                  </a:lnTo>
                  <a:lnTo>
                    <a:pt x="1463" y="1736"/>
                  </a:lnTo>
                  <a:lnTo>
                    <a:pt x="1467" y="1736"/>
                  </a:lnTo>
                  <a:lnTo>
                    <a:pt x="1470" y="1736"/>
                  </a:lnTo>
                  <a:lnTo>
                    <a:pt x="1473" y="1736"/>
                  </a:lnTo>
                  <a:lnTo>
                    <a:pt x="1477" y="1736"/>
                  </a:lnTo>
                  <a:lnTo>
                    <a:pt x="1480" y="1736"/>
                  </a:lnTo>
                  <a:lnTo>
                    <a:pt x="1483" y="1736"/>
                  </a:lnTo>
                  <a:lnTo>
                    <a:pt x="1487" y="1736"/>
                  </a:lnTo>
                  <a:lnTo>
                    <a:pt x="1490" y="1736"/>
                  </a:lnTo>
                  <a:lnTo>
                    <a:pt x="1493" y="1736"/>
                  </a:lnTo>
                  <a:lnTo>
                    <a:pt x="1497" y="1736"/>
                  </a:lnTo>
                  <a:lnTo>
                    <a:pt x="1500" y="1736"/>
                  </a:lnTo>
                  <a:lnTo>
                    <a:pt x="1503" y="1736"/>
                  </a:lnTo>
                  <a:lnTo>
                    <a:pt x="1507" y="1736"/>
                  </a:lnTo>
                  <a:lnTo>
                    <a:pt x="1510" y="1736"/>
                  </a:lnTo>
                  <a:lnTo>
                    <a:pt x="1513" y="1736"/>
                  </a:lnTo>
                  <a:lnTo>
                    <a:pt x="1517" y="1735"/>
                  </a:lnTo>
                  <a:lnTo>
                    <a:pt x="1520" y="1735"/>
                  </a:lnTo>
                  <a:lnTo>
                    <a:pt x="1523" y="1735"/>
                  </a:lnTo>
                  <a:lnTo>
                    <a:pt x="1527" y="1735"/>
                  </a:lnTo>
                  <a:lnTo>
                    <a:pt x="1530" y="1735"/>
                  </a:lnTo>
                  <a:lnTo>
                    <a:pt x="1533" y="1735"/>
                  </a:lnTo>
                  <a:lnTo>
                    <a:pt x="1537" y="1735"/>
                  </a:lnTo>
                  <a:lnTo>
                    <a:pt x="1540" y="1735"/>
                  </a:lnTo>
                  <a:lnTo>
                    <a:pt x="1543" y="1734"/>
                  </a:lnTo>
                  <a:lnTo>
                    <a:pt x="1547" y="1734"/>
                  </a:lnTo>
                  <a:lnTo>
                    <a:pt x="1550" y="1733"/>
                  </a:lnTo>
                  <a:lnTo>
                    <a:pt x="1553" y="1733"/>
                  </a:lnTo>
                  <a:lnTo>
                    <a:pt x="1557" y="1732"/>
                  </a:lnTo>
                  <a:lnTo>
                    <a:pt x="1560" y="1731"/>
                  </a:lnTo>
                  <a:lnTo>
                    <a:pt x="1563" y="1731"/>
                  </a:lnTo>
                  <a:lnTo>
                    <a:pt x="1567" y="1730"/>
                  </a:lnTo>
                  <a:lnTo>
                    <a:pt x="1570" y="1729"/>
                  </a:lnTo>
                  <a:lnTo>
                    <a:pt x="1573" y="1729"/>
                  </a:lnTo>
                  <a:lnTo>
                    <a:pt x="1577" y="1729"/>
                  </a:lnTo>
                  <a:lnTo>
                    <a:pt x="1580" y="1729"/>
                  </a:lnTo>
                  <a:lnTo>
                    <a:pt x="1583" y="1729"/>
                  </a:lnTo>
                  <a:lnTo>
                    <a:pt x="1587" y="1729"/>
                  </a:lnTo>
                  <a:lnTo>
                    <a:pt x="1590" y="1728"/>
                  </a:lnTo>
                  <a:lnTo>
                    <a:pt x="1593" y="1725"/>
                  </a:lnTo>
                  <a:lnTo>
                    <a:pt x="1597" y="1719"/>
                  </a:lnTo>
                  <a:lnTo>
                    <a:pt x="1600" y="1711"/>
                  </a:lnTo>
                  <a:lnTo>
                    <a:pt x="1603" y="1705"/>
                  </a:lnTo>
                  <a:lnTo>
                    <a:pt x="1607" y="1702"/>
                  </a:lnTo>
                  <a:lnTo>
                    <a:pt x="1610" y="1703"/>
                  </a:lnTo>
                  <a:lnTo>
                    <a:pt x="1613" y="1706"/>
                  </a:lnTo>
                  <a:lnTo>
                    <a:pt x="1617" y="1708"/>
                  </a:lnTo>
                  <a:lnTo>
                    <a:pt x="1620" y="1711"/>
                  </a:lnTo>
                  <a:lnTo>
                    <a:pt x="1623" y="1713"/>
                  </a:lnTo>
                  <a:lnTo>
                    <a:pt x="1627" y="1715"/>
                  </a:lnTo>
                  <a:lnTo>
                    <a:pt x="1630" y="1715"/>
                  </a:lnTo>
                  <a:lnTo>
                    <a:pt x="1633" y="1716"/>
                  </a:lnTo>
                  <a:lnTo>
                    <a:pt x="1637" y="1715"/>
                  </a:lnTo>
                  <a:lnTo>
                    <a:pt x="1640" y="1715"/>
                  </a:lnTo>
                  <a:lnTo>
                    <a:pt x="1643" y="1715"/>
                  </a:lnTo>
                  <a:lnTo>
                    <a:pt x="1647" y="1714"/>
                  </a:lnTo>
                  <a:lnTo>
                    <a:pt x="1650" y="1713"/>
                  </a:lnTo>
                  <a:lnTo>
                    <a:pt x="1653" y="1711"/>
                  </a:lnTo>
                  <a:lnTo>
                    <a:pt x="1657" y="1706"/>
                  </a:lnTo>
                  <a:lnTo>
                    <a:pt x="1660" y="1697"/>
                  </a:lnTo>
                  <a:lnTo>
                    <a:pt x="1663" y="1685"/>
                  </a:lnTo>
                  <a:lnTo>
                    <a:pt x="1667" y="1671"/>
                  </a:lnTo>
                  <a:lnTo>
                    <a:pt x="1670" y="1659"/>
                  </a:lnTo>
                  <a:lnTo>
                    <a:pt x="1673" y="1650"/>
                  </a:lnTo>
                  <a:lnTo>
                    <a:pt x="1677" y="1647"/>
                  </a:lnTo>
                  <a:lnTo>
                    <a:pt x="1680" y="1647"/>
                  </a:lnTo>
                  <a:lnTo>
                    <a:pt x="1683" y="1649"/>
                  </a:lnTo>
                  <a:lnTo>
                    <a:pt x="1687" y="1647"/>
                  </a:lnTo>
                  <a:lnTo>
                    <a:pt x="1690" y="1636"/>
                  </a:lnTo>
                  <a:lnTo>
                    <a:pt x="1693" y="1611"/>
                  </a:lnTo>
                  <a:lnTo>
                    <a:pt x="1697" y="1575"/>
                  </a:lnTo>
                  <a:lnTo>
                    <a:pt x="1700" y="1532"/>
                  </a:lnTo>
                  <a:lnTo>
                    <a:pt x="1703" y="1495"/>
                  </a:lnTo>
                  <a:lnTo>
                    <a:pt x="1707" y="1474"/>
                  </a:lnTo>
                  <a:lnTo>
                    <a:pt x="1708" y="1472"/>
                  </a:lnTo>
                  <a:lnTo>
                    <a:pt x="1710" y="1477"/>
                  </a:lnTo>
                  <a:lnTo>
                    <a:pt x="1713" y="1499"/>
                  </a:lnTo>
                  <a:lnTo>
                    <a:pt x="1717" y="1526"/>
                  </a:lnTo>
                  <a:lnTo>
                    <a:pt x="1720" y="1535"/>
                  </a:lnTo>
                  <a:lnTo>
                    <a:pt x="1721" y="1533"/>
                  </a:lnTo>
                  <a:lnTo>
                    <a:pt x="1723" y="1510"/>
                  </a:lnTo>
                  <a:lnTo>
                    <a:pt x="1723" y="1496"/>
                  </a:lnTo>
                  <a:lnTo>
                    <a:pt x="1724" y="1479"/>
                  </a:lnTo>
                  <a:lnTo>
                    <a:pt x="1726" y="1401"/>
                  </a:lnTo>
                  <a:lnTo>
                    <a:pt x="1727" y="1366"/>
                  </a:lnTo>
                  <a:lnTo>
                    <a:pt x="1727" y="1325"/>
                  </a:lnTo>
                  <a:lnTo>
                    <a:pt x="1729" y="1168"/>
                  </a:lnTo>
                  <a:lnTo>
                    <a:pt x="1730" y="1104"/>
                  </a:lnTo>
                  <a:lnTo>
                    <a:pt x="1731" y="1035"/>
                  </a:lnTo>
                  <a:lnTo>
                    <a:pt x="1733" y="802"/>
                  </a:lnTo>
                  <a:lnTo>
                    <a:pt x="1733" y="718"/>
                  </a:lnTo>
                  <a:lnTo>
                    <a:pt x="1736" y="381"/>
                  </a:lnTo>
                  <a:lnTo>
                    <a:pt x="1737" y="304"/>
                  </a:lnTo>
                  <a:lnTo>
                    <a:pt x="1737" y="233"/>
                  </a:lnTo>
                  <a:lnTo>
                    <a:pt x="1739" y="68"/>
                  </a:lnTo>
                  <a:lnTo>
                    <a:pt x="1740" y="34"/>
                  </a:lnTo>
                  <a:lnTo>
                    <a:pt x="1741" y="0"/>
                  </a:lnTo>
                  <a:lnTo>
                    <a:pt x="1743" y="16"/>
                  </a:lnTo>
                  <a:lnTo>
                    <a:pt x="1743" y="42"/>
                  </a:lnTo>
                  <a:lnTo>
                    <a:pt x="1744" y="79"/>
                  </a:lnTo>
                  <a:lnTo>
                    <a:pt x="1746" y="249"/>
                  </a:lnTo>
                  <a:lnTo>
                    <a:pt x="1747" y="320"/>
                  </a:lnTo>
                  <a:lnTo>
                    <a:pt x="1747" y="396"/>
                  </a:lnTo>
                  <a:lnTo>
                    <a:pt x="1750" y="714"/>
                  </a:lnTo>
                  <a:lnTo>
                    <a:pt x="1751" y="790"/>
                  </a:lnTo>
                  <a:lnTo>
                    <a:pt x="1753" y="994"/>
                  </a:lnTo>
                  <a:lnTo>
                    <a:pt x="1753" y="1052"/>
                  </a:lnTo>
                  <a:lnTo>
                    <a:pt x="1754" y="1104"/>
                  </a:lnTo>
                  <a:lnTo>
                    <a:pt x="1756" y="1231"/>
                  </a:lnTo>
                  <a:lnTo>
                    <a:pt x="1757" y="1263"/>
                  </a:lnTo>
                  <a:lnTo>
                    <a:pt x="1757" y="1291"/>
                  </a:lnTo>
                  <a:lnTo>
                    <a:pt x="1759" y="1354"/>
                  </a:lnTo>
                  <a:lnTo>
                    <a:pt x="1760" y="1369"/>
                  </a:lnTo>
                  <a:lnTo>
                    <a:pt x="1761" y="1382"/>
                  </a:lnTo>
                  <a:lnTo>
                    <a:pt x="1763" y="1417"/>
                  </a:lnTo>
                  <a:lnTo>
                    <a:pt x="1767" y="1440"/>
                  </a:lnTo>
                  <a:lnTo>
                    <a:pt x="1770" y="1459"/>
                  </a:lnTo>
                  <a:lnTo>
                    <a:pt x="1773" y="1484"/>
                  </a:lnTo>
                  <a:lnTo>
                    <a:pt x="1777" y="1513"/>
                  </a:lnTo>
                  <a:lnTo>
                    <a:pt x="1780" y="1540"/>
                  </a:lnTo>
                  <a:lnTo>
                    <a:pt x="1783" y="1551"/>
                  </a:lnTo>
                  <a:lnTo>
                    <a:pt x="1784" y="1550"/>
                  </a:lnTo>
                  <a:lnTo>
                    <a:pt x="1787" y="1532"/>
                  </a:lnTo>
                  <a:lnTo>
                    <a:pt x="1787" y="1523"/>
                  </a:lnTo>
                  <a:lnTo>
                    <a:pt x="1789" y="1483"/>
                  </a:lnTo>
                  <a:lnTo>
                    <a:pt x="1790" y="1464"/>
                  </a:lnTo>
                  <a:lnTo>
                    <a:pt x="1791" y="1443"/>
                  </a:lnTo>
                  <a:lnTo>
                    <a:pt x="1793" y="1362"/>
                  </a:lnTo>
                  <a:lnTo>
                    <a:pt x="1793" y="1329"/>
                  </a:lnTo>
                  <a:lnTo>
                    <a:pt x="1794" y="1293"/>
                  </a:lnTo>
                  <a:lnTo>
                    <a:pt x="1796" y="1171"/>
                  </a:lnTo>
                  <a:lnTo>
                    <a:pt x="1797" y="1126"/>
                  </a:lnTo>
                  <a:lnTo>
                    <a:pt x="1800" y="903"/>
                  </a:lnTo>
                  <a:lnTo>
                    <a:pt x="1801" y="863"/>
                  </a:lnTo>
                  <a:lnTo>
                    <a:pt x="1803" y="770"/>
                  </a:lnTo>
                  <a:lnTo>
                    <a:pt x="1803" y="750"/>
                  </a:lnTo>
                  <a:lnTo>
                    <a:pt x="1805" y="729"/>
                  </a:lnTo>
                  <a:lnTo>
                    <a:pt x="1806" y="737"/>
                  </a:lnTo>
                  <a:lnTo>
                    <a:pt x="1807" y="752"/>
                  </a:lnTo>
                  <a:lnTo>
                    <a:pt x="1807" y="773"/>
                  </a:lnTo>
                  <a:lnTo>
                    <a:pt x="1809" y="869"/>
                  </a:lnTo>
                  <a:lnTo>
                    <a:pt x="1810" y="910"/>
                  </a:lnTo>
                  <a:lnTo>
                    <a:pt x="1813" y="1134"/>
                  </a:lnTo>
                  <a:lnTo>
                    <a:pt x="1814" y="1177"/>
                  </a:lnTo>
                  <a:lnTo>
                    <a:pt x="1816" y="1292"/>
                  </a:lnTo>
                  <a:lnTo>
                    <a:pt x="1817" y="1325"/>
                  </a:lnTo>
                  <a:lnTo>
                    <a:pt x="1817" y="1354"/>
                  </a:lnTo>
                  <a:lnTo>
                    <a:pt x="1819" y="1426"/>
                  </a:lnTo>
                  <a:lnTo>
                    <a:pt x="1820" y="1444"/>
                  </a:lnTo>
                  <a:lnTo>
                    <a:pt x="1821" y="1461"/>
                  </a:lnTo>
                  <a:lnTo>
                    <a:pt x="1823" y="1507"/>
                  </a:lnTo>
                  <a:lnTo>
                    <a:pt x="1827" y="1539"/>
                  </a:lnTo>
                  <a:lnTo>
                    <a:pt x="1830" y="1557"/>
                  </a:lnTo>
                  <a:lnTo>
                    <a:pt x="1833" y="1567"/>
                  </a:lnTo>
                  <a:lnTo>
                    <a:pt x="1837" y="1574"/>
                  </a:lnTo>
                  <a:lnTo>
                    <a:pt x="1840" y="1579"/>
                  </a:lnTo>
                  <a:lnTo>
                    <a:pt x="1843" y="1582"/>
                  </a:lnTo>
                  <a:lnTo>
                    <a:pt x="1847" y="1583"/>
                  </a:lnTo>
                  <a:lnTo>
                    <a:pt x="1850" y="1581"/>
                  </a:lnTo>
                  <a:lnTo>
                    <a:pt x="1853" y="1577"/>
                  </a:lnTo>
                  <a:lnTo>
                    <a:pt x="1857" y="1569"/>
                  </a:lnTo>
                  <a:lnTo>
                    <a:pt x="1860" y="1558"/>
                  </a:lnTo>
                  <a:lnTo>
                    <a:pt x="1863" y="1542"/>
                  </a:lnTo>
                  <a:lnTo>
                    <a:pt x="1867" y="1525"/>
                  </a:lnTo>
                  <a:lnTo>
                    <a:pt x="1870" y="1516"/>
                  </a:lnTo>
                  <a:lnTo>
                    <a:pt x="1873" y="1521"/>
                  </a:lnTo>
                  <a:lnTo>
                    <a:pt x="1877" y="1541"/>
                  </a:lnTo>
                  <a:lnTo>
                    <a:pt x="1880" y="1566"/>
                  </a:lnTo>
                  <a:lnTo>
                    <a:pt x="1883" y="1587"/>
                  </a:lnTo>
                  <a:lnTo>
                    <a:pt x="1887" y="1591"/>
                  </a:lnTo>
                  <a:lnTo>
                    <a:pt x="1890" y="1570"/>
                  </a:lnTo>
                  <a:lnTo>
                    <a:pt x="1891" y="1561"/>
                  </a:lnTo>
                  <a:lnTo>
                    <a:pt x="1893" y="1524"/>
                  </a:lnTo>
                  <a:lnTo>
                    <a:pt x="1893" y="1507"/>
                  </a:lnTo>
                  <a:lnTo>
                    <a:pt x="1894" y="1488"/>
                  </a:lnTo>
                  <a:lnTo>
                    <a:pt x="1896" y="1416"/>
                  </a:lnTo>
                  <a:lnTo>
                    <a:pt x="1897" y="1386"/>
                  </a:lnTo>
                  <a:lnTo>
                    <a:pt x="1897" y="1353"/>
                  </a:lnTo>
                  <a:lnTo>
                    <a:pt x="1899" y="1237"/>
                  </a:lnTo>
                  <a:lnTo>
                    <a:pt x="1900" y="1192"/>
                  </a:lnTo>
                  <a:lnTo>
                    <a:pt x="1901" y="1145"/>
                  </a:lnTo>
                  <a:lnTo>
                    <a:pt x="1903" y="987"/>
                  </a:lnTo>
                  <a:lnTo>
                    <a:pt x="1903" y="930"/>
                  </a:lnTo>
                  <a:lnTo>
                    <a:pt x="1907" y="639"/>
                  </a:lnTo>
                  <a:lnTo>
                    <a:pt x="1907" y="584"/>
                  </a:lnTo>
                  <a:lnTo>
                    <a:pt x="1909" y="444"/>
                  </a:lnTo>
                  <a:lnTo>
                    <a:pt x="1910" y="409"/>
                  </a:lnTo>
                  <a:lnTo>
                    <a:pt x="1911" y="382"/>
                  </a:lnTo>
                  <a:lnTo>
                    <a:pt x="1912" y="355"/>
                  </a:lnTo>
                  <a:lnTo>
                    <a:pt x="1913" y="369"/>
                  </a:lnTo>
                  <a:lnTo>
                    <a:pt x="1914" y="392"/>
                  </a:lnTo>
                  <a:lnTo>
                    <a:pt x="1916" y="520"/>
                  </a:lnTo>
                  <a:lnTo>
                    <a:pt x="1917" y="579"/>
                  </a:lnTo>
                  <a:lnTo>
                    <a:pt x="1917" y="644"/>
                  </a:lnTo>
                  <a:lnTo>
                    <a:pt x="1920" y="929"/>
                  </a:lnTo>
                  <a:lnTo>
                    <a:pt x="1921" y="998"/>
                  </a:lnTo>
                  <a:lnTo>
                    <a:pt x="1923" y="1183"/>
                  </a:lnTo>
                  <a:lnTo>
                    <a:pt x="1923" y="1234"/>
                  </a:lnTo>
                  <a:lnTo>
                    <a:pt x="1924" y="1281"/>
                  </a:lnTo>
                  <a:lnTo>
                    <a:pt x="1926" y="1391"/>
                  </a:lnTo>
                  <a:lnTo>
                    <a:pt x="1927" y="1420"/>
                  </a:lnTo>
                  <a:lnTo>
                    <a:pt x="1927" y="1444"/>
                  </a:lnTo>
                  <a:lnTo>
                    <a:pt x="1929" y="1500"/>
                  </a:lnTo>
                  <a:lnTo>
                    <a:pt x="1930" y="1514"/>
                  </a:lnTo>
                  <a:lnTo>
                    <a:pt x="1933" y="1563"/>
                  </a:lnTo>
                  <a:lnTo>
                    <a:pt x="1937" y="1592"/>
                  </a:lnTo>
                  <a:lnTo>
                    <a:pt x="1940" y="1610"/>
                  </a:lnTo>
                  <a:lnTo>
                    <a:pt x="1943" y="1623"/>
                  </a:lnTo>
                  <a:lnTo>
                    <a:pt x="1947" y="1632"/>
                  </a:lnTo>
                  <a:lnTo>
                    <a:pt x="1950" y="1640"/>
                  </a:lnTo>
                  <a:lnTo>
                    <a:pt x="1953" y="1646"/>
                  </a:lnTo>
                  <a:lnTo>
                    <a:pt x="1957" y="1651"/>
                  </a:lnTo>
                  <a:lnTo>
                    <a:pt x="1960" y="1656"/>
                  </a:lnTo>
                  <a:lnTo>
                    <a:pt x="1963" y="1660"/>
                  </a:lnTo>
                  <a:lnTo>
                    <a:pt x="1967" y="1663"/>
                  </a:lnTo>
                  <a:lnTo>
                    <a:pt x="1970" y="1666"/>
                  </a:lnTo>
                  <a:lnTo>
                    <a:pt x="1973" y="1668"/>
                  </a:lnTo>
                  <a:lnTo>
                    <a:pt x="1977" y="1671"/>
                  </a:lnTo>
                  <a:lnTo>
                    <a:pt x="1980" y="1673"/>
                  </a:lnTo>
                  <a:lnTo>
                    <a:pt x="1983" y="1675"/>
                  </a:lnTo>
                  <a:lnTo>
                    <a:pt x="1987" y="1677"/>
                  </a:lnTo>
                  <a:lnTo>
                    <a:pt x="1990" y="1679"/>
                  </a:lnTo>
                  <a:lnTo>
                    <a:pt x="1993" y="1680"/>
                  </a:lnTo>
                  <a:lnTo>
                    <a:pt x="1997" y="1682"/>
                  </a:lnTo>
                  <a:lnTo>
                    <a:pt x="2000" y="1683"/>
                  </a:lnTo>
                  <a:lnTo>
                    <a:pt x="2003" y="1684"/>
                  </a:lnTo>
                  <a:lnTo>
                    <a:pt x="2007" y="1685"/>
                  </a:lnTo>
                  <a:lnTo>
                    <a:pt x="2010" y="1686"/>
                  </a:lnTo>
                  <a:lnTo>
                    <a:pt x="2013" y="1687"/>
                  </a:lnTo>
                  <a:lnTo>
                    <a:pt x="2017" y="1688"/>
                  </a:lnTo>
                  <a:lnTo>
                    <a:pt x="2020" y="1689"/>
                  </a:lnTo>
                  <a:lnTo>
                    <a:pt x="2023" y="1690"/>
                  </a:lnTo>
                  <a:lnTo>
                    <a:pt x="2027" y="1691"/>
                  </a:lnTo>
                  <a:lnTo>
                    <a:pt x="2030" y="1692"/>
                  </a:lnTo>
                  <a:lnTo>
                    <a:pt x="2033" y="1692"/>
                  </a:lnTo>
                  <a:lnTo>
                    <a:pt x="2037" y="1693"/>
                  </a:lnTo>
                  <a:lnTo>
                    <a:pt x="2040" y="1693"/>
                  </a:lnTo>
                  <a:lnTo>
                    <a:pt x="2043" y="1693"/>
                  </a:lnTo>
                  <a:lnTo>
                    <a:pt x="2047" y="1694"/>
                  </a:lnTo>
                  <a:lnTo>
                    <a:pt x="2050" y="1694"/>
                  </a:lnTo>
                  <a:lnTo>
                    <a:pt x="2053" y="1695"/>
                  </a:lnTo>
                  <a:lnTo>
                    <a:pt x="2057" y="1696"/>
                  </a:lnTo>
                  <a:lnTo>
                    <a:pt x="2060" y="1697"/>
                  </a:lnTo>
                  <a:lnTo>
                    <a:pt x="2063" y="1697"/>
                  </a:lnTo>
                  <a:lnTo>
                    <a:pt x="2067" y="1698"/>
                  </a:lnTo>
                  <a:lnTo>
                    <a:pt x="2070" y="1698"/>
                  </a:lnTo>
                  <a:lnTo>
                    <a:pt x="2073" y="1699"/>
                  </a:lnTo>
                  <a:lnTo>
                    <a:pt x="2077" y="1699"/>
                  </a:lnTo>
                  <a:lnTo>
                    <a:pt x="2080" y="1699"/>
                  </a:lnTo>
                  <a:lnTo>
                    <a:pt x="2083" y="1700"/>
                  </a:lnTo>
                  <a:lnTo>
                    <a:pt x="2087" y="1700"/>
                  </a:lnTo>
                  <a:lnTo>
                    <a:pt x="2090" y="1700"/>
                  </a:lnTo>
                  <a:lnTo>
                    <a:pt x="2093" y="1701"/>
                  </a:lnTo>
                  <a:lnTo>
                    <a:pt x="2097" y="1701"/>
                  </a:lnTo>
                  <a:lnTo>
                    <a:pt x="2100" y="1701"/>
                  </a:lnTo>
                  <a:lnTo>
                    <a:pt x="2103" y="1702"/>
                  </a:lnTo>
                  <a:lnTo>
                    <a:pt x="2107" y="1702"/>
                  </a:lnTo>
                  <a:lnTo>
                    <a:pt x="2110" y="1702"/>
                  </a:lnTo>
                  <a:lnTo>
                    <a:pt x="2113" y="1702"/>
                  </a:lnTo>
                  <a:lnTo>
                    <a:pt x="2117" y="1703"/>
                  </a:lnTo>
                  <a:lnTo>
                    <a:pt x="2120" y="1703"/>
                  </a:lnTo>
                  <a:lnTo>
                    <a:pt x="2123" y="1703"/>
                  </a:lnTo>
                  <a:lnTo>
                    <a:pt x="2127" y="1703"/>
                  </a:lnTo>
                  <a:lnTo>
                    <a:pt x="2130" y="1703"/>
                  </a:lnTo>
                  <a:lnTo>
                    <a:pt x="2133" y="1704"/>
                  </a:lnTo>
                  <a:lnTo>
                    <a:pt x="2137" y="1704"/>
                  </a:lnTo>
                  <a:lnTo>
                    <a:pt x="2140" y="1704"/>
                  </a:lnTo>
                  <a:lnTo>
                    <a:pt x="2143" y="1704"/>
                  </a:lnTo>
                  <a:lnTo>
                    <a:pt x="2147" y="1704"/>
                  </a:lnTo>
                  <a:lnTo>
                    <a:pt x="2150" y="1704"/>
                  </a:lnTo>
                  <a:lnTo>
                    <a:pt x="2153" y="1705"/>
                  </a:lnTo>
                  <a:lnTo>
                    <a:pt x="2157" y="1705"/>
                  </a:lnTo>
                  <a:lnTo>
                    <a:pt x="2160" y="1705"/>
                  </a:lnTo>
                  <a:lnTo>
                    <a:pt x="2163" y="1705"/>
                  </a:lnTo>
                  <a:lnTo>
                    <a:pt x="2167" y="1705"/>
                  </a:lnTo>
                  <a:lnTo>
                    <a:pt x="2170" y="1705"/>
                  </a:lnTo>
                  <a:lnTo>
                    <a:pt x="2173" y="1705"/>
                  </a:lnTo>
                  <a:lnTo>
                    <a:pt x="2177" y="1706"/>
                  </a:lnTo>
                  <a:lnTo>
                    <a:pt x="2180" y="1706"/>
                  </a:lnTo>
                  <a:lnTo>
                    <a:pt x="2183" y="1706"/>
                  </a:lnTo>
                  <a:lnTo>
                    <a:pt x="2187" y="1706"/>
                  </a:lnTo>
                  <a:lnTo>
                    <a:pt x="2190" y="1706"/>
                  </a:lnTo>
                  <a:lnTo>
                    <a:pt x="2193" y="1706"/>
                  </a:lnTo>
                  <a:lnTo>
                    <a:pt x="2197" y="1706"/>
                  </a:lnTo>
                  <a:lnTo>
                    <a:pt x="2200" y="1706"/>
                  </a:lnTo>
                  <a:lnTo>
                    <a:pt x="2203" y="1707"/>
                  </a:lnTo>
                  <a:lnTo>
                    <a:pt x="2207" y="1707"/>
                  </a:lnTo>
                  <a:lnTo>
                    <a:pt x="2210" y="1707"/>
                  </a:lnTo>
                  <a:lnTo>
                    <a:pt x="2213" y="1707"/>
                  </a:lnTo>
                  <a:lnTo>
                    <a:pt x="2217" y="1707"/>
                  </a:lnTo>
                  <a:lnTo>
                    <a:pt x="2220" y="1707"/>
                  </a:lnTo>
                  <a:lnTo>
                    <a:pt x="2223" y="1707"/>
                  </a:lnTo>
                  <a:lnTo>
                    <a:pt x="2227" y="1707"/>
                  </a:lnTo>
                  <a:lnTo>
                    <a:pt x="2230" y="1707"/>
                  </a:lnTo>
                  <a:lnTo>
                    <a:pt x="2233" y="1707"/>
                  </a:lnTo>
                  <a:lnTo>
                    <a:pt x="2237" y="1708"/>
                  </a:lnTo>
                  <a:lnTo>
                    <a:pt x="2240" y="1708"/>
                  </a:lnTo>
                  <a:lnTo>
                    <a:pt x="2243" y="1708"/>
                  </a:lnTo>
                  <a:lnTo>
                    <a:pt x="2247" y="1708"/>
                  </a:lnTo>
                  <a:lnTo>
                    <a:pt x="2250" y="1708"/>
                  </a:lnTo>
                  <a:lnTo>
                    <a:pt x="2253" y="1708"/>
                  </a:lnTo>
                  <a:lnTo>
                    <a:pt x="2257" y="1708"/>
                  </a:lnTo>
                  <a:lnTo>
                    <a:pt x="2260" y="1708"/>
                  </a:lnTo>
                  <a:lnTo>
                    <a:pt x="2263" y="1708"/>
                  </a:lnTo>
                  <a:lnTo>
                    <a:pt x="2267" y="1708"/>
                  </a:lnTo>
                  <a:lnTo>
                    <a:pt x="2270" y="1708"/>
                  </a:lnTo>
                  <a:lnTo>
                    <a:pt x="2273" y="1708"/>
                  </a:lnTo>
                  <a:lnTo>
                    <a:pt x="2277" y="1709"/>
                  </a:lnTo>
                  <a:lnTo>
                    <a:pt x="2280" y="1709"/>
                  </a:lnTo>
                  <a:lnTo>
                    <a:pt x="2283" y="1709"/>
                  </a:lnTo>
                  <a:lnTo>
                    <a:pt x="2287" y="1709"/>
                  </a:lnTo>
                  <a:lnTo>
                    <a:pt x="2290" y="1709"/>
                  </a:lnTo>
                  <a:lnTo>
                    <a:pt x="2293" y="1709"/>
                  </a:lnTo>
                  <a:lnTo>
                    <a:pt x="2297" y="1709"/>
                  </a:lnTo>
                  <a:lnTo>
                    <a:pt x="2300" y="1709"/>
                  </a:lnTo>
                  <a:lnTo>
                    <a:pt x="2303" y="1709"/>
                  </a:lnTo>
                  <a:lnTo>
                    <a:pt x="2307" y="1709"/>
                  </a:lnTo>
                  <a:lnTo>
                    <a:pt x="2310" y="1709"/>
                  </a:lnTo>
                  <a:lnTo>
                    <a:pt x="2313" y="1709"/>
                  </a:lnTo>
                  <a:lnTo>
                    <a:pt x="2317" y="1709"/>
                  </a:lnTo>
                  <a:lnTo>
                    <a:pt x="2320" y="1709"/>
                  </a:lnTo>
                  <a:lnTo>
                    <a:pt x="2323" y="1709"/>
                  </a:lnTo>
                  <a:lnTo>
                    <a:pt x="2327" y="1710"/>
                  </a:lnTo>
                  <a:lnTo>
                    <a:pt x="2330" y="1710"/>
                  </a:lnTo>
                  <a:lnTo>
                    <a:pt x="2333" y="1710"/>
                  </a:lnTo>
                  <a:lnTo>
                    <a:pt x="2337" y="1710"/>
                  </a:lnTo>
                  <a:lnTo>
                    <a:pt x="2340" y="1710"/>
                  </a:lnTo>
                  <a:lnTo>
                    <a:pt x="2343" y="1710"/>
                  </a:lnTo>
                  <a:lnTo>
                    <a:pt x="2347" y="1710"/>
                  </a:lnTo>
                  <a:lnTo>
                    <a:pt x="2350" y="1710"/>
                  </a:lnTo>
                  <a:lnTo>
                    <a:pt x="2353" y="1710"/>
                  </a:lnTo>
                  <a:lnTo>
                    <a:pt x="2357" y="1710"/>
                  </a:lnTo>
                  <a:lnTo>
                    <a:pt x="2360" y="1710"/>
                  </a:lnTo>
                  <a:lnTo>
                    <a:pt x="2363" y="1710"/>
                  </a:lnTo>
                  <a:lnTo>
                    <a:pt x="2367" y="1710"/>
                  </a:lnTo>
                  <a:lnTo>
                    <a:pt x="2370" y="1710"/>
                  </a:lnTo>
                  <a:lnTo>
                    <a:pt x="2373" y="1710"/>
                  </a:lnTo>
                  <a:lnTo>
                    <a:pt x="2377" y="1710"/>
                  </a:lnTo>
                  <a:lnTo>
                    <a:pt x="2380" y="1711"/>
                  </a:lnTo>
                  <a:lnTo>
                    <a:pt x="2383" y="1711"/>
                  </a:lnTo>
                  <a:lnTo>
                    <a:pt x="2387" y="1711"/>
                  </a:lnTo>
                  <a:lnTo>
                    <a:pt x="2390" y="1711"/>
                  </a:lnTo>
                  <a:lnTo>
                    <a:pt x="2393" y="1711"/>
                  </a:lnTo>
                  <a:lnTo>
                    <a:pt x="2397" y="1711"/>
                  </a:lnTo>
                  <a:lnTo>
                    <a:pt x="2400" y="1711"/>
                  </a:lnTo>
                  <a:lnTo>
                    <a:pt x="2403" y="1711"/>
                  </a:lnTo>
                  <a:lnTo>
                    <a:pt x="2407" y="1711"/>
                  </a:lnTo>
                  <a:lnTo>
                    <a:pt x="2410" y="1711"/>
                  </a:lnTo>
                  <a:lnTo>
                    <a:pt x="2413" y="1711"/>
                  </a:lnTo>
                  <a:lnTo>
                    <a:pt x="2417" y="1711"/>
                  </a:lnTo>
                  <a:lnTo>
                    <a:pt x="2420" y="1711"/>
                  </a:lnTo>
                  <a:lnTo>
                    <a:pt x="2423" y="1711"/>
                  </a:lnTo>
                  <a:lnTo>
                    <a:pt x="2427" y="1711"/>
                  </a:lnTo>
                  <a:lnTo>
                    <a:pt x="2430" y="1711"/>
                  </a:lnTo>
                  <a:lnTo>
                    <a:pt x="2433" y="1711"/>
                  </a:lnTo>
                  <a:lnTo>
                    <a:pt x="2437" y="1711"/>
                  </a:lnTo>
                  <a:lnTo>
                    <a:pt x="2440" y="1711"/>
                  </a:lnTo>
                  <a:lnTo>
                    <a:pt x="2443" y="1711"/>
                  </a:lnTo>
                  <a:lnTo>
                    <a:pt x="2447" y="1711"/>
                  </a:lnTo>
                  <a:lnTo>
                    <a:pt x="2450" y="1711"/>
                  </a:lnTo>
                  <a:lnTo>
                    <a:pt x="2453" y="1711"/>
                  </a:lnTo>
                  <a:lnTo>
                    <a:pt x="2457" y="1711"/>
                  </a:lnTo>
                  <a:lnTo>
                    <a:pt x="2460" y="1711"/>
                  </a:lnTo>
                  <a:lnTo>
                    <a:pt x="2463" y="1711"/>
                  </a:lnTo>
                  <a:lnTo>
                    <a:pt x="2467" y="1712"/>
                  </a:lnTo>
                  <a:lnTo>
                    <a:pt x="2470" y="1712"/>
                  </a:lnTo>
                  <a:lnTo>
                    <a:pt x="2473" y="1712"/>
                  </a:lnTo>
                  <a:lnTo>
                    <a:pt x="2477" y="1712"/>
                  </a:lnTo>
                  <a:lnTo>
                    <a:pt x="2480" y="1712"/>
                  </a:lnTo>
                  <a:lnTo>
                    <a:pt x="2483" y="1712"/>
                  </a:lnTo>
                  <a:lnTo>
                    <a:pt x="2487" y="1712"/>
                  </a:lnTo>
                  <a:lnTo>
                    <a:pt x="2490" y="1712"/>
                  </a:lnTo>
                  <a:lnTo>
                    <a:pt x="2493" y="1712"/>
                  </a:lnTo>
                  <a:lnTo>
                    <a:pt x="2497" y="1712"/>
                  </a:lnTo>
                  <a:lnTo>
                    <a:pt x="2500" y="1712"/>
                  </a:lnTo>
                  <a:lnTo>
                    <a:pt x="2503" y="1712"/>
                  </a:lnTo>
                  <a:lnTo>
                    <a:pt x="2507" y="1712"/>
                  </a:lnTo>
                  <a:lnTo>
                    <a:pt x="2510" y="1712"/>
                  </a:lnTo>
                  <a:lnTo>
                    <a:pt x="2513" y="1712"/>
                  </a:lnTo>
                  <a:lnTo>
                    <a:pt x="2517" y="1712"/>
                  </a:lnTo>
                  <a:lnTo>
                    <a:pt x="2520" y="1712"/>
                  </a:lnTo>
                  <a:lnTo>
                    <a:pt x="2523" y="1712"/>
                  </a:lnTo>
                  <a:lnTo>
                    <a:pt x="2527" y="1712"/>
                  </a:lnTo>
                  <a:lnTo>
                    <a:pt x="2530" y="1712"/>
                  </a:lnTo>
                  <a:lnTo>
                    <a:pt x="2533" y="1712"/>
                  </a:lnTo>
                  <a:lnTo>
                    <a:pt x="2537" y="1712"/>
                  </a:lnTo>
                  <a:lnTo>
                    <a:pt x="2540" y="1712"/>
                  </a:lnTo>
                  <a:lnTo>
                    <a:pt x="2543" y="1712"/>
                  </a:lnTo>
                  <a:lnTo>
                    <a:pt x="2547" y="1712"/>
                  </a:lnTo>
                  <a:lnTo>
                    <a:pt x="2550" y="1712"/>
                  </a:lnTo>
                  <a:lnTo>
                    <a:pt x="2553" y="1712"/>
                  </a:lnTo>
                  <a:lnTo>
                    <a:pt x="2557" y="1712"/>
                  </a:lnTo>
                  <a:lnTo>
                    <a:pt x="2560" y="1712"/>
                  </a:lnTo>
                  <a:lnTo>
                    <a:pt x="2563" y="1712"/>
                  </a:lnTo>
                  <a:lnTo>
                    <a:pt x="2567" y="1712"/>
                  </a:lnTo>
                  <a:lnTo>
                    <a:pt x="2570" y="1712"/>
                  </a:lnTo>
                  <a:lnTo>
                    <a:pt x="2573" y="1712"/>
                  </a:lnTo>
                  <a:lnTo>
                    <a:pt x="2577" y="1713"/>
                  </a:lnTo>
                  <a:lnTo>
                    <a:pt x="2580" y="1713"/>
                  </a:lnTo>
                  <a:lnTo>
                    <a:pt x="2583" y="1712"/>
                  </a:lnTo>
                  <a:lnTo>
                    <a:pt x="2587" y="1713"/>
                  </a:lnTo>
                  <a:lnTo>
                    <a:pt x="2590" y="1713"/>
                  </a:lnTo>
                  <a:lnTo>
                    <a:pt x="2593" y="1713"/>
                  </a:lnTo>
                  <a:lnTo>
                    <a:pt x="2597" y="1713"/>
                  </a:lnTo>
                  <a:lnTo>
                    <a:pt x="2600" y="1713"/>
                  </a:lnTo>
                  <a:lnTo>
                    <a:pt x="2603" y="1713"/>
                  </a:lnTo>
                  <a:lnTo>
                    <a:pt x="2607" y="1713"/>
                  </a:lnTo>
                  <a:lnTo>
                    <a:pt x="2610" y="1713"/>
                  </a:lnTo>
                  <a:lnTo>
                    <a:pt x="2613" y="1713"/>
                  </a:lnTo>
                  <a:lnTo>
                    <a:pt x="2617" y="1713"/>
                  </a:lnTo>
                  <a:lnTo>
                    <a:pt x="2620" y="1713"/>
                  </a:lnTo>
                  <a:lnTo>
                    <a:pt x="2623" y="1713"/>
                  </a:lnTo>
                  <a:lnTo>
                    <a:pt x="2627" y="1713"/>
                  </a:lnTo>
                  <a:lnTo>
                    <a:pt x="2630" y="1713"/>
                  </a:lnTo>
                  <a:lnTo>
                    <a:pt x="2633" y="1713"/>
                  </a:lnTo>
                  <a:lnTo>
                    <a:pt x="2637" y="1713"/>
                  </a:lnTo>
                  <a:lnTo>
                    <a:pt x="2640" y="1713"/>
                  </a:lnTo>
                  <a:lnTo>
                    <a:pt x="2643" y="1713"/>
                  </a:lnTo>
                  <a:lnTo>
                    <a:pt x="2647" y="1713"/>
                  </a:lnTo>
                  <a:lnTo>
                    <a:pt x="2650" y="1713"/>
                  </a:lnTo>
                  <a:lnTo>
                    <a:pt x="2653" y="1713"/>
                  </a:lnTo>
                  <a:lnTo>
                    <a:pt x="2657" y="1713"/>
                  </a:lnTo>
                  <a:lnTo>
                    <a:pt x="2660" y="1713"/>
                  </a:lnTo>
                  <a:lnTo>
                    <a:pt x="2663" y="1713"/>
                  </a:lnTo>
                  <a:lnTo>
                    <a:pt x="2667" y="1713"/>
                  </a:lnTo>
                  <a:lnTo>
                    <a:pt x="2670" y="1713"/>
                  </a:lnTo>
                  <a:lnTo>
                    <a:pt x="2673" y="1713"/>
                  </a:lnTo>
                  <a:lnTo>
                    <a:pt x="2677" y="1713"/>
                  </a:lnTo>
                  <a:lnTo>
                    <a:pt x="2680" y="1713"/>
                  </a:lnTo>
                  <a:lnTo>
                    <a:pt x="2683" y="1713"/>
                  </a:lnTo>
                  <a:lnTo>
                    <a:pt x="2687" y="1713"/>
                  </a:lnTo>
                  <a:lnTo>
                    <a:pt x="2690" y="1713"/>
                  </a:lnTo>
                  <a:lnTo>
                    <a:pt x="2693" y="1713"/>
                  </a:lnTo>
                  <a:lnTo>
                    <a:pt x="2697" y="1713"/>
                  </a:lnTo>
                  <a:lnTo>
                    <a:pt x="2700" y="1713"/>
                  </a:lnTo>
                  <a:lnTo>
                    <a:pt x="2703" y="1713"/>
                  </a:lnTo>
                  <a:lnTo>
                    <a:pt x="2707" y="1713"/>
                  </a:lnTo>
                  <a:lnTo>
                    <a:pt x="2710" y="1713"/>
                  </a:lnTo>
                  <a:lnTo>
                    <a:pt x="2713" y="1713"/>
                  </a:lnTo>
                  <a:lnTo>
                    <a:pt x="2717" y="1714"/>
                  </a:lnTo>
                  <a:lnTo>
                    <a:pt x="2720" y="1714"/>
                  </a:lnTo>
                  <a:lnTo>
                    <a:pt x="2723" y="1714"/>
                  </a:lnTo>
                  <a:lnTo>
                    <a:pt x="2727" y="1714"/>
                  </a:lnTo>
                  <a:lnTo>
                    <a:pt x="2730" y="1714"/>
                  </a:lnTo>
                  <a:lnTo>
                    <a:pt x="2733" y="1714"/>
                  </a:lnTo>
                  <a:lnTo>
                    <a:pt x="2737" y="1714"/>
                  </a:lnTo>
                  <a:lnTo>
                    <a:pt x="2740" y="1714"/>
                  </a:lnTo>
                  <a:lnTo>
                    <a:pt x="2743" y="1714"/>
                  </a:lnTo>
                  <a:lnTo>
                    <a:pt x="2747" y="1714"/>
                  </a:lnTo>
                  <a:lnTo>
                    <a:pt x="2750" y="1714"/>
                  </a:lnTo>
                  <a:lnTo>
                    <a:pt x="2753" y="1714"/>
                  </a:lnTo>
                  <a:lnTo>
                    <a:pt x="2757" y="1714"/>
                  </a:lnTo>
                  <a:lnTo>
                    <a:pt x="2760" y="1714"/>
                  </a:lnTo>
                  <a:lnTo>
                    <a:pt x="2763" y="1714"/>
                  </a:lnTo>
                  <a:lnTo>
                    <a:pt x="2767" y="1714"/>
                  </a:lnTo>
                  <a:lnTo>
                    <a:pt x="2770" y="1714"/>
                  </a:lnTo>
                  <a:lnTo>
                    <a:pt x="2773" y="1714"/>
                  </a:lnTo>
                  <a:lnTo>
                    <a:pt x="2777" y="1714"/>
                  </a:lnTo>
                  <a:lnTo>
                    <a:pt x="2780" y="1714"/>
                  </a:lnTo>
                  <a:lnTo>
                    <a:pt x="2783" y="1714"/>
                  </a:lnTo>
                  <a:lnTo>
                    <a:pt x="2787" y="1714"/>
                  </a:lnTo>
                  <a:lnTo>
                    <a:pt x="2790" y="1714"/>
                  </a:lnTo>
                  <a:lnTo>
                    <a:pt x="2793" y="1714"/>
                  </a:lnTo>
                  <a:lnTo>
                    <a:pt x="2797" y="1714"/>
                  </a:lnTo>
                  <a:lnTo>
                    <a:pt x="2800" y="1714"/>
                  </a:lnTo>
                  <a:lnTo>
                    <a:pt x="2803" y="1714"/>
                  </a:lnTo>
                  <a:lnTo>
                    <a:pt x="2807" y="1714"/>
                  </a:lnTo>
                  <a:lnTo>
                    <a:pt x="2810" y="1714"/>
                  </a:lnTo>
                  <a:lnTo>
                    <a:pt x="2813" y="1714"/>
                  </a:lnTo>
                  <a:lnTo>
                    <a:pt x="2817" y="1714"/>
                  </a:lnTo>
                  <a:lnTo>
                    <a:pt x="2820" y="1714"/>
                  </a:lnTo>
                  <a:lnTo>
                    <a:pt x="2823" y="1714"/>
                  </a:lnTo>
                  <a:lnTo>
                    <a:pt x="2827" y="1714"/>
                  </a:lnTo>
                  <a:lnTo>
                    <a:pt x="2830" y="1714"/>
                  </a:lnTo>
                  <a:lnTo>
                    <a:pt x="2833" y="1714"/>
                  </a:lnTo>
                  <a:lnTo>
                    <a:pt x="2837" y="1714"/>
                  </a:lnTo>
                  <a:lnTo>
                    <a:pt x="2840" y="1714"/>
                  </a:lnTo>
                  <a:lnTo>
                    <a:pt x="2843" y="1714"/>
                  </a:lnTo>
                  <a:lnTo>
                    <a:pt x="2847" y="1714"/>
                  </a:lnTo>
                  <a:lnTo>
                    <a:pt x="2850" y="1714"/>
                  </a:lnTo>
                  <a:lnTo>
                    <a:pt x="2853" y="1714"/>
                  </a:lnTo>
                  <a:lnTo>
                    <a:pt x="2857" y="1714"/>
                  </a:lnTo>
                  <a:lnTo>
                    <a:pt x="2860" y="1714"/>
                  </a:lnTo>
                  <a:lnTo>
                    <a:pt x="2863" y="1714"/>
                  </a:lnTo>
                  <a:lnTo>
                    <a:pt x="2867" y="1714"/>
                  </a:lnTo>
                  <a:lnTo>
                    <a:pt x="2870" y="1714"/>
                  </a:lnTo>
                  <a:lnTo>
                    <a:pt x="2873" y="1715"/>
                  </a:lnTo>
                  <a:lnTo>
                    <a:pt x="2877" y="1714"/>
                  </a:lnTo>
                  <a:lnTo>
                    <a:pt x="2880" y="1715"/>
                  </a:lnTo>
                  <a:lnTo>
                    <a:pt x="2883" y="1715"/>
                  </a:lnTo>
                  <a:lnTo>
                    <a:pt x="2887" y="1715"/>
                  </a:lnTo>
                  <a:lnTo>
                    <a:pt x="2890" y="1715"/>
                  </a:lnTo>
                  <a:lnTo>
                    <a:pt x="2893" y="1715"/>
                  </a:lnTo>
                  <a:lnTo>
                    <a:pt x="2897" y="1715"/>
                  </a:lnTo>
                  <a:lnTo>
                    <a:pt x="2900" y="1715"/>
                  </a:lnTo>
                  <a:lnTo>
                    <a:pt x="2903" y="1715"/>
                  </a:lnTo>
                  <a:lnTo>
                    <a:pt x="2907" y="1715"/>
                  </a:lnTo>
                  <a:lnTo>
                    <a:pt x="2910" y="1715"/>
                  </a:lnTo>
                  <a:lnTo>
                    <a:pt x="2913" y="1715"/>
                  </a:lnTo>
                  <a:lnTo>
                    <a:pt x="2917" y="1715"/>
                  </a:lnTo>
                  <a:lnTo>
                    <a:pt x="2920" y="1715"/>
                  </a:lnTo>
                  <a:lnTo>
                    <a:pt x="2923" y="1715"/>
                  </a:lnTo>
                  <a:lnTo>
                    <a:pt x="2927" y="1715"/>
                  </a:lnTo>
                  <a:lnTo>
                    <a:pt x="2930" y="1715"/>
                  </a:lnTo>
                  <a:lnTo>
                    <a:pt x="2933" y="1715"/>
                  </a:lnTo>
                  <a:lnTo>
                    <a:pt x="2937" y="1715"/>
                  </a:lnTo>
                  <a:lnTo>
                    <a:pt x="2940" y="1715"/>
                  </a:lnTo>
                  <a:lnTo>
                    <a:pt x="2943" y="1715"/>
                  </a:lnTo>
                  <a:lnTo>
                    <a:pt x="2947" y="1715"/>
                  </a:lnTo>
                  <a:lnTo>
                    <a:pt x="2950" y="1715"/>
                  </a:lnTo>
                  <a:lnTo>
                    <a:pt x="2953" y="1715"/>
                  </a:lnTo>
                  <a:lnTo>
                    <a:pt x="2957" y="1715"/>
                  </a:lnTo>
                  <a:lnTo>
                    <a:pt x="2960" y="1715"/>
                  </a:lnTo>
                  <a:lnTo>
                    <a:pt x="2963" y="1715"/>
                  </a:lnTo>
                  <a:lnTo>
                    <a:pt x="2967" y="1715"/>
                  </a:lnTo>
                  <a:lnTo>
                    <a:pt x="2970" y="1715"/>
                  </a:lnTo>
                  <a:lnTo>
                    <a:pt x="2973" y="1715"/>
                  </a:lnTo>
                  <a:lnTo>
                    <a:pt x="2977" y="1715"/>
                  </a:lnTo>
                  <a:lnTo>
                    <a:pt x="2980" y="1715"/>
                  </a:lnTo>
                  <a:lnTo>
                    <a:pt x="2983" y="1715"/>
                  </a:lnTo>
                  <a:lnTo>
                    <a:pt x="2987" y="1715"/>
                  </a:lnTo>
                  <a:lnTo>
                    <a:pt x="2990" y="1715"/>
                  </a:lnTo>
                  <a:lnTo>
                    <a:pt x="2993" y="1715"/>
                  </a:lnTo>
                  <a:lnTo>
                    <a:pt x="2997" y="1715"/>
                  </a:lnTo>
                  <a:lnTo>
                    <a:pt x="3000" y="1715"/>
                  </a:lnTo>
                  <a:lnTo>
                    <a:pt x="3003" y="1715"/>
                  </a:lnTo>
                  <a:lnTo>
                    <a:pt x="3007" y="1715"/>
                  </a:lnTo>
                  <a:lnTo>
                    <a:pt x="3010" y="1715"/>
                  </a:lnTo>
                  <a:lnTo>
                    <a:pt x="3013" y="1715"/>
                  </a:lnTo>
                  <a:lnTo>
                    <a:pt x="3017" y="1715"/>
                  </a:lnTo>
                  <a:lnTo>
                    <a:pt x="3020" y="1715"/>
                  </a:lnTo>
                  <a:lnTo>
                    <a:pt x="3023" y="1715"/>
                  </a:lnTo>
                  <a:lnTo>
                    <a:pt x="3027" y="1715"/>
                  </a:lnTo>
                  <a:lnTo>
                    <a:pt x="3030" y="1715"/>
                  </a:lnTo>
                  <a:lnTo>
                    <a:pt x="3033" y="1715"/>
                  </a:lnTo>
                  <a:lnTo>
                    <a:pt x="3037" y="1715"/>
                  </a:lnTo>
                  <a:lnTo>
                    <a:pt x="3040" y="1715"/>
                  </a:lnTo>
                  <a:lnTo>
                    <a:pt x="3043" y="1715"/>
                  </a:lnTo>
                  <a:lnTo>
                    <a:pt x="3047" y="1715"/>
                  </a:lnTo>
                  <a:lnTo>
                    <a:pt x="3050" y="1715"/>
                  </a:lnTo>
                  <a:lnTo>
                    <a:pt x="3053" y="1715"/>
                  </a:lnTo>
                  <a:lnTo>
                    <a:pt x="3057" y="1715"/>
                  </a:lnTo>
                  <a:lnTo>
                    <a:pt x="3060" y="1715"/>
                  </a:lnTo>
                  <a:lnTo>
                    <a:pt x="3063" y="1715"/>
                  </a:lnTo>
                  <a:lnTo>
                    <a:pt x="3067" y="1715"/>
                  </a:lnTo>
                  <a:lnTo>
                    <a:pt x="3070" y="1715"/>
                  </a:lnTo>
                  <a:lnTo>
                    <a:pt x="3073" y="1715"/>
                  </a:lnTo>
                  <a:lnTo>
                    <a:pt x="3077" y="1715"/>
                  </a:lnTo>
                  <a:lnTo>
                    <a:pt x="3080" y="1715"/>
                  </a:lnTo>
                  <a:lnTo>
                    <a:pt x="3083" y="1715"/>
                  </a:lnTo>
                  <a:lnTo>
                    <a:pt x="3087" y="1715"/>
                  </a:lnTo>
                  <a:lnTo>
                    <a:pt x="3090" y="1715"/>
                  </a:lnTo>
                  <a:lnTo>
                    <a:pt x="3093" y="1715"/>
                  </a:lnTo>
                  <a:lnTo>
                    <a:pt x="3097" y="1715"/>
                  </a:lnTo>
                  <a:lnTo>
                    <a:pt x="3100" y="1715"/>
                  </a:lnTo>
                  <a:lnTo>
                    <a:pt x="3103" y="1715"/>
                  </a:lnTo>
                  <a:lnTo>
                    <a:pt x="3107" y="1715"/>
                  </a:lnTo>
                  <a:lnTo>
                    <a:pt x="3110" y="1715"/>
                  </a:lnTo>
                  <a:lnTo>
                    <a:pt x="3113" y="1715"/>
                  </a:lnTo>
                  <a:lnTo>
                    <a:pt x="3117" y="1715"/>
                  </a:lnTo>
                  <a:lnTo>
                    <a:pt x="3120" y="1716"/>
                  </a:lnTo>
                  <a:lnTo>
                    <a:pt x="3123" y="1716"/>
                  </a:lnTo>
                  <a:lnTo>
                    <a:pt x="3127" y="1716"/>
                  </a:lnTo>
                  <a:lnTo>
                    <a:pt x="3130" y="1716"/>
                  </a:lnTo>
                  <a:lnTo>
                    <a:pt x="3133" y="1716"/>
                  </a:lnTo>
                  <a:lnTo>
                    <a:pt x="3137" y="1716"/>
                  </a:lnTo>
                  <a:lnTo>
                    <a:pt x="3140" y="1716"/>
                  </a:lnTo>
                  <a:lnTo>
                    <a:pt x="3143" y="1716"/>
                  </a:lnTo>
                  <a:lnTo>
                    <a:pt x="3147" y="1716"/>
                  </a:lnTo>
                  <a:lnTo>
                    <a:pt x="3150" y="1716"/>
                  </a:lnTo>
                  <a:lnTo>
                    <a:pt x="3153" y="1716"/>
                  </a:lnTo>
                  <a:lnTo>
                    <a:pt x="3157" y="1716"/>
                  </a:lnTo>
                  <a:lnTo>
                    <a:pt x="3160" y="1716"/>
                  </a:lnTo>
                  <a:lnTo>
                    <a:pt x="3163" y="1716"/>
                  </a:lnTo>
                  <a:lnTo>
                    <a:pt x="3167" y="1716"/>
                  </a:lnTo>
                  <a:lnTo>
                    <a:pt x="3170" y="1716"/>
                  </a:lnTo>
                  <a:lnTo>
                    <a:pt x="3173" y="1716"/>
                  </a:lnTo>
                  <a:lnTo>
                    <a:pt x="3177" y="1716"/>
                  </a:lnTo>
                  <a:lnTo>
                    <a:pt x="3180" y="1716"/>
                  </a:lnTo>
                  <a:lnTo>
                    <a:pt x="3183" y="1716"/>
                  </a:lnTo>
                  <a:lnTo>
                    <a:pt x="3187" y="1716"/>
                  </a:lnTo>
                  <a:lnTo>
                    <a:pt x="3190" y="1716"/>
                  </a:lnTo>
                  <a:lnTo>
                    <a:pt x="3193" y="1716"/>
                  </a:lnTo>
                  <a:lnTo>
                    <a:pt x="3197" y="1716"/>
                  </a:lnTo>
                  <a:lnTo>
                    <a:pt x="3200" y="1716"/>
                  </a:lnTo>
                  <a:lnTo>
                    <a:pt x="3203" y="1716"/>
                  </a:lnTo>
                  <a:lnTo>
                    <a:pt x="3207" y="1716"/>
                  </a:lnTo>
                  <a:lnTo>
                    <a:pt x="3210" y="1716"/>
                  </a:lnTo>
                  <a:lnTo>
                    <a:pt x="3213" y="1716"/>
                  </a:lnTo>
                  <a:lnTo>
                    <a:pt x="3217" y="1716"/>
                  </a:lnTo>
                  <a:lnTo>
                    <a:pt x="3220" y="1716"/>
                  </a:lnTo>
                  <a:lnTo>
                    <a:pt x="3223" y="1716"/>
                  </a:lnTo>
                  <a:lnTo>
                    <a:pt x="3227" y="1716"/>
                  </a:lnTo>
                  <a:lnTo>
                    <a:pt x="3230" y="1716"/>
                  </a:lnTo>
                  <a:lnTo>
                    <a:pt x="3233" y="1716"/>
                  </a:lnTo>
                  <a:lnTo>
                    <a:pt x="3237" y="1716"/>
                  </a:lnTo>
                  <a:lnTo>
                    <a:pt x="3240" y="1716"/>
                  </a:lnTo>
                  <a:lnTo>
                    <a:pt x="3243" y="1716"/>
                  </a:lnTo>
                  <a:lnTo>
                    <a:pt x="3247" y="1716"/>
                  </a:lnTo>
                  <a:lnTo>
                    <a:pt x="3250" y="1716"/>
                  </a:lnTo>
                  <a:lnTo>
                    <a:pt x="3253" y="1716"/>
                  </a:lnTo>
                  <a:lnTo>
                    <a:pt x="3257" y="1716"/>
                  </a:lnTo>
                  <a:lnTo>
                    <a:pt x="3260" y="1716"/>
                  </a:lnTo>
                  <a:lnTo>
                    <a:pt x="3263" y="1716"/>
                  </a:lnTo>
                  <a:lnTo>
                    <a:pt x="3267" y="1716"/>
                  </a:lnTo>
                  <a:lnTo>
                    <a:pt x="3270" y="1716"/>
                  </a:lnTo>
                  <a:lnTo>
                    <a:pt x="3273" y="1716"/>
                  </a:lnTo>
                  <a:lnTo>
                    <a:pt x="3277" y="1716"/>
                  </a:lnTo>
                  <a:lnTo>
                    <a:pt x="3280" y="1716"/>
                  </a:lnTo>
                  <a:lnTo>
                    <a:pt x="3283" y="1716"/>
                  </a:lnTo>
                  <a:lnTo>
                    <a:pt x="3287" y="1716"/>
                  </a:lnTo>
                  <a:lnTo>
                    <a:pt x="3290" y="1716"/>
                  </a:lnTo>
                  <a:lnTo>
                    <a:pt x="3293" y="1716"/>
                  </a:lnTo>
                  <a:lnTo>
                    <a:pt x="3297" y="1716"/>
                  </a:lnTo>
                  <a:lnTo>
                    <a:pt x="3300" y="1716"/>
                  </a:lnTo>
                  <a:lnTo>
                    <a:pt x="3303" y="1716"/>
                  </a:lnTo>
                  <a:lnTo>
                    <a:pt x="3307" y="1716"/>
                  </a:lnTo>
                  <a:lnTo>
                    <a:pt x="3310" y="1716"/>
                  </a:lnTo>
                  <a:lnTo>
                    <a:pt x="3313" y="1716"/>
                  </a:lnTo>
                  <a:lnTo>
                    <a:pt x="3317" y="1716"/>
                  </a:lnTo>
                  <a:lnTo>
                    <a:pt x="3320" y="1716"/>
                  </a:lnTo>
                  <a:lnTo>
                    <a:pt x="3323" y="1716"/>
                  </a:lnTo>
                  <a:lnTo>
                    <a:pt x="3327" y="1716"/>
                  </a:lnTo>
                  <a:lnTo>
                    <a:pt x="3330" y="1716"/>
                  </a:lnTo>
                  <a:lnTo>
                    <a:pt x="3333" y="1716"/>
                  </a:lnTo>
                  <a:lnTo>
                    <a:pt x="3337" y="1716"/>
                  </a:lnTo>
                  <a:lnTo>
                    <a:pt x="3340" y="1716"/>
                  </a:lnTo>
                  <a:lnTo>
                    <a:pt x="3343" y="1716"/>
                  </a:lnTo>
                  <a:lnTo>
                    <a:pt x="3347" y="1716"/>
                  </a:lnTo>
                  <a:lnTo>
                    <a:pt x="3350" y="1716"/>
                  </a:lnTo>
                  <a:lnTo>
                    <a:pt x="3353" y="1716"/>
                  </a:lnTo>
                  <a:lnTo>
                    <a:pt x="3357" y="1716"/>
                  </a:lnTo>
                  <a:lnTo>
                    <a:pt x="3360" y="1716"/>
                  </a:lnTo>
                  <a:lnTo>
                    <a:pt x="3363" y="1716"/>
                  </a:lnTo>
                  <a:lnTo>
                    <a:pt x="3367" y="1716"/>
                  </a:lnTo>
                  <a:lnTo>
                    <a:pt x="3370" y="1716"/>
                  </a:lnTo>
                  <a:lnTo>
                    <a:pt x="3373" y="1716"/>
                  </a:lnTo>
                  <a:lnTo>
                    <a:pt x="3377" y="1716"/>
                  </a:lnTo>
                  <a:lnTo>
                    <a:pt x="3380" y="1716"/>
                  </a:lnTo>
                  <a:lnTo>
                    <a:pt x="3383" y="1716"/>
                  </a:lnTo>
                  <a:lnTo>
                    <a:pt x="3387" y="1716"/>
                  </a:lnTo>
                  <a:lnTo>
                    <a:pt x="3390" y="1716"/>
                  </a:lnTo>
                  <a:lnTo>
                    <a:pt x="3393" y="1716"/>
                  </a:lnTo>
                  <a:lnTo>
                    <a:pt x="3397" y="1716"/>
                  </a:lnTo>
                  <a:lnTo>
                    <a:pt x="3400" y="1716"/>
                  </a:lnTo>
                  <a:lnTo>
                    <a:pt x="3403" y="1717"/>
                  </a:lnTo>
                  <a:lnTo>
                    <a:pt x="3407" y="1717"/>
                  </a:lnTo>
                  <a:lnTo>
                    <a:pt x="3410" y="1717"/>
                  </a:lnTo>
                  <a:lnTo>
                    <a:pt x="3413" y="1717"/>
                  </a:lnTo>
                  <a:lnTo>
                    <a:pt x="3417" y="1717"/>
                  </a:lnTo>
                  <a:lnTo>
                    <a:pt x="3420" y="1717"/>
                  </a:lnTo>
                  <a:lnTo>
                    <a:pt x="3423" y="1717"/>
                  </a:lnTo>
                  <a:lnTo>
                    <a:pt x="3427" y="1717"/>
                  </a:lnTo>
                  <a:lnTo>
                    <a:pt x="3430" y="1717"/>
                  </a:lnTo>
                  <a:lnTo>
                    <a:pt x="3433" y="1717"/>
                  </a:lnTo>
                  <a:lnTo>
                    <a:pt x="3437" y="1717"/>
                  </a:lnTo>
                  <a:lnTo>
                    <a:pt x="3440" y="1717"/>
                  </a:lnTo>
                  <a:lnTo>
                    <a:pt x="3443" y="1717"/>
                  </a:lnTo>
                  <a:lnTo>
                    <a:pt x="3447" y="1717"/>
                  </a:lnTo>
                  <a:lnTo>
                    <a:pt x="3450" y="1717"/>
                  </a:lnTo>
                  <a:lnTo>
                    <a:pt x="3453" y="1717"/>
                  </a:lnTo>
                  <a:lnTo>
                    <a:pt x="3457" y="1717"/>
                  </a:lnTo>
                  <a:lnTo>
                    <a:pt x="3460" y="1717"/>
                  </a:lnTo>
                  <a:lnTo>
                    <a:pt x="3463" y="1717"/>
                  </a:lnTo>
                  <a:lnTo>
                    <a:pt x="3467" y="1717"/>
                  </a:lnTo>
                  <a:lnTo>
                    <a:pt x="3470" y="1717"/>
                  </a:lnTo>
                  <a:lnTo>
                    <a:pt x="3473" y="1717"/>
                  </a:lnTo>
                  <a:lnTo>
                    <a:pt x="3477" y="1717"/>
                  </a:lnTo>
                  <a:lnTo>
                    <a:pt x="3480" y="1717"/>
                  </a:lnTo>
                  <a:lnTo>
                    <a:pt x="3483" y="1717"/>
                  </a:lnTo>
                  <a:lnTo>
                    <a:pt x="3487" y="1717"/>
                  </a:lnTo>
                  <a:lnTo>
                    <a:pt x="3490" y="1717"/>
                  </a:lnTo>
                  <a:lnTo>
                    <a:pt x="3493" y="1717"/>
                  </a:lnTo>
                  <a:lnTo>
                    <a:pt x="3497" y="1717"/>
                  </a:lnTo>
                  <a:lnTo>
                    <a:pt x="3500" y="1717"/>
                  </a:lnTo>
                  <a:lnTo>
                    <a:pt x="3503" y="1717"/>
                  </a:lnTo>
                  <a:lnTo>
                    <a:pt x="3507" y="1717"/>
                  </a:lnTo>
                  <a:lnTo>
                    <a:pt x="3510" y="1717"/>
                  </a:lnTo>
                  <a:lnTo>
                    <a:pt x="3513" y="1717"/>
                  </a:lnTo>
                  <a:lnTo>
                    <a:pt x="3517" y="1717"/>
                  </a:lnTo>
                  <a:lnTo>
                    <a:pt x="3520" y="1717"/>
                  </a:lnTo>
                  <a:lnTo>
                    <a:pt x="3523" y="1717"/>
                  </a:lnTo>
                  <a:lnTo>
                    <a:pt x="3527" y="1717"/>
                  </a:lnTo>
                  <a:lnTo>
                    <a:pt x="3530" y="1717"/>
                  </a:lnTo>
                  <a:lnTo>
                    <a:pt x="3533" y="1717"/>
                  </a:lnTo>
                  <a:lnTo>
                    <a:pt x="3537" y="1717"/>
                  </a:lnTo>
                  <a:lnTo>
                    <a:pt x="3540" y="1717"/>
                  </a:lnTo>
                  <a:lnTo>
                    <a:pt x="3543" y="1717"/>
                  </a:lnTo>
                  <a:lnTo>
                    <a:pt x="3547" y="1717"/>
                  </a:lnTo>
                  <a:lnTo>
                    <a:pt x="3550" y="1717"/>
                  </a:lnTo>
                  <a:lnTo>
                    <a:pt x="3553" y="1717"/>
                  </a:lnTo>
                  <a:lnTo>
                    <a:pt x="3557" y="1717"/>
                  </a:lnTo>
                  <a:lnTo>
                    <a:pt x="3560" y="1717"/>
                  </a:lnTo>
                  <a:lnTo>
                    <a:pt x="3563" y="1717"/>
                  </a:lnTo>
                  <a:lnTo>
                    <a:pt x="3567" y="1717"/>
                  </a:lnTo>
                  <a:lnTo>
                    <a:pt x="3570" y="1717"/>
                  </a:lnTo>
                  <a:lnTo>
                    <a:pt x="3573" y="1717"/>
                  </a:lnTo>
                  <a:lnTo>
                    <a:pt x="3577" y="1717"/>
                  </a:lnTo>
                  <a:lnTo>
                    <a:pt x="3580" y="1717"/>
                  </a:lnTo>
                  <a:lnTo>
                    <a:pt x="3583" y="1717"/>
                  </a:lnTo>
                  <a:lnTo>
                    <a:pt x="3587" y="1717"/>
                  </a:lnTo>
                  <a:lnTo>
                    <a:pt x="3590" y="1717"/>
                  </a:lnTo>
                  <a:lnTo>
                    <a:pt x="3593" y="1717"/>
                  </a:lnTo>
                  <a:lnTo>
                    <a:pt x="3597" y="1717"/>
                  </a:lnTo>
                  <a:lnTo>
                    <a:pt x="3600" y="1717"/>
                  </a:lnTo>
                  <a:lnTo>
                    <a:pt x="3603" y="1717"/>
                  </a:lnTo>
                  <a:lnTo>
                    <a:pt x="3607" y="1717"/>
                  </a:lnTo>
                  <a:lnTo>
                    <a:pt x="3610" y="1717"/>
                  </a:lnTo>
                  <a:lnTo>
                    <a:pt x="3613" y="1717"/>
                  </a:lnTo>
                  <a:lnTo>
                    <a:pt x="3617" y="1717"/>
                  </a:lnTo>
                  <a:lnTo>
                    <a:pt x="3620" y="1717"/>
                  </a:lnTo>
                  <a:lnTo>
                    <a:pt x="3623" y="1717"/>
                  </a:lnTo>
                  <a:lnTo>
                    <a:pt x="3627" y="1717"/>
                  </a:lnTo>
                  <a:lnTo>
                    <a:pt x="3630" y="1717"/>
                  </a:lnTo>
                  <a:lnTo>
                    <a:pt x="3633" y="1717"/>
                  </a:lnTo>
                  <a:lnTo>
                    <a:pt x="3637" y="1717"/>
                  </a:lnTo>
                  <a:lnTo>
                    <a:pt x="3640" y="1717"/>
                  </a:lnTo>
                  <a:lnTo>
                    <a:pt x="3643" y="1717"/>
                  </a:lnTo>
                  <a:lnTo>
                    <a:pt x="3647" y="1717"/>
                  </a:lnTo>
                  <a:lnTo>
                    <a:pt x="3650" y="1717"/>
                  </a:lnTo>
                  <a:lnTo>
                    <a:pt x="3653" y="1717"/>
                  </a:lnTo>
                  <a:lnTo>
                    <a:pt x="3657" y="1717"/>
                  </a:lnTo>
                  <a:lnTo>
                    <a:pt x="3660" y="1717"/>
                  </a:lnTo>
                  <a:lnTo>
                    <a:pt x="3663" y="1717"/>
                  </a:lnTo>
                  <a:lnTo>
                    <a:pt x="3667" y="1717"/>
                  </a:lnTo>
                  <a:lnTo>
                    <a:pt x="3670" y="1717"/>
                  </a:lnTo>
                  <a:lnTo>
                    <a:pt x="3673" y="1717"/>
                  </a:lnTo>
                  <a:lnTo>
                    <a:pt x="3677" y="1717"/>
                  </a:lnTo>
                  <a:lnTo>
                    <a:pt x="3680" y="1717"/>
                  </a:lnTo>
                  <a:lnTo>
                    <a:pt x="3683" y="1717"/>
                  </a:lnTo>
                  <a:lnTo>
                    <a:pt x="3687" y="1717"/>
                  </a:lnTo>
                  <a:lnTo>
                    <a:pt x="3690" y="1717"/>
                  </a:lnTo>
                  <a:lnTo>
                    <a:pt x="3693" y="1717"/>
                  </a:lnTo>
                  <a:lnTo>
                    <a:pt x="3697" y="1717"/>
                  </a:lnTo>
                  <a:lnTo>
                    <a:pt x="3700" y="1717"/>
                  </a:lnTo>
                  <a:lnTo>
                    <a:pt x="3703" y="1717"/>
                  </a:lnTo>
                  <a:lnTo>
                    <a:pt x="3707" y="1717"/>
                  </a:lnTo>
                  <a:lnTo>
                    <a:pt x="3710" y="1717"/>
                  </a:lnTo>
                  <a:lnTo>
                    <a:pt x="3713" y="1717"/>
                  </a:lnTo>
                  <a:lnTo>
                    <a:pt x="3717" y="1717"/>
                  </a:lnTo>
                  <a:lnTo>
                    <a:pt x="3720" y="1717"/>
                  </a:lnTo>
                  <a:lnTo>
                    <a:pt x="3723" y="1717"/>
                  </a:lnTo>
                  <a:lnTo>
                    <a:pt x="3727" y="1717"/>
                  </a:lnTo>
                  <a:lnTo>
                    <a:pt x="3730" y="1717"/>
                  </a:lnTo>
                  <a:lnTo>
                    <a:pt x="3733" y="1717"/>
                  </a:lnTo>
                  <a:lnTo>
                    <a:pt x="3737" y="1717"/>
                  </a:lnTo>
                  <a:lnTo>
                    <a:pt x="3740" y="1717"/>
                  </a:lnTo>
                  <a:lnTo>
                    <a:pt x="3743" y="1717"/>
                  </a:lnTo>
                  <a:lnTo>
                    <a:pt x="3747" y="1717"/>
                  </a:lnTo>
                  <a:lnTo>
                    <a:pt x="3750" y="1717"/>
                  </a:lnTo>
                  <a:lnTo>
                    <a:pt x="3753" y="1717"/>
                  </a:lnTo>
                  <a:lnTo>
                    <a:pt x="3757" y="1717"/>
                  </a:lnTo>
                  <a:lnTo>
                    <a:pt x="3760" y="1718"/>
                  </a:lnTo>
                  <a:lnTo>
                    <a:pt x="3763" y="1718"/>
                  </a:lnTo>
                  <a:lnTo>
                    <a:pt x="3767" y="1718"/>
                  </a:lnTo>
                  <a:lnTo>
                    <a:pt x="3770" y="1717"/>
                  </a:lnTo>
                  <a:lnTo>
                    <a:pt x="3773" y="1718"/>
                  </a:lnTo>
                  <a:lnTo>
                    <a:pt x="3777" y="1717"/>
                  </a:lnTo>
                  <a:lnTo>
                    <a:pt x="3780" y="1717"/>
                  </a:lnTo>
                  <a:lnTo>
                    <a:pt x="3783" y="1717"/>
                  </a:lnTo>
                  <a:lnTo>
                    <a:pt x="3787" y="1718"/>
                  </a:lnTo>
                  <a:lnTo>
                    <a:pt x="3790" y="1718"/>
                  </a:lnTo>
                  <a:lnTo>
                    <a:pt x="3793" y="1718"/>
                  </a:lnTo>
                  <a:lnTo>
                    <a:pt x="3797" y="1718"/>
                  </a:lnTo>
                  <a:lnTo>
                    <a:pt x="3800" y="1718"/>
                  </a:lnTo>
                  <a:lnTo>
                    <a:pt x="3803" y="1717"/>
                  </a:lnTo>
                  <a:lnTo>
                    <a:pt x="3807" y="1718"/>
                  </a:lnTo>
                  <a:lnTo>
                    <a:pt x="3810" y="1718"/>
                  </a:lnTo>
                  <a:lnTo>
                    <a:pt x="3813" y="1718"/>
                  </a:lnTo>
                  <a:lnTo>
                    <a:pt x="3817" y="1718"/>
                  </a:lnTo>
                  <a:lnTo>
                    <a:pt x="3820" y="1718"/>
                  </a:lnTo>
                  <a:lnTo>
                    <a:pt x="3823" y="1718"/>
                  </a:lnTo>
                  <a:lnTo>
                    <a:pt x="3827" y="1718"/>
                  </a:lnTo>
                  <a:lnTo>
                    <a:pt x="3830" y="1718"/>
                  </a:lnTo>
                  <a:lnTo>
                    <a:pt x="3833" y="1718"/>
                  </a:lnTo>
                  <a:lnTo>
                    <a:pt x="3837" y="1718"/>
                  </a:lnTo>
                  <a:lnTo>
                    <a:pt x="3840" y="1718"/>
                  </a:lnTo>
                  <a:lnTo>
                    <a:pt x="3843" y="1718"/>
                  </a:lnTo>
                  <a:lnTo>
                    <a:pt x="3847" y="1718"/>
                  </a:lnTo>
                  <a:lnTo>
                    <a:pt x="3850" y="1718"/>
                  </a:lnTo>
                  <a:lnTo>
                    <a:pt x="3853" y="1718"/>
                  </a:lnTo>
                  <a:lnTo>
                    <a:pt x="3857" y="1718"/>
                  </a:lnTo>
                  <a:lnTo>
                    <a:pt x="3860" y="1718"/>
                  </a:lnTo>
                  <a:lnTo>
                    <a:pt x="3863" y="1718"/>
                  </a:lnTo>
                  <a:lnTo>
                    <a:pt x="3867" y="1718"/>
                  </a:lnTo>
                  <a:lnTo>
                    <a:pt x="3870" y="1718"/>
                  </a:lnTo>
                  <a:lnTo>
                    <a:pt x="3873" y="1718"/>
                  </a:lnTo>
                  <a:lnTo>
                    <a:pt x="3877" y="1718"/>
                  </a:lnTo>
                  <a:lnTo>
                    <a:pt x="3880" y="1718"/>
                  </a:lnTo>
                  <a:lnTo>
                    <a:pt x="3883" y="1718"/>
                  </a:lnTo>
                  <a:lnTo>
                    <a:pt x="3887" y="1718"/>
                  </a:lnTo>
                  <a:lnTo>
                    <a:pt x="3890" y="1718"/>
                  </a:lnTo>
                  <a:lnTo>
                    <a:pt x="3893" y="1718"/>
                  </a:lnTo>
                  <a:lnTo>
                    <a:pt x="3897" y="1718"/>
                  </a:lnTo>
                  <a:lnTo>
                    <a:pt x="3900" y="1718"/>
                  </a:lnTo>
                  <a:lnTo>
                    <a:pt x="3903" y="1718"/>
                  </a:lnTo>
                  <a:lnTo>
                    <a:pt x="3907" y="1718"/>
                  </a:lnTo>
                  <a:lnTo>
                    <a:pt x="3910" y="1718"/>
                  </a:lnTo>
                  <a:lnTo>
                    <a:pt x="3913" y="1718"/>
                  </a:lnTo>
                  <a:lnTo>
                    <a:pt x="3917" y="1718"/>
                  </a:lnTo>
                  <a:lnTo>
                    <a:pt x="3920" y="1718"/>
                  </a:lnTo>
                  <a:lnTo>
                    <a:pt x="3923" y="1718"/>
                  </a:lnTo>
                  <a:lnTo>
                    <a:pt x="3927" y="1718"/>
                  </a:lnTo>
                  <a:lnTo>
                    <a:pt x="3930" y="1718"/>
                  </a:lnTo>
                  <a:lnTo>
                    <a:pt x="3933" y="1718"/>
                  </a:lnTo>
                  <a:lnTo>
                    <a:pt x="3937" y="1718"/>
                  </a:lnTo>
                  <a:lnTo>
                    <a:pt x="3940" y="1718"/>
                  </a:lnTo>
                  <a:lnTo>
                    <a:pt x="3943" y="1718"/>
                  </a:lnTo>
                  <a:lnTo>
                    <a:pt x="3947" y="1718"/>
                  </a:lnTo>
                  <a:lnTo>
                    <a:pt x="3950" y="1718"/>
                  </a:lnTo>
                  <a:lnTo>
                    <a:pt x="3953" y="1718"/>
                  </a:lnTo>
                  <a:lnTo>
                    <a:pt x="3957" y="1718"/>
                  </a:lnTo>
                  <a:lnTo>
                    <a:pt x="3960" y="1718"/>
                  </a:lnTo>
                  <a:lnTo>
                    <a:pt x="3963" y="1718"/>
                  </a:lnTo>
                  <a:lnTo>
                    <a:pt x="3967" y="1718"/>
                  </a:lnTo>
                  <a:lnTo>
                    <a:pt x="3970" y="1718"/>
                  </a:lnTo>
                  <a:lnTo>
                    <a:pt x="3973" y="1718"/>
                  </a:lnTo>
                  <a:lnTo>
                    <a:pt x="3977" y="1718"/>
                  </a:lnTo>
                  <a:lnTo>
                    <a:pt x="3980" y="1718"/>
                  </a:lnTo>
                  <a:lnTo>
                    <a:pt x="3983" y="1718"/>
                  </a:lnTo>
                  <a:lnTo>
                    <a:pt x="3987" y="1718"/>
                  </a:lnTo>
                  <a:lnTo>
                    <a:pt x="3990" y="1718"/>
                  </a:lnTo>
                  <a:lnTo>
                    <a:pt x="3993" y="1718"/>
                  </a:lnTo>
                  <a:lnTo>
                    <a:pt x="3997" y="1718"/>
                  </a:lnTo>
                  <a:lnTo>
                    <a:pt x="4000" y="1718"/>
                  </a:lnTo>
                </a:path>
              </a:pathLst>
            </a:custGeom>
            <a:noFill/>
            <a:ln w="4763" cap="flat">
              <a:solidFill>
                <a:srgbClr val="00FF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27" name="Freeform 120"/>
            <p:cNvSpPr>
              <a:spLocks/>
            </p:cNvSpPr>
            <p:nvPr/>
          </p:nvSpPr>
          <p:spPr bwMode="auto">
            <a:xfrm>
              <a:off x="185738" y="2609851"/>
              <a:ext cx="6350000" cy="2832100"/>
            </a:xfrm>
            <a:custGeom>
              <a:avLst/>
              <a:gdLst/>
              <a:ahLst/>
              <a:cxnLst>
                <a:cxn ang="0">
                  <a:pos x="57" y="1704"/>
                </a:cxn>
                <a:cxn ang="0">
                  <a:pos x="107" y="1752"/>
                </a:cxn>
                <a:cxn ang="0">
                  <a:pos x="173" y="1752"/>
                </a:cxn>
                <a:cxn ang="0">
                  <a:pos x="240" y="1753"/>
                </a:cxn>
                <a:cxn ang="0">
                  <a:pos x="307" y="1753"/>
                </a:cxn>
                <a:cxn ang="0">
                  <a:pos x="373" y="1753"/>
                </a:cxn>
                <a:cxn ang="0">
                  <a:pos x="440" y="1753"/>
                </a:cxn>
                <a:cxn ang="0">
                  <a:pos x="507" y="1753"/>
                </a:cxn>
                <a:cxn ang="0">
                  <a:pos x="573" y="1753"/>
                </a:cxn>
                <a:cxn ang="0">
                  <a:pos x="640" y="1753"/>
                </a:cxn>
                <a:cxn ang="0">
                  <a:pos x="707" y="1753"/>
                </a:cxn>
                <a:cxn ang="0">
                  <a:pos x="773" y="1752"/>
                </a:cxn>
                <a:cxn ang="0">
                  <a:pos x="840" y="1752"/>
                </a:cxn>
                <a:cxn ang="0">
                  <a:pos x="907" y="1752"/>
                </a:cxn>
                <a:cxn ang="0">
                  <a:pos x="973" y="1751"/>
                </a:cxn>
                <a:cxn ang="0">
                  <a:pos x="1040" y="1751"/>
                </a:cxn>
                <a:cxn ang="0">
                  <a:pos x="1107" y="1751"/>
                </a:cxn>
                <a:cxn ang="0">
                  <a:pos x="1173" y="1751"/>
                </a:cxn>
                <a:cxn ang="0">
                  <a:pos x="1240" y="1751"/>
                </a:cxn>
                <a:cxn ang="0">
                  <a:pos x="1307" y="1751"/>
                </a:cxn>
                <a:cxn ang="0">
                  <a:pos x="1373" y="1750"/>
                </a:cxn>
                <a:cxn ang="0">
                  <a:pos x="1440" y="1750"/>
                </a:cxn>
                <a:cxn ang="0">
                  <a:pos x="1507" y="1749"/>
                </a:cxn>
                <a:cxn ang="0">
                  <a:pos x="1573" y="1742"/>
                </a:cxn>
                <a:cxn ang="0">
                  <a:pos x="1640" y="1729"/>
                </a:cxn>
                <a:cxn ang="0">
                  <a:pos x="1707" y="1490"/>
                </a:cxn>
                <a:cxn ang="0">
                  <a:pos x="1739" y="136"/>
                </a:cxn>
                <a:cxn ang="0">
                  <a:pos x="1763" y="1421"/>
                </a:cxn>
                <a:cxn ang="0">
                  <a:pos x="1803" y="797"/>
                </a:cxn>
                <a:cxn ang="0">
                  <a:pos x="1833" y="1579"/>
                </a:cxn>
                <a:cxn ang="0">
                  <a:pos x="1893" y="1518"/>
                </a:cxn>
                <a:cxn ang="0">
                  <a:pos x="1917" y="660"/>
                </a:cxn>
                <a:cxn ang="0">
                  <a:pos x="1963" y="1675"/>
                </a:cxn>
                <a:cxn ang="0">
                  <a:pos x="2030" y="1706"/>
                </a:cxn>
                <a:cxn ang="0">
                  <a:pos x="2097" y="1715"/>
                </a:cxn>
                <a:cxn ang="0">
                  <a:pos x="2163" y="1719"/>
                </a:cxn>
                <a:cxn ang="0">
                  <a:pos x="2230" y="1722"/>
                </a:cxn>
                <a:cxn ang="0">
                  <a:pos x="2297" y="1723"/>
                </a:cxn>
                <a:cxn ang="0">
                  <a:pos x="2363" y="1725"/>
                </a:cxn>
                <a:cxn ang="0">
                  <a:pos x="2430" y="1725"/>
                </a:cxn>
                <a:cxn ang="0">
                  <a:pos x="2497" y="1726"/>
                </a:cxn>
                <a:cxn ang="0">
                  <a:pos x="2563" y="1727"/>
                </a:cxn>
                <a:cxn ang="0">
                  <a:pos x="2630" y="1727"/>
                </a:cxn>
                <a:cxn ang="0">
                  <a:pos x="2697" y="1728"/>
                </a:cxn>
                <a:cxn ang="0">
                  <a:pos x="2763" y="1728"/>
                </a:cxn>
                <a:cxn ang="0">
                  <a:pos x="2830" y="1728"/>
                </a:cxn>
                <a:cxn ang="0">
                  <a:pos x="2897" y="1729"/>
                </a:cxn>
                <a:cxn ang="0">
                  <a:pos x="2963" y="1729"/>
                </a:cxn>
                <a:cxn ang="0">
                  <a:pos x="3030" y="1729"/>
                </a:cxn>
                <a:cxn ang="0">
                  <a:pos x="3097" y="1730"/>
                </a:cxn>
                <a:cxn ang="0">
                  <a:pos x="3163" y="1730"/>
                </a:cxn>
                <a:cxn ang="0">
                  <a:pos x="3230" y="1730"/>
                </a:cxn>
                <a:cxn ang="0">
                  <a:pos x="3297" y="1730"/>
                </a:cxn>
                <a:cxn ang="0">
                  <a:pos x="3363" y="1731"/>
                </a:cxn>
                <a:cxn ang="0">
                  <a:pos x="3430" y="1731"/>
                </a:cxn>
                <a:cxn ang="0">
                  <a:pos x="3497" y="1731"/>
                </a:cxn>
                <a:cxn ang="0">
                  <a:pos x="3563" y="1731"/>
                </a:cxn>
                <a:cxn ang="0">
                  <a:pos x="3630" y="1731"/>
                </a:cxn>
                <a:cxn ang="0">
                  <a:pos x="3697" y="1732"/>
                </a:cxn>
                <a:cxn ang="0">
                  <a:pos x="3763" y="1732"/>
                </a:cxn>
                <a:cxn ang="0">
                  <a:pos x="3830" y="1732"/>
                </a:cxn>
                <a:cxn ang="0">
                  <a:pos x="3897" y="1732"/>
                </a:cxn>
                <a:cxn ang="0">
                  <a:pos x="3963" y="1732"/>
                </a:cxn>
              </a:cxnLst>
              <a:rect l="0" t="0" r="r" b="b"/>
              <a:pathLst>
                <a:path w="4000" h="1784">
                  <a:moveTo>
                    <a:pt x="0" y="1752"/>
                  </a:moveTo>
                  <a:lnTo>
                    <a:pt x="3" y="1752"/>
                  </a:lnTo>
                  <a:lnTo>
                    <a:pt x="7" y="1752"/>
                  </a:lnTo>
                  <a:lnTo>
                    <a:pt x="10" y="1752"/>
                  </a:lnTo>
                  <a:lnTo>
                    <a:pt x="13" y="1752"/>
                  </a:lnTo>
                  <a:lnTo>
                    <a:pt x="17" y="1752"/>
                  </a:lnTo>
                  <a:lnTo>
                    <a:pt x="20" y="1752"/>
                  </a:lnTo>
                  <a:lnTo>
                    <a:pt x="23" y="1752"/>
                  </a:lnTo>
                  <a:lnTo>
                    <a:pt x="27" y="1752"/>
                  </a:lnTo>
                  <a:lnTo>
                    <a:pt x="30" y="1752"/>
                  </a:lnTo>
                  <a:lnTo>
                    <a:pt x="33" y="1752"/>
                  </a:lnTo>
                  <a:lnTo>
                    <a:pt x="37" y="1752"/>
                  </a:lnTo>
                  <a:lnTo>
                    <a:pt x="40" y="1752"/>
                  </a:lnTo>
                  <a:lnTo>
                    <a:pt x="43" y="1752"/>
                  </a:lnTo>
                  <a:lnTo>
                    <a:pt x="47" y="1752"/>
                  </a:lnTo>
                  <a:lnTo>
                    <a:pt x="50" y="1751"/>
                  </a:lnTo>
                  <a:lnTo>
                    <a:pt x="53" y="1746"/>
                  </a:lnTo>
                  <a:lnTo>
                    <a:pt x="54" y="1745"/>
                  </a:lnTo>
                  <a:lnTo>
                    <a:pt x="56" y="1721"/>
                  </a:lnTo>
                  <a:lnTo>
                    <a:pt x="57" y="1704"/>
                  </a:lnTo>
                  <a:lnTo>
                    <a:pt x="57" y="1686"/>
                  </a:lnTo>
                  <a:lnTo>
                    <a:pt x="59" y="1664"/>
                  </a:lnTo>
                  <a:lnTo>
                    <a:pt x="60" y="1676"/>
                  </a:lnTo>
                  <a:lnTo>
                    <a:pt x="63" y="1757"/>
                  </a:lnTo>
                  <a:lnTo>
                    <a:pt x="63" y="1771"/>
                  </a:lnTo>
                  <a:lnTo>
                    <a:pt x="64" y="1779"/>
                  </a:lnTo>
                  <a:lnTo>
                    <a:pt x="65" y="1784"/>
                  </a:lnTo>
                  <a:lnTo>
                    <a:pt x="67" y="1779"/>
                  </a:lnTo>
                  <a:lnTo>
                    <a:pt x="70" y="1765"/>
                  </a:lnTo>
                  <a:lnTo>
                    <a:pt x="73" y="1756"/>
                  </a:lnTo>
                  <a:lnTo>
                    <a:pt x="77" y="1753"/>
                  </a:lnTo>
                  <a:lnTo>
                    <a:pt x="80" y="1752"/>
                  </a:lnTo>
                  <a:lnTo>
                    <a:pt x="83" y="1752"/>
                  </a:lnTo>
                  <a:lnTo>
                    <a:pt x="87" y="1752"/>
                  </a:lnTo>
                  <a:lnTo>
                    <a:pt x="90" y="1752"/>
                  </a:lnTo>
                  <a:lnTo>
                    <a:pt x="93" y="1752"/>
                  </a:lnTo>
                  <a:lnTo>
                    <a:pt x="97" y="1752"/>
                  </a:lnTo>
                  <a:lnTo>
                    <a:pt x="100" y="1752"/>
                  </a:lnTo>
                  <a:lnTo>
                    <a:pt x="103" y="1752"/>
                  </a:lnTo>
                  <a:lnTo>
                    <a:pt x="107" y="1752"/>
                  </a:lnTo>
                  <a:lnTo>
                    <a:pt x="110" y="1752"/>
                  </a:lnTo>
                  <a:lnTo>
                    <a:pt x="113" y="1752"/>
                  </a:lnTo>
                  <a:lnTo>
                    <a:pt x="117" y="1752"/>
                  </a:lnTo>
                  <a:lnTo>
                    <a:pt x="120" y="1752"/>
                  </a:lnTo>
                  <a:lnTo>
                    <a:pt x="123" y="1752"/>
                  </a:lnTo>
                  <a:lnTo>
                    <a:pt x="127" y="1752"/>
                  </a:lnTo>
                  <a:lnTo>
                    <a:pt x="130" y="1752"/>
                  </a:lnTo>
                  <a:lnTo>
                    <a:pt x="133" y="1752"/>
                  </a:lnTo>
                  <a:lnTo>
                    <a:pt x="137" y="1752"/>
                  </a:lnTo>
                  <a:lnTo>
                    <a:pt x="140" y="1752"/>
                  </a:lnTo>
                  <a:lnTo>
                    <a:pt x="143" y="1752"/>
                  </a:lnTo>
                  <a:lnTo>
                    <a:pt x="147" y="1752"/>
                  </a:lnTo>
                  <a:lnTo>
                    <a:pt x="150" y="1752"/>
                  </a:lnTo>
                  <a:lnTo>
                    <a:pt x="153" y="1752"/>
                  </a:lnTo>
                  <a:lnTo>
                    <a:pt x="157" y="1752"/>
                  </a:lnTo>
                  <a:lnTo>
                    <a:pt x="160" y="1752"/>
                  </a:lnTo>
                  <a:lnTo>
                    <a:pt x="163" y="1752"/>
                  </a:lnTo>
                  <a:lnTo>
                    <a:pt x="167" y="1752"/>
                  </a:lnTo>
                  <a:lnTo>
                    <a:pt x="170" y="1752"/>
                  </a:lnTo>
                  <a:lnTo>
                    <a:pt x="173" y="1752"/>
                  </a:lnTo>
                  <a:lnTo>
                    <a:pt x="177" y="1752"/>
                  </a:lnTo>
                  <a:lnTo>
                    <a:pt x="180" y="1752"/>
                  </a:lnTo>
                  <a:lnTo>
                    <a:pt x="183" y="1752"/>
                  </a:lnTo>
                  <a:lnTo>
                    <a:pt x="187" y="1752"/>
                  </a:lnTo>
                  <a:lnTo>
                    <a:pt x="190" y="1752"/>
                  </a:lnTo>
                  <a:lnTo>
                    <a:pt x="193" y="1752"/>
                  </a:lnTo>
                  <a:lnTo>
                    <a:pt x="197" y="1752"/>
                  </a:lnTo>
                  <a:lnTo>
                    <a:pt x="200" y="1752"/>
                  </a:lnTo>
                  <a:lnTo>
                    <a:pt x="203" y="1752"/>
                  </a:lnTo>
                  <a:lnTo>
                    <a:pt x="207" y="1752"/>
                  </a:lnTo>
                  <a:lnTo>
                    <a:pt x="210" y="1753"/>
                  </a:lnTo>
                  <a:lnTo>
                    <a:pt x="213" y="1753"/>
                  </a:lnTo>
                  <a:lnTo>
                    <a:pt x="217" y="1753"/>
                  </a:lnTo>
                  <a:lnTo>
                    <a:pt x="220" y="1752"/>
                  </a:lnTo>
                  <a:lnTo>
                    <a:pt x="223" y="1752"/>
                  </a:lnTo>
                  <a:lnTo>
                    <a:pt x="227" y="1753"/>
                  </a:lnTo>
                  <a:lnTo>
                    <a:pt x="230" y="1753"/>
                  </a:lnTo>
                  <a:lnTo>
                    <a:pt x="233" y="1753"/>
                  </a:lnTo>
                  <a:lnTo>
                    <a:pt x="237" y="1753"/>
                  </a:lnTo>
                  <a:lnTo>
                    <a:pt x="240" y="1753"/>
                  </a:lnTo>
                  <a:lnTo>
                    <a:pt x="243" y="1753"/>
                  </a:lnTo>
                  <a:lnTo>
                    <a:pt x="247" y="1753"/>
                  </a:lnTo>
                  <a:lnTo>
                    <a:pt x="250" y="1753"/>
                  </a:lnTo>
                  <a:lnTo>
                    <a:pt x="253" y="1753"/>
                  </a:lnTo>
                  <a:lnTo>
                    <a:pt x="257" y="1753"/>
                  </a:lnTo>
                  <a:lnTo>
                    <a:pt x="260" y="1753"/>
                  </a:lnTo>
                  <a:lnTo>
                    <a:pt x="263" y="1753"/>
                  </a:lnTo>
                  <a:lnTo>
                    <a:pt x="267" y="1753"/>
                  </a:lnTo>
                  <a:lnTo>
                    <a:pt x="270" y="1753"/>
                  </a:lnTo>
                  <a:lnTo>
                    <a:pt x="273" y="1753"/>
                  </a:lnTo>
                  <a:lnTo>
                    <a:pt x="277" y="1753"/>
                  </a:lnTo>
                  <a:lnTo>
                    <a:pt x="280" y="1753"/>
                  </a:lnTo>
                  <a:lnTo>
                    <a:pt x="283" y="1753"/>
                  </a:lnTo>
                  <a:lnTo>
                    <a:pt x="287" y="1753"/>
                  </a:lnTo>
                  <a:lnTo>
                    <a:pt x="290" y="1753"/>
                  </a:lnTo>
                  <a:lnTo>
                    <a:pt x="293" y="1753"/>
                  </a:lnTo>
                  <a:lnTo>
                    <a:pt x="297" y="1753"/>
                  </a:lnTo>
                  <a:lnTo>
                    <a:pt x="300" y="1753"/>
                  </a:lnTo>
                  <a:lnTo>
                    <a:pt x="303" y="1753"/>
                  </a:lnTo>
                  <a:lnTo>
                    <a:pt x="307" y="1753"/>
                  </a:lnTo>
                  <a:lnTo>
                    <a:pt x="310" y="1753"/>
                  </a:lnTo>
                  <a:lnTo>
                    <a:pt x="313" y="1753"/>
                  </a:lnTo>
                  <a:lnTo>
                    <a:pt x="317" y="1753"/>
                  </a:lnTo>
                  <a:lnTo>
                    <a:pt x="320" y="1753"/>
                  </a:lnTo>
                  <a:lnTo>
                    <a:pt x="323" y="1753"/>
                  </a:lnTo>
                  <a:lnTo>
                    <a:pt x="327" y="1753"/>
                  </a:lnTo>
                  <a:lnTo>
                    <a:pt x="330" y="1753"/>
                  </a:lnTo>
                  <a:lnTo>
                    <a:pt x="333" y="1753"/>
                  </a:lnTo>
                  <a:lnTo>
                    <a:pt x="337" y="1753"/>
                  </a:lnTo>
                  <a:lnTo>
                    <a:pt x="340" y="1753"/>
                  </a:lnTo>
                  <a:lnTo>
                    <a:pt x="343" y="1753"/>
                  </a:lnTo>
                  <a:lnTo>
                    <a:pt x="347" y="1753"/>
                  </a:lnTo>
                  <a:lnTo>
                    <a:pt x="350" y="1753"/>
                  </a:lnTo>
                  <a:lnTo>
                    <a:pt x="353" y="1753"/>
                  </a:lnTo>
                  <a:lnTo>
                    <a:pt x="357" y="1753"/>
                  </a:lnTo>
                  <a:lnTo>
                    <a:pt x="360" y="1753"/>
                  </a:lnTo>
                  <a:lnTo>
                    <a:pt x="363" y="1753"/>
                  </a:lnTo>
                  <a:lnTo>
                    <a:pt x="367" y="1753"/>
                  </a:lnTo>
                  <a:lnTo>
                    <a:pt x="370" y="1753"/>
                  </a:lnTo>
                  <a:lnTo>
                    <a:pt x="373" y="1753"/>
                  </a:lnTo>
                  <a:lnTo>
                    <a:pt x="377" y="1753"/>
                  </a:lnTo>
                  <a:lnTo>
                    <a:pt x="380" y="1753"/>
                  </a:lnTo>
                  <a:lnTo>
                    <a:pt x="383" y="1753"/>
                  </a:lnTo>
                  <a:lnTo>
                    <a:pt x="387" y="1753"/>
                  </a:lnTo>
                  <a:lnTo>
                    <a:pt x="390" y="1753"/>
                  </a:lnTo>
                  <a:lnTo>
                    <a:pt x="393" y="1753"/>
                  </a:lnTo>
                  <a:lnTo>
                    <a:pt x="397" y="1753"/>
                  </a:lnTo>
                  <a:lnTo>
                    <a:pt x="400" y="1753"/>
                  </a:lnTo>
                  <a:lnTo>
                    <a:pt x="403" y="1753"/>
                  </a:lnTo>
                  <a:lnTo>
                    <a:pt x="407" y="1753"/>
                  </a:lnTo>
                  <a:lnTo>
                    <a:pt x="410" y="1753"/>
                  </a:lnTo>
                  <a:lnTo>
                    <a:pt x="413" y="1753"/>
                  </a:lnTo>
                  <a:lnTo>
                    <a:pt x="417" y="1753"/>
                  </a:lnTo>
                  <a:lnTo>
                    <a:pt x="420" y="1753"/>
                  </a:lnTo>
                  <a:lnTo>
                    <a:pt x="423" y="1753"/>
                  </a:lnTo>
                  <a:lnTo>
                    <a:pt x="427" y="1753"/>
                  </a:lnTo>
                  <a:lnTo>
                    <a:pt x="430" y="1753"/>
                  </a:lnTo>
                  <a:lnTo>
                    <a:pt x="433" y="1753"/>
                  </a:lnTo>
                  <a:lnTo>
                    <a:pt x="437" y="1753"/>
                  </a:lnTo>
                  <a:lnTo>
                    <a:pt x="440" y="1753"/>
                  </a:lnTo>
                  <a:lnTo>
                    <a:pt x="443" y="1753"/>
                  </a:lnTo>
                  <a:lnTo>
                    <a:pt x="447" y="1753"/>
                  </a:lnTo>
                  <a:lnTo>
                    <a:pt x="450" y="1753"/>
                  </a:lnTo>
                  <a:lnTo>
                    <a:pt x="453" y="1753"/>
                  </a:lnTo>
                  <a:lnTo>
                    <a:pt x="457" y="1753"/>
                  </a:lnTo>
                  <a:lnTo>
                    <a:pt x="460" y="1753"/>
                  </a:lnTo>
                  <a:lnTo>
                    <a:pt x="463" y="1753"/>
                  </a:lnTo>
                  <a:lnTo>
                    <a:pt x="467" y="1753"/>
                  </a:lnTo>
                  <a:lnTo>
                    <a:pt x="470" y="1753"/>
                  </a:lnTo>
                  <a:lnTo>
                    <a:pt x="473" y="1753"/>
                  </a:lnTo>
                  <a:lnTo>
                    <a:pt x="477" y="1753"/>
                  </a:lnTo>
                  <a:lnTo>
                    <a:pt x="480" y="1753"/>
                  </a:lnTo>
                  <a:lnTo>
                    <a:pt x="483" y="1753"/>
                  </a:lnTo>
                  <a:lnTo>
                    <a:pt x="487" y="1753"/>
                  </a:lnTo>
                  <a:lnTo>
                    <a:pt x="490" y="1753"/>
                  </a:lnTo>
                  <a:lnTo>
                    <a:pt x="493" y="1753"/>
                  </a:lnTo>
                  <a:lnTo>
                    <a:pt x="497" y="1753"/>
                  </a:lnTo>
                  <a:lnTo>
                    <a:pt x="500" y="1753"/>
                  </a:lnTo>
                  <a:lnTo>
                    <a:pt x="503" y="1753"/>
                  </a:lnTo>
                  <a:lnTo>
                    <a:pt x="507" y="1753"/>
                  </a:lnTo>
                  <a:lnTo>
                    <a:pt x="510" y="1753"/>
                  </a:lnTo>
                  <a:lnTo>
                    <a:pt x="513" y="1753"/>
                  </a:lnTo>
                  <a:lnTo>
                    <a:pt x="517" y="1753"/>
                  </a:lnTo>
                  <a:lnTo>
                    <a:pt x="520" y="1753"/>
                  </a:lnTo>
                  <a:lnTo>
                    <a:pt x="523" y="1753"/>
                  </a:lnTo>
                  <a:lnTo>
                    <a:pt x="527" y="1753"/>
                  </a:lnTo>
                  <a:lnTo>
                    <a:pt x="530" y="1753"/>
                  </a:lnTo>
                  <a:lnTo>
                    <a:pt x="533" y="1753"/>
                  </a:lnTo>
                  <a:lnTo>
                    <a:pt x="537" y="1753"/>
                  </a:lnTo>
                  <a:lnTo>
                    <a:pt x="540" y="1753"/>
                  </a:lnTo>
                  <a:lnTo>
                    <a:pt x="543" y="1753"/>
                  </a:lnTo>
                  <a:lnTo>
                    <a:pt x="547" y="1753"/>
                  </a:lnTo>
                  <a:lnTo>
                    <a:pt x="550" y="1753"/>
                  </a:lnTo>
                  <a:lnTo>
                    <a:pt x="553" y="1753"/>
                  </a:lnTo>
                  <a:lnTo>
                    <a:pt x="557" y="1753"/>
                  </a:lnTo>
                  <a:lnTo>
                    <a:pt x="560" y="1753"/>
                  </a:lnTo>
                  <a:lnTo>
                    <a:pt x="563" y="1753"/>
                  </a:lnTo>
                  <a:lnTo>
                    <a:pt x="567" y="1753"/>
                  </a:lnTo>
                  <a:lnTo>
                    <a:pt x="570" y="1753"/>
                  </a:lnTo>
                  <a:lnTo>
                    <a:pt x="573" y="1753"/>
                  </a:lnTo>
                  <a:lnTo>
                    <a:pt x="577" y="1753"/>
                  </a:lnTo>
                  <a:lnTo>
                    <a:pt x="580" y="1753"/>
                  </a:lnTo>
                  <a:lnTo>
                    <a:pt x="583" y="1753"/>
                  </a:lnTo>
                  <a:lnTo>
                    <a:pt x="587" y="1753"/>
                  </a:lnTo>
                  <a:lnTo>
                    <a:pt x="590" y="1753"/>
                  </a:lnTo>
                  <a:lnTo>
                    <a:pt x="593" y="1753"/>
                  </a:lnTo>
                  <a:lnTo>
                    <a:pt x="597" y="1753"/>
                  </a:lnTo>
                  <a:lnTo>
                    <a:pt x="600" y="1753"/>
                  </a:lnTo>
                  <a:lnTo>
                    <a:pt x="603" y="1753"/>
                  </a:lnTo>
                  <a:lnTo>
                    <a:pt x="607" y="1753"/>
                  </a:lnTo>
                  <a:lnTo>
                    <a:pt x="610" y="1753"/>
                  </a:lnTo>
                  <a:lnTo>
                    <a:pt x="613" y="1753"/>
                  </a:lnTo>
                  <a:lnTo>
                    <a:pt x="617" y="1753"/>
                  </a:lnTo>
                  <a:lnTo>
                    <a:pt x="620" y="1753"/>
                  </a:lnTo>
                  <a:lnTo>
                    <a:pt x="623" y="1753"/>
                  </a:lnTo>
                  <a:lnTo>
                    <a:pt x="627" y="1753"/>
                  </a:lnTo>
                  <a:lnTo>
                    <a:pt x="630" y="1753"/>
                  </a:lnTo>
                  <a:lnTo>
                    <a:pt x="633" y="1753"/>
                  </a:lnTo>
                  <a:lnTo>
                    <a:pt x="637" y="1753"/>
                  </a:lnTo>
                  <a:lnTo>
                    <a:pt x="640" y="1753"/>
                  </a:lnTo>
                  <a:lnTo>
                    <a:pt x="643" y="1753"/>
                  </a:lnTo>
                  <a:lnTo>
                    <a:pt x="647" y="1753"/>
                  </a:lnTo>
                  <a:lnTo>
                    <a:pt x="650" y="1753"/>
                  </a:lnTo>
                  <a:lnTo>
                    <a:pt x="653" y="1753"/>
                  </a:lnTo>
                  <a:lnTo>
                    <a:pt x="657" y="1753"/>
                  </a:lnTo>
                  <a:lnTo>
                    <a:pt x="660" y="1753"/>
                  </a:lnTo>
                  <a:lnTo>
                    <a:pt x="663" y="1753"/>
                  </a:lnTo>
                  <a:lnTo>
                    <a:pt x="667" y="1753"/>
                  </a:lnTo>
                  <a:lnTo>
                    <a:pt x="670" y="1753"/>
                  </a:lnTo>
                  <a:lnTo>
                    <a:pt x="673" y="1753"/>
                  </a:lnTo>
                  <a:lnTo>
                    <a:pt x="677" y="1753"/>
                  </a:lnTo>
                  <a:lnTo>
                    <a:pt x="680" y="1753"/>
                  </a:lnTo>
                  <a:lnTo>
                    <a:pt x="683" y="1753"/>
                  </a:lnTo>
                  <a:lnTo>
                    <a:pt x="687" y="1753"/>
                  </a:lnTo>
                  <a:lnTo>
                    <a:pt x="690" y="1753"/>
                  </a:lnTo>
                  <a:lnTo>
                    <a:pt x="693" y="1753"/>
                  </a:lnTo>
                  <a:lnTo>
                    <a:pt x="697" y="1753"/>
                  </a:lnTo>
                  <a:lnTo>
                    <a:pt x="700" y="1753"/>
                  </a:lnTo>
                  <a:lnTo>
                    <a:pt x="703" y="1753"/>
                  </a:lnTo>
                  <a:lnTo>
                    <a:pt x="707" y="1753"/>
                  </a:lnTo>
                  <a:lnTo>
                    <a:pt x="710" y="1753"/>
                  </a:lnTo>
                  <a:lnTo>
                    <a:pt x="713" y="1753"/>
                  </a:lnTo>
                  <a:lnTo>
                    <a:pt x="717" y="1753"/>
                  </a:lnTo>
                  <a:lnTo>
                    <a:pt x="720" y="1753"/>
                  </a:lnTo>
                  <a:lnTo>
                    <a:pt x="723" y="1753"/>
                  </a:lnTo>
                  <a:lnTo>
                    <a:pt x="727" y="1753"/>
                  </a:lnTo>
                  <a:lnTo>
                    <a:pt x="730" y="1753"/>
                  </a:lnTo>
                  <a:lnTo>
                    <a:pt x="733" y="1753"/>
                  </a:lnTo>
                  <a:lnTo>
                    <a:pt x="737" y="1753"/>
                  </a:lnTo>
                  <a:lnTo>
                    <a:pt x="740" y="1753"/>
                  </a:lnTo>
                  <a:lnTo>
                    <a:pt x="743" y="1752"/>
                  </a:lnTo>
                  <a:lnTo>
                    <a:pt x="747" y="1752"/>
                  </a:lnTo>
                  <a:lnTo>
                    <a:pt x="750" y="1752"/>
                  </a:lnTo>
                  <a:lnTo>
                    <a:pt x="753" y="1752"/>
                  </a:lnTo>
                  <a:lnTo>
                    <a:pt x="757" y="1752"/>
                  </a:lnTo>
                  <a:lnTo>
                    <a:pt x="760" y="1752"/>
                  </a:lnTo>
                  <a:lnTo>
                    <a:pt x="763" y="1752"/>
                  </a:lnTo>
                  <a:lnTo>
                    <a:pt x="767" y="1752"/>
                  </a:lnTo>
                  <a:lnTo>
                    <a:pt x="770" y="1752"/>
                  </a:lnTo>
                  <a:lnTo>
                    <a:pt x="773" y="1752"/>
                  </a:lnTo>
                  <a:lnTo>
                    <a:pt x="777" y="1752"/>
                  </a:lnTo>
                  <a:lnTo>
                    <a:pt x="780" y="1752"/>
                  </a:lnTo>
                  <a:lnTo>
                    <a:pt x="783" y="1752"/>
                  </a:lnTo>
                  <a:lnTo>
                    <a:pt x="787" y="1752"/>
                  </a:lnTo>
                  <a:lnTo>
                    <a:pt x="790" y="1752"/>
                  </a:lnTo>
                  <a:lnTo>
                    <a:pt x="793" y="1752"/>
                  </a:lnTo>
                  <a:lnTo>
                    <a:pt x="797" y="1752"/>
                  </a:lnTo>
                  <a:lnTo>
                    <a:pt x="800" y="1752"/>
                  </a:lnTo>
                  <a:lnTo>
                    <a:pt x="803" y="1752"/>
                  </a:lnTo>
                  <a:lnTo>
                    <a:pt x="807" y="1752"/>
                  </a:lnTo>
                  <a:lnTo>
                    <a:pt x="810" y="1752"/>
                  </a:lnTo>
                  <a:lnTo>
                    <a:pt x="813" y="1752"/>
                  </a:lnTo>
                  <a:lnTo>
                    <a:pt x="817" y="1752"/>
                  </a:lnTo>
                  <a:lnTo>
                    <a:pt x="820" y="1752"/>
                  </a:lnTo>
                  <a:lnTo>
                    <a:pt x="823" y="1752"/>
                  </a:lnTo>
                  <a:lnTo>
                    <a:pt x="827" y="1752"/>
                  </a:lnTo>
                  <a:lnTo>
                    <a:pt x="830" y="1752"/>
                  </a:lnTo>
                  <a:lnTo>
                    <a:pt x="833" y="1752"/>
                  </a:lnTo>
                  <a:lnTo>
                    <a:pt x="837" y="1752"/>
                  </a:lnTo>
                  <a:lnTo>
                    <a:pt x="840" y="1752"/>
                  </a:lnTo>
                  <a:lnTo>
                    <a:pt x="843" y="1752"/>
                  </a:lnTo>
                  <a:lnTo>
                    <a:pt x="847" y="1752"/>
                  </a:lnTo>
                  <a:lnTo>
                    <a:pt x="850" y="1752"/>
                  </a:lnTo>
                  <a:lnTo>
                    <a:pt x="853" y="1752"/>
                  </a:lnTo>
                  <a:lnTo>
                    <a:pt x="857" y="1752"/>
                  </a:lnTo>
                  <a:lnTo>
                    <a:pt x="860" y="1752"/>
                  </a:lnTo>
                  <a:lnTo>
                    <a:pt x="863" y="1752"/>
                  </a:lnTo>
                  <a:lnTo>
                    <a:pt x="867" y="1752"/>
                  </a:lnTo>
                  <a:lnTo>
                    <a:pt x="870" y="1752"/>
                  </a:lnTo>
                  <a:lnTo>
                    <a:pt x="873" y="1752"/>
                  </a:lnTo>
                  <a:lnTo>
                    <a:pt x="877" y="1752"/>
                  </a:lnTo>
                  <a:lnTo>
                    <a:pt x="880" y="1752"/>
                  </a:lnTo>
                  <a:lnTo>
                    <a:pt x="883" y="1752"/>
                  </a:lnTo>
                  <a:lnTo>
                    <a:pt x="887" y="1752"/>
                  </a:lnTo>
                  <a:lnTo>
                    <a:pt x="890" y="1752"/>
                  </a:lnTo>
                  <a:lnTo>
                    <a:pt x="893" y="1752"/>
                  </a:lnTo>
                  <a:lnTo>
                    <a:pt x="897" y="1752"/>
                  </a:lnTo>
                  <a:lnTo>
                    <a:pt x="900" y="1752"/>
                  </a:lnTo>
                  <a:lnTo>
                    <a:pt x="903" y="1752"/>
                  </a:lnTo>
                  <a:lnTo>
                    <a:pt x="907" y="1752"/>
                  </a:lnTo>
                  <a:lnTo>
                    <a:pt x="910" y="1752"/>
                  </a:lnTo>
                  <a:lnTo>
                    <a:pt x="913" y="1752"/>
                  </a:lnTo>
                  <a:lnTo>
                    <a:pt x="917" y="1752"/>
                  </a:lnTo>
                  <a:lnTo>
                    <a:pt x="920" y="1752"/>
                  </a:lnTo>
                  <a:lnTo>
                    <a:pt x="923" y="1752"/>
                  </a:lnTo>
                  <a:lnTo>
                    <a:pt x="927" y="1752"/>
                  </a:lnTo>
                  <a:lnTo>
                    <a:pt x="930" y="1752"/>
                  </a:lnTo>
                  <a:lnTo>
                    <a:pt x="933" y="1752"/>
                  </a:lnTo>
                  <a:lnTo>
                    <a:pt x="937" y="1752"/>
                  </a:lnTo>
                  <a:lnTo>
                    <a:pt x="940" y="1752"/>
                  </a:lnTo>
                  <a:lnTo>
                    <a:pt x="943" y="1751"/>
                  </a:lnTo>
                  <a:lnTo>
                    <a:pt x="947" y="1752"/>
                  </a:lnTo>
                  <a:lnTo>
                    <a:pt x="950" y="1752"/>
                  </a:lnTo>
                  <a:lnTo>
                    <a:pt x="953" y="1752"/>
                  </a:lnTo>
                  <a:lnTo>
                    <a:pt x="957" y="1752"/>
                  </a:lnTo>
                  <a:lnTo>
                    <a:pt x="960" y="1752"/>
                  </a:lnTo>
                  <a:lnTo>
                    <a:pt x="963" y="1752"/>
                  </a:lnTo>
                  <a:lnTo>
                    <a:pt x="967" y="1752"/>
                  </a:lnTo>
                  <a:lnTo>
                    <a:pt x="970" y="1751"/>
                  </a:lnTo>
                  <a:lnTo>
                    <a:pt x="973" y="1751"/>
                  </a:lnTo>
                  <a:lnTo>
                    <a:pt x="977" y="1751"/>
                  </a:lnTo>
                  <a:lnTo>
                    <a:pt x="980" y="1751"/>
                  </a:lnTo>
                  <a:lnTo>
                    <a:pt x="983" y="1751"/>
                  </a:lnTo>
                  <a:lnTo>
                    <a:pt x="987" y="1751"/>
                  </a:lnTo>
                  <a:lnTo>
                    <a:pt x="990" y="1751"/>
                  </a:lnTo>
                  <a:lnTo>
                    <a:pt x="993" y="1751"/>
                  </a:lnTo>
                  <a:lnTo>
                    <a:pt x="997" y="1751"/>
                  </a:lnTo>
                  <a:lnTo>
                    <a:pt x="1000" y="1751"/>
                  </a:lnTo>
                  <a:lnTo>
                    <a:pt x="1003" y="1751"/>
                  </a:lnTo>
                  <a:lnTo>
                    <a:pt x="1007" y="1751"/>
                  </a:lnTo>
                  <a:lnTo>
                    <a:pt x="1010" y="1751"/>
                  </a:lnTo>
                  <a:lnTo>
                    <a:pt x="1013" y="1751"/>
                  </a:lnTo>
                  <a:lnTo>
                    <a:pt x="1017" y="1751"/>
                  </a:lnTo>
                  <a:lnTo>
                    <a:pt x="1020" y="1751"/>
                  </a:lnTo>
                  <a:lnTo>
                    <a:pt x="1023" y="1751"/>
                  </a:lnTo>
                  <a:lnTo>
                    <a:pt x="1027" y="1751"/>
                  </a:lnTo>
                  <a:lnTo>
                    <a:pt x="1030" y="1751"/>
                  </a:lnTo>
                  <a:lnTo>
                    <a:pt x="1033" y="1751"/>
                  </a:lnTo>
                  <a:lnTo>
                    <a:pt x="1037" y="1751"/>
                  </a:lnTo>
                  <a:lnTo>
                    <a:pt x="1040" y="1751"/>
                  </a:lnTo>
                  <a:lnTo>
                    <a:pt x="1043" y="1751"/>
                  </a:lnTo>
                  <a:lnTo>
                    <a:pt x="1047" y="1751"/>
                  </a:lnTo>
                  <a:lnTo>
                    <a:pt x="1050" y="1751"/>
                  </a:lnTo>
                  <a:lnTo>
                    <a:pt x="1053" y="1751"/>
                  </a:lnTo>
                  <a:lnTo>
                    <a:pt x="1057" y="1751"/>
                  </a:lnTo>
                  <a:lnTo>
                    <a:pt x="1060" y="1751"/>
                  </a:lnTo>
                  <a:lnTo>
                    <a:pt x="1063" y="1751"/>
                  </a:lnTo>
                  <a:lnTo>
                    <a:pt x="1067" y="1751"/>
                  </a:lnTo>
                  <a:lnTo>
                    <a:pt x="1070" y="1751"/>
                  </a:lnTo>
                  <a:lnTo>
                    <a:pt x="1073" y="1751"/>
                  </a:lnTo>
                  <a:lnTo>
                    <a:pt x="1077" y="1751"/>
                  </a:lnTo>
                  <a:lnTo>
                    <a:pt x="1080" y="1751"/>
                  </a:lnTo>
                  <a:lnTo>
                    <a:pt x="1083" y="1751"/>
                  </a:lnTo>
                  <a:lnTo>
                    <a:pt x="1087" y="1751"/>
                  </a:lnTo>
                  <a:lnTo>
                    <a:pt x="1090" y="1751"/>
                  </a:lnTo>
                  <a:lnTo>
                    <a:pt x="1093" y="1751"/>
                  </a:lnTo>
                  <a:lnTo>
                    <a:pt x="1097" y="1751"/>
                  </a:lnTo>
                  <a:lnTo>
                    <a:pt x="1100" y="1751"/>
                  </a:lnTo>
                  <a:lnTo>
                    <a:pt x="1103" y="1751"/>
                  </a:lnTo>
                  <a:lnTo>
                    <a:pt x="1107" y="1751"/>
                  </a:lnTo>
                  <a:lnTo>
                    <a:pt x="1110" y="1751"/>
                  </a:lnTo>
                  <a:lnTo>
                    <a:pt x="1113" y="1751"/>
                  </a:lnTo>
                  <a:lnTo>
                    <a:pt x="1117" y="1751"/>
                  </a:lnTo>
                  <a:lnTo>
                    <a:pt x="1120" y="1751"/>
                  </a:lnTo>
                  <a:lnTo>
                    <a:pt x="1123" y="1751"/>
                  </a:lnTo>
                  <a:lnTo>
                    <a:pt x="1127" y="1751"/>
                  </a:lnTo>
                  <a:lnTo>
                    <a:pt x="1130" y="1751"/>
                  </a:lnTo>
                  <a:lnTo>
                    <a:pt x="1133" y="1751"/>
                  </a:lnTo>
                  <a:lnTo>
                    <a:pt x="1137" y="1751"/>
                  </a:lnTo>
                  <a:lnTo>
                    <a:pt x="1140" y="1751"/>
                  </a:lnTo>
                  <a:lnTo>
                    <a:pt x="1143" y="1751"/>
                  </a:lnTo>
                  <a:lnTo>
                    <a:pt x="1147" y="1751"/>
                  </a:lnTo>
                  <a:lnTo>
                    <a:pt x="1150" y="1751"/>
                  </a:lnTo>
                  <a:lnTo>
                    <a:pt x="1153" y="1751"/>
                  </a:lnTo>
                  <a:lnTo>
                    <a:pt x="1157" y="1751"/>
                  </a:lnTo>
                  <a:lnTo>
                    <a:pt x="1160" y="1751"/>
                  </a:lnTo>
                  <a:lnTo>
                    <a:pt x="1163" y="1751"/>
                  </a:lnTo>
                  <a:lnTo>
                    <a:pt x="1167" y="1751"/>
                  </a:lnTo>
                  <a:lnTo>
                    <a:pt x="1170" y="1751"/>
                  </a:lnTo>
                  <a:lnTo>
                    <a:pt x="1173" y="1751"/>
                  </a:lnTo>
                  <a:lnTo>
                    <a:pt x="1177" y="1751"/>
                  </a:lnTo>
                  <a:lnTo>
                    <a:pt x="1180" y="1751"/>
                  </a:lnTo>
                  <a:lnTo>
                    <a:pt x="1183" y="1751"/>
                  </a:lnTo>
                  <a:lnTo>
                    <a:pt x="1187" y="1751"/>
                  </a:lnTo>
                  <a:lnTo>
                    <a:pt x="1190" y="1751"/>
                  </a:lnTo>
                  <a:lnTo>
                    <a:pt x="1193" y="1751"/>
                  </a:lnTo>
                  <a:lnTo>
                    <a:pt x="1197" y="1751"/>
                  </a:lnTo>
                  <a:lnTo>
                    <a:pt x="1200" y="1751"/>
                  </a:lnTo>
                  <a:lnTo>
                    <a:pt x="1203" y="1751"/>
                  </a:lnTo>
                  <a:lnTo>
                    <a:pt x="1207" y="1751"/>
                  </a:lnTo>
                  <a:lnTo>
                    <a:pt x="1210" y="1751"/>
                  </a:lnTo>
                  <a:lnTo>
                    <a:pt x="1213" y="1751"/>
                  </a:lnTo>
                  <a:lnTo>
                    <a:pt x="1217" y="1751"/>
                  </a:lnTo>
                  <a:lnTo>
                    <a:pt x="1220" y="1751"/>
                  </a:lnTo>
                  <a:lnTo>
                    <a:pt x="1223" y="1751"/>
                  </a:lnTo>
                  <a:lnTo>
                    <a:pt x="1227" y="1751"/>
                  </a:lnTo>
                  <a:lnTo>
                    <a:pt x="1230" y="1751"/>
                  </a:lnTo>
                  <a:lnTo>
                    <a:pt x="1233" y="1751"/>
                  </a:lnTo>
                  <a:lnTo>
                    <a:pt x="1237" y="1751"/>
                  </a:lnTo>
                  <a:lnTo>
                    <a:pt x="1240" y="1751"/>
                  </a:lnTo>
                  <a:lnTo>
                    <a:pt x="1243" y="1751"/>
                  </a:lnTo>
                  <a:lnTo>
                    <a:pt x="1247" y="1751"/>
                  </a:lnTo>
                  <a:lnTo>
                    <a:pt x="1250" y="1751"/>
                  </a:lnTo>
                  <a:lnTo>
                    <a:pt x="1253" y="1751"/>
                  </a:lnTo>
                  <a:lnTo>
                    <a:pt x="1257" y="1751"/>
                  </a:lnTo>
                  <a:lnTo>
                    <a:pt x="1260" y="1751"/>
                  </a:lnTo>
                  <a:lnTo>
                    <a:pt x="1263" y="1751"/>
                  </a:lnTo>
                  <a:lnTo>
                    <a:pt x="1267" y="1751"/>
                  </a:lnTo>
                  <a:lnTo>
                    <a:pt x="1270" y="1751"/>
                  </a:lnTo>
                  <a:lnTo>
                    <a:pt x="1273" y="1751"/>
                  </a:lnTo>
                  <a:lnTo>
                    <a:pt x="1277" y="1751"/>
                  </a:lnTo>
                  <a:lnTo>
                    <a:pt x="1280" y="1751"/>
                  </a:lnTo>
                  <a:lnTo>
                    <a:pt x="1283" y="1751"/>
                  </a:lnTo>
                  <a:lnTo>
                    <a:pt x="1287" y="1751"/>
                  </a:lnTo>
                  <a:lnTo>
                    <a:pt x="1290" y="1751"/>
                  </a:lnTo>
                  <a:lnTo>
                    <a:pt x="1293" y="1751"/>
                  </a:lnTo>
                  <a:lnTo>
                    <a:pt x="1297" y="1751"/>
                  </a:lnTo>
                  <a:lnTo>
                    <a:pt x="1300" y="1751"/>
                  </a:lnTo>
                  <a:lnTo>
                    <a:pt x="1303" y="1751"/>
                  </a:lnTo>
                  <a:lnTo>
                    <a:pt x="1307" y="1751"/>
                  </a:lnTo>
                  <a:lnTo>
                    <a:pt x="1310" y="1751"/>
                  </a:lnTo>
                  <a:lnTo>
                    <a:pt x="1313" y="1751"/>
                  </a:lnTo>
                  <a:lnTo>
                    <a:pt x="1317" y="1751"/>
                  </a:lnTo>
                  <a:lnTo>
                    <a:pt x="1320" y="1751"/>
                  </a:lnTo>
                  <a:lnTo>
                    <a:pt x="1323" y="1751"/>
                  </a:lnTo>
                  <a:lnTo>
                    <a:pt x="1327" y="1750"/>
                  </a:lnTo>
                  <a:lnTo>
                    <a:pt x="1330" y="1751"/>
                  </a:lnTo>
                  <a:lnTo>
                    <a:pt x="1333" y="1751"/>
                  </a:lnTo>
                  <a:lnTo>
                    <a:pt x="1337" y="1751"/>
                  </a:lnTo>
                  <a:lnTo>
                    <a:pt x="1340" y="1750"/>
                  </a:lnTo>
                  <a:lnTo>
                    <a:pt x="1343" y="1751"/>
                  </a:lnTo>
                  <a:lnTo>
                    <a:pt x="1347" y="1751"/>
                  </a:lnTo>
                  <a:lnTo>
                    <a:pt x="1350" y="1750"/>
                  </a:lnTo>
                  <a:lnTo>
                    <a:pt x="1353" y="1750"/>
                  </a:lnTo>
                  <a:lnTo>
                    <a:pt x="1357" y="1750"/>
                  </a:lnTo>
                  <a:lnTo>
                    <a:pt x="1360" y="1750"/>
                  </a:lnTo>
                  <a:lnTo>
                    <a:pt x="1363" y="1750"/>
                  </a:lnTo>
                  <a:lnTo>
                    <a:pt x="1367" y="1750"/>
                  </a:lnTo>
                  <a:lnTo>
                    <a:pt x="1370" y="1750"/>
                  </a:lnTo>
                  <a:lnTo>
                    <a:pt x="1373" y="1750"/>
                  </a:lnTo>
                  <a:lnTo>
                    <a:pt x="1377" y="1750"/>
                  </a:lnTo>
                  <a:lnTo>
                    <a:pt x="1380" y="1750"/>
                  </a:lnTo>
                  <a:lnTo>
                    <a:pt x="1383" y="1750"/>
                  </a:lnTo>
                  <a:lnTo>
                    <a:pt x="1387" y="1750"/>
                  </a:lnTo>
                  <a:lnTo>
                    <a:pt x="1390" y="1750"/>
                  </a:lnTo>
                  <a:lnTo>
                    <a:pt x="1393" y="1750"/>
                  </a:lnTo>
                  <a:lnTo>
                    <a:pt x="1397" y="1750"/>
                  </a:lnTo>
                  <a:lnTo>
                    <a:pt x="1400" y="1750"/>
                  </a:lnTo>
                  <a:lnTo>
                    <a:pt x="1403" y="1750"/>
                  </a:lnTo>
                  <a:lnTo>
                    <a:pt x="1407" y="1750"/>
                  </a:lnTo>
                  <a:lnTo>
                    <a:pt x="1410" y="1750"/>
                  </a:lnTo>
                  <a:lnTo>
                    <a:pt x="1413" y="1750"/>
                  </a:lnTo>
                  <a:lnTo>
                    <a:pt x="1417" y="1750"/>
                  </a:lnTo>
                  <a:lnTo>
                    <a:pt x="1420" y="1750"/>
                  </a:lnTo>
                  <a:lnTo>
                    <a:pt x="1423" y="1750"/>
                  </a:lnTo>
                  <a:lnTo>
                    <a:pt x="1427" y="1750"/>
                  </a:lnTo>
                  <a:lnTo>
                    <a:pt x="1430" y="1750"/>
                  </a:lnTo>
                  <a:lnTo>
                    <a:pt x="1433" y="1750"/>
                  </a:lnTo>
                  <a:lnTo>
                    <a:pt x="1437" y="1750"/>
                  </a:lnTo>
                  <a:lnTo>
                    <a:pt x="1440" y="1750"/>
                  </a:lnTo>
                  <a:lnTo>
                    <a:pt x="1443" y="1750"/>
                  </a:lnTo>
                  <a:lnTo>
                    <a:pt x="1447" y="1750"/>
                  </a:lnTo>
                  <a:lnTo>
                    <a:pt x="1450" y="1750"/>
                  </a:lnTo>
                  <a:lnTo>
                    <a:pt x="1453" y="1750"/>
                  </a:lnTo>
                  <a:lnTo>
                    <a:pt x="1457" y="1750"/>
                  </a:lnTo>
                  <a:lnTo>
                    <a:pt x="1460" y="1750"/>
                  </a:lnTo>
                  <a:lnTo>
                    <a:pt x="1463" y="1750"/>
                  </a:lnTo>
                  <a:lnTo>
                    <a:pt x="1467" y="1750"/>
                  </a:lnTo>
                  <a:lnTo>
                    <a:pt x="1470" y="1750"/>
                  </a:lnTo>
                  <a:lnTo>
                    <a:pt x="1473" y="1750"/>
                  </a:lnTo>
                  <a:lnTo>
                    <a:pt x="1477" y="1750"/>
                  </a:lnTo>
                  <a:lnTo>
                    <a:pt x="1480" y="1750"/>
                  </a:lnTo>
                  <a:lnTo>
                    <a:pt x="1483" y="1750"/>
                  </a:lnTo>
                  <a:lnTo>
                    <a:pt x="1487" y="1750"/>
                  </a:lnTo>
                  <a:lnTo>
                    <a:pt x="1490" y="1750"/>
                  </a:lnTo>
                  <a:lnTo>
                    <a:pt x="1493" y="1750"/>
                  </a:lnTo>
                  <a:lnTo>
                    <a:pt x="1497" y="1750"/>
                  </a:lnTo>
                  <a:lnTo>
                    <a:pt x="1500" y="1750"/>
                  </a:lnTo>
                  <a:lnTo>
                    <a:pt x="1503" y="1750"/>
                  </a:lnTo>
                  <a:lnTo>
                    <a:pt x="1507" y="1749"/>
                  </a:lnTo>
                  <a:lnTo>
                    <a:pt x="1510" y="1749"/>
                  </a:lnTo>
                  <a:lnTo>
                    <a:pt x="1513" y="1749"/>
                  </a:lnTo>
                  <a:lnTo>
                    <a:pt x="1517" y="1749"/>
                  </a:lnTo>
                  <a:lnTo>
                    <a:pt x="1520" y="1749"/>
                  </a:lnTo>
                  <a:lnTo>
                    <a:pt x="1523" y="1749"/>
                  </a:lnTo>
                  <a:lnTo>
                    <a:pt x="1527" y="1749"/>
                  </a:lnTo>
                  <a:lnTo>
                    <a:pt x="1530" y="1749"/>
                  </a:lnTo>
                  <a:lnTo>
                    <a:pt x="1533" y="1749"/>
                  </a:lnTo>
                  <a:lnTo>
                    <a:pt x="1537" y="1748"/>
                  </a:lnTo>
                  <a:lnTo>
                    <a:pt x="1540" y="1748"/>
                  </a:lnTo>
                  <a:lnTo>
                    <a:pt x="1543" y="1748"/>
                  </a:lnTo>
                  <a:lnTo>
                    <a:pt x="1547" y="1747"/>
                  </a:lnTo>
                  <a:lnTo>
                    <a:pt x="1550" y="1747"/>
                  </a:lnTo>
                  <a:lnTo>
                    <a:pt x="1553" y="1746"/>
                  </a:lnTo>
                  <a:lnTo>
                    <a:pt x="1557" y="1745"/>
                  </a:lnTo>
                  <a:lnTo>
                    <a:pt x="1560" y="1745"/>
                  </a:lnTo>
                  <a:lnTo>
                    <a:pt x="1563" y="1744"/>
                  </a:lnTo>
                  <a:lnTo>
                    <a:pt x="1567" y="1743"/>
                  </a:lnTo>
                  <a:lnTo>
                    <a:pt x="1570" y="1743"/>
                  </a:lnTo>
                  <a:lnTo>
                    <a:pt x="1573" y="1742"/>
                  </a:lnTo>
                  <a:lnTo>
                    <a:pt x="1577" y="1742"/>
                  </a:lnTo>
                  <a:lnTo>
                    <a:pt x="1580" y="1743"/>
                  </a:lnTo>
                  <a:lnTo>
                    <a:pt x="1583" y="1743"/>
                  </a:lnTo>
                  <a:lnTo>
                    <a:pt x="1587" y="1742"/>
                  </a:lnTo>
                  <a:lnTo>
                    <a:pt x="1590" y="1741"/>
                  </a:lnTo>
                  <a:lnTo>
                    <a:pt x="1593" y="1737"/>
                  </a:lnTo>
                  <a:lnTo>
                    <a:pt x="1597" y="1730"/>
                  </a:lnTo>
                  <a:lnTo>
                    <a:pt x="1600" y="1723"/>
                  </a:lnTo>
                  <a:lnTo>
                    <a:pt x="1603" y="1717"/>
                  </a:lnTo>
                  <a:lnTo>
                    <a:pt x="1607" y="1715"/>
                  </a:lnTo>
                  <a:lnTo>
                    <a:pt x="1610" y="1717"/>
                  </a:lnTo>
                  <a:lnTo>
                    <a:pt x="1613" y="1720"/>
                  </a:lnTo>
                  <a:lnTo>
                    <a:pt x="1617" y="1722"/>
                  </a:lnTo>
                  <a:lnTo>
                    <a:pt x="1620" y="1725"/>
                  </a:lnTo>
                  <a:lnTo>
                    <a:pt x="1623" y="1727"/>
                  </a:lnTo>
                  <a:lnTo>
                    <a:pt x="1627" y="1728"/>
                  </a:lnTo>
                  <a:lnTo>
                    <a:pt x="1630" y="1729"/>
                  </a:lnTo>
                  <a:lnTo>
                    <a:pt x="1633" y="1729"/>
                  </a:lnTo>
                  <a:lnTo>
                    <a:pt x="1637" y="1729"/>
                  </a:lnTo>
                  <a:lnTo>
                    <a:pt x="1640" y="1729"/>
                  </a:lnTo>
                  <a:lnTo>
                    <a:pt x="1643" y="1729"/>
                  </a:lnTo>
                  <a:lnTo>
                    <a:pt x="1647" y="1728"/>
                  </a:lnTo>
                  <a:lnTo>
                    <a:pt x="1650" y="1727"/>
                  </a:lnTo>
                  <a:lnTo>
                    <a:pt x="1653" y="1725"/>
                  </a:lnTo>
                  <a:lnTo>
                    <a:pt x="1657" y="1720"/>
                  </a:lnTo>
                  <a:lnTo>
                    <a:pt x="1660" y="1711"/>
                  </a:lnTo>
                  <a:lnTo>
                    <a:pt x="1663" y="1700"/>
                  </a:lnTo>
                  <a:lnTo>
                    <a:pt x="1667" y="1686"/>
                  </a:lnTo>
                  <a:lnTo>
                    <a:pt x="1670" y="1674"/>
                  </a:lnTo>
                  <a:lnTo>
                    <a:pt x="1673" y="1665"/>
                  </a:lnTo>
                  <a:lnTo>
                    <a:pt x="1677" y="1661"/>
                  </a:lnTo>
                  <a:lnTo>
                    <a:pt x="1680" y="1660"/>
                  </a:lnTo>
                  <a:lnTo>
                    <a:pt x="1683" y="1662"/>
                  </a:lnTo>
                  <a:lnTo>
                    <a:pt x="1687" y="1661"/>
                  </a:lnTo>
                  <a:lnTo>
                    <a:pt x="1690" y="1652"/>
                  </a:lnTo>
                  <a:lnTo>
                    <a:pt x="1693" y="1631"/>
                  </a:lnTo>
                  <a:lnTo>
                    <a:pt x="1697" y="1597"/>
                  </a:lnTo>
                  <a:lnTo>
                    <a:pt x="1700" y="1555"/>
                  </a:lnTo>
                  <a:lnTo>
                    <a:pt x="1703" y="1515"/>
                  </a:lnTo>
                  <a:lnTo>
                    <a:pt x="1707" y="1490"/>
                  </a:lnTo>
                  <a:lnTo>
                    <a:pt x="1709" y="1485"/>
                  </a:lnTo>
                  <a:lnTo>
                    <a:pt x="1710" y="1486"/>
                  </a:lnTo>
                  <a:lnTo>
                    <a:pt x="1713" y="1503"/>
                  </a:lnTo>
                  <a:lnTo>
                    <a:pt x="1717" y="1531"/>
                  </a:lnTo>
                  <a:lnTo>
                    <a:pt x="1720" y="1548"/>
                  </a:lnTo>
                  <a:lnTo>
                    <a:pt x="1721" y="1548"/>
                  </a:lnTo>
                  <a:lnTo>
                    <a:pt x="1723" y="1536"/>
                  </a:lnTo>
                  <a:lnTo>
                    <a:pt x="1723" y="1527"/>
                  </a:lnTo>
                  <a:lnTo>
                    <a:pt x="1724" y="1514"/>
                  </a:lnTo>
                  <a:lnTo>
                    <a:pt x="1726" y="1455"/>
                  </a:lnTo>
                  <a:lnTo>
                    <a:pt x="1727" y="1426"/>
                  </a:lnTo>
                  <a:lnTo>
                    <a:pt x="1727" y="1392"/>
                  </a:lnTo>
                  <a:lnTo>
                    <a:pt x="1729" y="1258"/>
                  </a:lnTo>
                  <a:lnTo>
                    <a:pt x="1730" y="1202"/>
                  </a:lnTo>
                  <a:lnTo>
                    <a:pt x="1731" y="1140"/>
                  </a:lnTo>
                  <a:lnTo>
                    <a:pt x="1733" y="923"/>
                  </a:lnTo>
                  <a:lnTo>
                    <a:pt x="1733" y="842"/>
                  </a:lnTo>
                  <a:lnTo>
                    <a:pt x="1737" y="417"/>
                  </a:lnTo>
                  <a:lnTo>
                    <a:pt x="1737" y="337"/>
                  </a:lnTo>
                  <a:lnTo>
                    <a:pt x="1739" y="136"/>
                  </a:lnTo>
                  <a:lnTo>
                    <a:pt x="1740" y="86"/>
                  </a:lnTo>
                  <a:lnTo>
                    <a:pt x="1741" y="47"/>
                  </a:lnTo>
                  <a:lnTo>
                    <a:pt x="1743" y="0"/>
                  </a:lnTo>
                  <a:lnTo>
                    <a:pt x="1743" y="10"/>
                  </a:lnTo>
                  <a:lnTo>
                    <a:pt x="1744" y="32"/>
                  </a:lnTo>
                  <a:lnTo>
                    <a:pt x="1746" y="164"/>
                  </a:lnTo>
                  <a:lnTo>
                    <a:pt x="1747" y="227"/>
                  </a:lnTo>
                  <a:lnTo>
                    <a:pt x="1747" y="297"/>
                  </a:lnTo>
                  <a:lnTo>
                    <a:pt x="1750" y="614"/>
                  </a:lnTo>
                  <a:lnTo>
                    <a:pt x="1751" y="694"/>
                  </a:lnTo>
                  <a:lnTo>
                    <a:pt x="1753" y="917"/>
                  </a:lnTo>
                  <a:lnTo>
                    <a:pt x="1753" y="982"/>
                  </a:lnTo>
                  <a:lnTo>
                    <a:pt x="1754" y="1043"/>
                  </a:lnTo>
                  <a:lnTo>
                    <a:pt x="1756" y="1191"/>
                  </a:lnTo>
                  <a:lnTo>
                    <a:pt x="1757" y="1230"/>
                  </a:lnTo>
                  <a:lnTo>
                    <a:pt x="1757" y="1264"/>
                  </a:lnTo>
                  <a:lnTo>
                    <a:pt x="1759" y="1342"/>
                  </a:lnTo>
                  <a:lnTo>
                    <a:pt x="1760" y="1361"/>
                  </a:lnTo>
                  <a:lnTo>
                    <a:pt x="1761" y="1377"/>
                  </a:lnTo>
                  <a:lnTo>
                    <a:pt x="1763" y="1421"/>
                  </a:lnTo>
                  <a:lnTo>
                    <a:pt x="1767" y="1448"/>
                  </a:lnTo>
                  <a:lnTo>
                    <a:pt x="1770" y="1466"/>
                  </a:lnTo>
                  <a:lnTo>
                    <a:pt x="1773" y="1489"/>
                  </a:lnTo>
                  <a:lnTo>
                    <a:pt x="1777" y="1519"/>
                  </a:lnTo>
                  <a:lnTo>
                    <a:pt x="1780" y="1548"/>
                  </a:lnTo>
                  <a:lnTo>
                    <a:pt x="1783" y="1563"/>
                  </a:lnTo>
                  <a:lnTo>
                    <a:pt x="1786" y="1558"/>
                  </a:lnTo>
                  <a:lnTo>
                    <a:pt x="1787" y="1552"/>
                  </a:lnTo>
                  <a:lnTo>
                    <a:pt x="1787" y="1546"/>
                  </a:lnTo>
                  <a:lnTo>
                    <a:pt x="1789" y="1512"/>
                  </a:lnTo>
                  <a:lnTo>
                    <a:pt x="1790" y="1496"/>
                  </a:lnTo>
                  <a:lnTo>
                    <a:pt x="1791" y="1477"/>
                  </a:lnTo>
                  <a:lnTo>
                    <a:pt x="1793" y="1404"/>
                  </a:lnTo>
                  <a:lnTo>
                    <a:pt x="1793" y="1373"/>
                  </a:lnTo>
                  <a:lnTo>
                    <a:pt x="1794" y="1340"/>
                  </a:lnTo>
                  <a:lnTo>
                    <a:pt x="1796" y="1222"/>
                  </a:lnTo>
                  <a:lnTo>
                    <a:pt x="1797" y="1178"/>
                  </a:lnTo>
                  <a:lnTo>
                    <a:pt x="1800" y="948"/>
                  </a:lnTo>
                  <a:lnTo>
                    <a:pt x="1801" y="905"/>
                  </a:lnTo>
                  <a:lnTo>
                    <a:pt x="1803" y="797"/>
                  </a:lnTo>
                  <a:lnTo>
                    <a:pt x="1803" y="770"/>
                  </a:lnTo>
                  <a:lnTo>
                    <a:pt x="1804" y="750"/>
                  </a:lnTo>
                  <a:lnTo>
                    <a:pt x="1805" y="731"/>
                  </a:lnTo>
                  <a:lnTo>
                    <a:pt x="1807" y="740"/>
                  </a:lnTo>
                  <a:lnTo>
                    <a:pt x="1807" y="755"/>
                  </a:lnTo>
                  <a:lnTo>
                    <a:pt x="1809" y="839"/>
                  </a:lnTo>
                  <a:lnTo>
                    <a:pt x="1810" y="877"/>
                  </a:lnTo>
                  <a:lnTo>
                    <a:pt x="1811" y="919"/>
                  </a:lnTo>
                  <a:lnTo>
                    <a:pt x="1813" y="1103"/>
                  </a:lnTo>
                  <a:lnTo>
                    <a:pt x="1814" y="1149"/>
                  </a:lnTo>
                  <a:lnTo>
                    <a:pt x="1816" y="1273"/>
                  </a:lnTo>
                  <a:lnTo>
                    <a:pt x="1817" y="1309"/>
                  </a:lnTo>
                  <a:lnTo>
                    <a:pt x="1817" y="1342"/>
                  </a:lnTo>
                  <a:lnTo>
                    <a:pt x="1819" y="1422"/>
                  </a:lnTo>
                  <a:lnTo>
                    <a:pt x="1820" y="1443"/>
                  </a:lnTo>
                  <a:lnTo>
                    <a:pt x="1821" y="1461"/>
                  </a:lnTo>
                  <a:lnTo>
                    <a:pt x="1823" y="1514"/>
                  </a:lnTo>
                  <a:lnTo>
                    <a:pt x="1827" y="1549"/>
                  </a:lnTo>
                  <a:lnTo>
                    <a:pt x="1830" y="1568"/>
                  </a:lnTo>
                  <a:lnTo>
                    <a:pt x="1833" y="1579"/>
                  </a:lnTo>
                  <a:lnTo>
                    <a:pt x="1837" y="1587"/>
                  </a:lnTo>
                  <a:lnTo>
                    <a:pt x="1840" y="1592"/>
                  </a:lnTo>
                  <a:lnTo>
                    <a:pt x="1843" y="1595"/>
                  </a:lnTo>
                  <a:lnTo>
                    <a:pt x="1847" y="1596"/>
                  </a:lnTo>
                  <a:lnTo>
                    <a:pt x="1850" y="1594"/>
                  </a:lnTo>
                  <a:lnTo>
                    <a:pt x="1853" y="1590"/>
                  </a:lnTo>
                  <a:lnTo>
                    <a:pt x="1857" y="1583"/>
                  </a:lnTo>
                  <a:lnTo>
                    <a:pt x="1860" y="1571"/>
                  </a:lnTo>
                  <a:lnTo>
                    <a:pt x="1863" y="1554"/>
                  </a:lnTo>
                  <a:lnTo>
                    <a:pt x="1867" y="1538"/>
                  </a:lnTo>
                  <a:lnTo>
                    <a:pt x="1870" y="1529"/>
                  </a:lnTo>
                  <a:lnTo>
                    <a:pt x="1873" y="1534"/>
                  </a:lnTo>
                  <a:lnTo>
                    <a:pt x="1877" y="1554"/>
                  </a:lnTo>
                  <a:lnTo>
                    <a:pt x="1880" y="1580"/>
                  </a:lnTo>
                  <a:lnTo>
                    <a:pt x="1883" y="1600"/>
                  </a:lnTo>
                  <a:lnTo>
                    <a:pt x="1887" y="1605"/>
                  </a:lnTo>
                  <a:lnTo>
                    <a:pt x="1890" y="1582"/>
                  </a:lnTo>
                  <a:lnTo>
                    <a:pt x="1891" y="1573"/>
                  </a:lnTo>
                  <a:lnTo>
                    <a:pt x="1893" y="1535"/>
                  </a:lnTo>
                  <a:lnTo>
                    <a:pt x="1893" y="1518"/>
                  </a:lnTo>
                  <a:lnTo>
                    <a:pt x="1894" y="1498"/>
                  </a:lnTo>
                  <a:lnTo>
                    <a:pt x="1896" y="1425"/>
                  </a:lnTo>
                  <a:lnTo>
                    <a:pt x="1897" y="1394"/>
                  </a:lnTo>
                  <a:lnTo>
                    <a:pt x="1897" y="1361"/>
                  </a:lnTo>
                  <a:lnTo>
                    <a:pt x="1899" y="1243"/>
                  </a:lnTo>
                  <a:lnTo>
                    <a:pt x="1900" y="1198"/>
                  </a:lnTo>
                  <a:lnTo>
                    <a:pt x="1901" y="1150"/>
                  </a:lnTo>
                  <a:lnTo>
                    <a:pt x="1903" y="991"/>
                  </a:lnTo>
                  <a:lnTo>
                    <a:pt x="1903" y="934"/>
                  </a:lnTo>
                  <a:lnTo>
                    <a:pt x="1907" y="643"/>
                  </a:lnTo>
                  <a:lnTo>
                    <a:pt x="1907" y="588"/>
                  </a:lnTo>
                  <a:lnTo>
                    <a:pt x="1909" y="450"/>
                  </a:lnTo>
                  <a:lnTo>
                    <a:pt x="1910" y="417"/>
                  </a:lnTo>
                  <a:lnTo>
                    <a:pt x="1911" y="390"/>
                  </a:lnTo>
                  <a:lnTo>
                    <a:pt x="1912" y="365"/>
                  </a:lnTo>
                  <a:lnTo>
                    <a:pt x="1913" y="381"/>
                  </a:lnTo>
                  <a:lnTo>
                    <a:pt x="1914" y="405"/>
                  </a:lnTo>
                  <a:lnTo>
                    <a:pt x="1916" y="535"/>
                  </a:lnTo>
                  <a:lnTo>
                    <a:pt x="1917" y="595"/>
                  </a:lnTo>
                  <a:lnTo>
                    <a:pt x="1917" y="660"/>
                  </a:lnTo>
                  <a:lnTo>
                    <a:pt x="1920" y="946"/>
                  </a:lnTo>
                  <a:lnTo>
                    <a:pt x="1921" y="1015"/>
                  </a:lnTo>
                  <a:lnTo>
                    <a:pt x="1923" y="1199"/>
                  </a:lnTo>
                  <a:lnTo>
                    <a:pt x="1923" y="1250"/>
                  </a:lnTo>
                  <a:lnTo>
                    <a:pt x="1924" y="1297"/>
                  </a:lnTo>
                  <a:lnTo>
                    <a:pt x="1926" y="1407"/>
                  </a:lnTo>
                  <a:lnTo>
                    <a:pt x="1927" y="1435"/>
                  </a:lnTo>
                  <a:lnTo>
                    <a:pt x="1927" y="1459"/>
                  </a:lnTo>
                  <a:lnTo>
                    <a:pt x="1929" y="1515"/>
                  </a:lnTo>
                  <a:lnTo>
                    <a:pt x="1930" y="1529"/>
                  </a:lnTo>
                  <a:lnTo>
                    <a:pt x="1933" y="1579"/>
                  </a:lnTo>
                  <a:lnTo>
                    <a:pt x="1937" y="1607"/>
                  </a:lnTo>
                  <a:lnTo>
                    <a:pt x="1940" y="1625"/>
                  </a:lnTo>
                  <a:lnTo>
                    <a:pt x="1943" y="1638"/>
                  </a:lnTo>
                  <a:lnTo>
                    <a:pt x="1947" y="1648"/>
                  </a:lnTo>
                  <a:lnTo>
                    <a:pt x="1950" y="1655"/>
                  </a:lnTo>
                  <a:lnTo>
                    <a:pt x="1953" y="1661"/>
                  </a:lnTo>
                  <a:lnTo>
                    <a:pt x="1957" y="1666"/>
                  </a:lnTo>
                  <a:lnTo>
                    <a:pt x="1960" y="1671"/>
                  </a:lnTo>
                  <a:lnTo>
                    <a:pt x="1963" y="1675"/>
                  </a:lnTo>
                  <a:lnTo>
                    <a:pt x="1967" y="1678"/>
                  </a:lnTo>
                  <a:lnTo>
                    <a:pt x="1970" y="1681"/>
                  </a:lnTo>
                  <a:lnTo>
                    <a:pt x="1973" y="1683"/>
                  </a:lnTo>
                  <a:lnTo>
                    <a:pt x="1977" y="1686"/>
                  </a:lnTo>
                  <a:lnTo>
                    <a:pt x="1980" y="1688"/>
                  </a:lnTo>
                  <a:lnTo>
                    <a:pt x="1983" y="1690"/>
                  </a:lnTo>
                  <a:lnTo>
                    <a:pt x="1987" y="1692"/>
                  </a:lnTo>
                  <a:lnTo>
                    <a:pt x="1990" y="1694"/>
                  </a:lnTo>
                  <a:lnTo>
                    <a:pt x="1993" y="1695"/>
                  </a:lnTo>
                  <a:lnTo>
                    <a:pt x="1997" y="1697"/>
                  </a:lnTo>
                  <a:lnTo>
                    <a:pt x="2000" y="1698"/>
                  </a:lnTo>
                  <a:lnTo>
                    <a:pt x="2003" y="1699"/>
                  </a:lnTo>
                  <a:lnTo>
                    <a:pt x="2007" y="1700"/>
                  </a:lnTo>
                  <a:lnTo>
                    <a:pt x="2010" y="1701"/>
                  </a:lnTo>
                  <a:lnTo>
                    <a:pt x="2013" y="1702"/>
                  </a:lnTo>
                  <a:lnTo>
                    <a:pt x="2017" y="1703"/>
                  </a:lnTo>
                  <a:lnTo>
                    <a:pt x="2020" y="1704"/>
                  </a:lnTo>
                  <a:lnTo>
                    <a:pt x="2023" y="1705"/>
                  </a:lnTo>
                  <a:lnTo>
                    <a:pt x="2027" y="1706"/>
                  </a:lnTo>
                  <a:lnTo>
                    <a:pt x="2030" y="1706"/>
                  </a:lnTo>
                  <a:lnTo>
                    <a:pt x="2033" y="1707"/>
                  </a:lnTo>
                  <a:lnTo>
                    <a:pt x="2037" y="1707"/>
                  </a:lnTo>
                  <a:lnTo>
                    <a:pt x="2040" y="1708"/>
                  </a:lnTo>
                  <a:lnTo>
                    <a:pt x="2043" y="1708"/>
                  </a:lnTo>
                  <a:lnTo>
                    <a:pt x="2047" y="1708"/>
                  </a:lnTo>
                  <a:lnTo>
                    <a:pt x="2050" y="1709"/>
                  </a:lnTo>
                  <a:lnTo>
                    <a:pt x="2053" y="1710"/>
                  </a:lnTo>
                  <a:lnTo>
                    <a:pt x="2057" y="1710"/>
                  </a:lnTo>
                  <a:lnTo>
                    <a:pt x="2060" y="1711"/>
                  </a:lnTo>
                  <a:lnTo>
                    <a:pt x="2063" y="1712"/>
                  </a:lnTo>
                  <a:lnTo>
                    <a:pt x="2067" y="1712"/>
                  </a:lnTo>
                  <a:lnTo>
                    <a:pt x="2070" y="1713"/>
                  </a:lnTo>
                  <a:lnTo>
                    <a:pt x="2073" y="1713"/>
                  </a:lnTo>
                  <a:lnTo>
                    <a:pt x="2077" y="1714"/>
                  </a:lnTo>
                  <a:lnTo>
                    <a:pt x="2080" y="1714"/>
                  </a:lnTo>
                  <a:lnTo>
                    <a:pt x="2083" y="1714"/>
                  </a:lnTo>
                  <a:lnTo>
                    <a:pt x="2087" y="1715"/>
                  </a:lnTo>
                  <a:lnTo>
                    <a:pt x="2090" y="1715"/>
                  </a:lnTo>
                  <a:lnTo>
                    <a:pt x="2093" y="1715"/>
                  </a:lnTo>
                  <a:lnTo>
                    <a:pt x="2097" y="1715"/>
                  </a:lnTo>
                  <a:lnTo>
                    <a:pt x="2100" y="1716"/>
                  </a:lnTo>
                  <a:lnTo>
                    <a:pt x="2103" y="1716"/>
                  </a:lnTo>
                  <a:lnTo>
                    <a:pt x="2107" y="1716"/>
                  </a:lnTo>
                  <a:lnTo>
                    <a:pt x="2110" y="1717"/>
                  </a:lnTo>
                  <a:lnTo>
                    <a:pt x="2113" y="1717"/>
                  </a:lnTo>
                  <a:lnTo>
                    <a:pt x="2117" y="1717"/>
                  </a:lnTo>
                  <a:lnTo>
                    <a:pt x="2120" y="1717"/>
                  </a:lnTo>
                  <a:lnTo>
                    <a:pt x="2123" y="1718"/>
                  </a:lnTo>
                  <a:lnTo>
                    <a:pt x="2127" y="1718"/>
                  </a:lnTo>
                  <a:lnTo>
                    <a:pt x="2130" y="1718"/>
                  </a:lnTo>
                  <a:lnTo>
                    <a:pt x="2133" y="1718"/>
                  </a:lnTo>
                  <a:lnTo>
                    <a:pt x="2137" y="1718"/>
                  </a:lnTo>
                  <a:lnTo>
                    <a:pt x="2140" y="1718"/>
                  </a:lnTo>
                  <a:lnTo>
                    <a:pt x="2143" y="1719"/>
                  </a:lnTo>
                  <a:lnTo>
                    <a:pt x="2147" y="1719"/>
                  </a:lnTo>
                  <a:lnTo>
                    <a:pt x="2150" y="1719"/>
                  </a:lnTo>
                  <a:lnTo>
                    <a:pt x="2153" y="1719"/>
                  </a:lnTo>
                  <a:lnTo>
                    <a:pt x="2157" y="1719"/>
                  </a:lnTo>
                  <a:lnTo>
                    <a:pt x="2160" y="1719"/>
                  </a:lnTo>
                  <a:lnTo>
                    <a:pt x="2163" y="1719"/>
                  </a:lnTo>
                  <a:lnTo>
                    <a:pt x="2167" y="1720"/>
                  </a:lnTo>
                  <a:lnTo>
                    <a:pt x="2170" y="1720"/>
                  </a:lnTo>
                  <a:lnTo>
                    <a:pt x="2173" y="1720"/>
                  </a:lnTo>
                  <a:lnTo>
                    <a:pt x="2177" y="1720"/>
                  </a:lnTo>
                  <a:lnTo>
                    <a:pt x="2180" y="1720"/>
                  </a:lnTo>
                  <a:lnTo>
                    <a:pt x="2183" y="1720"/>
                  </a:lnTo>
                  <a:lnTo>
                    <a:pt x="2187" y="1720"/>
                  </a:lnTo>
                  <a:lnTo>
                    <a:pt x="2190" y="1721"/>
                  </a:lnTo>
                  <a:lnTo>
                    <a:pt x="2193" y="1721"/>
                  </a:lnTo>
                  <a:lnTo>
                    <a:pt x="2197" y="1721"/>
                  </a:lnTo>
                  <a:lnTo>
                    <a:pt x="2200" y="1721"/>
                  </a:lnTo>
                  <a:lnTo>
                    <a:pt x="2203" y="1721"/>
                  </a:lnTo>
                  <a:lnTo>
                    <a:pt x="2207" y="1721"/>
                  </a:lnTo>
                  <a:lnTo>
                    <a:pt x="2210" y="1721"/>
                  </a:lnTo>
                  <a:lnTo>
                    <a:pt x="2213" y="1721"/>
                  </a:lnTo>
                  <a:lnTo>
                    <a:pt x="2217" y="1721"/>
                  </a:lnTo>
                  <a:lnTo>
                    <a:pt x="2220" y="1721"/>
                  </a:lnTo>
                  <a:lnTo>
                    <a:pt x="2223" y="1722"/>
                  </a:lnTo>
                  <a:lnTo>
                    <a:pt x="2227" y="1722"/>
                  </a:lnTo>
                  <a:lnTo>
                    <a:pt x="2230" y="1722"/>
                  </a:lnTo>
                  <a:lnTo>
                    <a:pt x="2233" y="1722"/>
                  </a:lnTo>
                  <a:lnTo>
                    <a:pt x="2237" y="1722"/>
                  </a:lnTo>
                  <a:lnTo>
                    <a:pt x="2240" y="1722"/>
                  </a:lnTo>
                  <a:lnTo>
                    <a:pt x="2243" y="1722"/>
                  </a:lnTo>
                  <a:lnTo>
                    <a:pt x="2247" y="1722"/>
                  </a:lnTo>
                  <a:lnTo>
                    <a:pt x="2250" y="1722"/>
                  </a:lnTo>
                  <a:lnTo>
                    <a:pt x="2253" y="1722"/>
                  </a:lnTo>
                  <a:lnTo>
                    <a:pt x="2257" y="1722"/>
                  </a:lnTo>
                  <a:lnTo>
                    <a:pt x="2260" y="1722"/>
                  </a:lnTo>
                  <a:lnTo>
                    <a:pt x="2263" y="1723"/>
                  </a:lnTo>
                  <a:lnTo>
                    <a:pt x="2267" y="1723"/>
                  </a:lnTo>
                  <a:lnTo>
                    <a:pt x="2270" y="1723"/>
                  </a:lnTo>
                  <a:lnTo>
                    <a:pt x="2273" y="1723"/>
                  </a:lnTo>
                  <a:lnTo>
                    <a:pt x="2277" y="1723"/>
                  </a:lnTo>
                  <a:lnTo>
                    <a:pt x="2280" y="1723"/>
                  </a:lnTo>
                  <a:lnTo>
                    <a:pt x="2283" y="1723"/>
                  </a:lnTo>
                  <a:lnTo>
                    <a:pt x="2287" y="1723"/>
                  </a:lnTo>
                  <a:lnTo>
                    <a:pt x="2290" y="1723"/>
                  </a:lnTo>
                  <a:lnTo>
                    <a:pt x="2293" y="1723"/>
                  </a:lnTo>
                  <a:lnTo>
                    <a:pt x="2297" y="1723"/>
                  </a:lnTo>
                  <a:lnTo>
                    <a:pt x="2300" y="1723"/>
                  </a:lnTo>
                  <a:lnTo>
                    <a:pt x="2303" y="1723"/>
                  </a:lnTo>
                  <a:lnTo>
                    <a:pt x="2307" y="1723"/>
                  </a:lnTo>
                  <a:lnTo>
                    <a:pt x="2310" y="1723"/>
                  </a:lnTo>
                  <a:lnTo>
                    <a:pt x="2313" y="1724"/>
                  </a:lnTo>
                  <a:lnTo>
                    <a:pt x="2317" y="1724"/>
                  </a:lnTo>
                  <a:lnTo>
                    <a:pt x="2320" y="1724"/>
                  </a:lnTo>
                  <a:lnTo>
                    <a:pt x="2323" y="1724"/>
                  </a:lnTo>
                  <a:lnTo>
                    <a:pt x="2327" y="1724"/>
                  </a:lnTo>
                  <a:lnTo>
                    <a:pt x="2330" y="1724"/>
                  </a:lnTo>
                  <a:lnTo>
                    <a:pt x="2333" y="1724"/>
                  </a:lnTo>
                  <a:lnTo>
                    <a:pt x="2337" y="1724"/>
                  </a:lnTo>
                  <a:lnTo>
                    <a:pt x="2340" y="1724"/>
                  </a:lnTo>
                  <a:lnTo>
                    <a:pt x="2343" y="1724"/>
                  </a:lnTo>
                  <a:lnTo>
                    <a:pt x="2347" y="1724"/>
                  </a:lnTo>
                  <a:lnTo>
                    <a:pt x="2350" y="1724"/>
                  </a:lnTo>
                  <a:lnTo>
                    <a:pt x="2353" y="1724"/>
                  </a:lnTo>
                  <a:lnTo>
                    <a:pt x="2357" y="1724"/>
                  </a:lnTo>
                  <a:lnTo>
                    <a:pt x="2360" y="1725"/>
                  </a:lnTo>
                  <a:lnTo>
                    <a:pt x="2363" y="1725"/>
                  </a:lnTo>
                  <a:lnTo>
                    <a:pt x="2367" y="1725"/>
                  </a:lnTo>
                  <a:lnTo>
                    <a:pt x="2370" y="1725"/>
                  </a:lnTo>
                  <a:lnTo>
                    <a:pt x="2373" y="1725"/>
                  </a:lnTo>
                  <a:lnTo>
                    <a:pt x="2377" y="1725"/>
                  </a:lnTo>
                  <a:lnTo>
                    <a:pt x="2380" y="1725"/>
                  </a:lnTo>
                  <a:lnTo>
                    <a:pt x="2383" y="1725"/>
                  </a:lnTo>
                  <a:lnTo>
                    <a:pt x="2387" y="1725"/>
                  </a:lnTo>
                  <a:lnTo>
                    <a:pt x="2390" y="1725"/>
                  </a:lnTo>
                  <a:lnTo>
                    <a:pt x="2393" y="1725"/>
                  </a:lnTo>
                  <a:lnTo>
                    <a:pt x="2397" y="1725"/>
                  </a:lnTo>
                  <a:lnTo>
                    <a:pt x="2400" y="1725"/>
                  </a:lnTo>
                  <a:lnTo>
                    <a:pt x="2403" y="1725"/>
                  </a:lnTo>
                  <a:lnTo>
                    <a:pt x="2407" y="1725"/>
                  </a:lnTo>
                  <a:lnTo>
                    <a:pt x="2410" y="1725"/>
                  </a:lnTo>
                  <a:lnTo>
                    <a:pt x="2413" y="1725"/>
                  </a:lnTo>
                  <a:lnTo>
                    <a:pt x="2417" y="1725"/>
                  </a:lnTo>
                  <a:lnTo>
                    <a:pt x="2420" y="1725"/>
                  </a:lnTo>
                  <a:lnTo>
                    <a:pt x="2423" y="1725"/>
                  </a:lnTo>
                  <a:lnTo>
                    <a:pt x="2427" y="1725"/>
                  </a:lnTo>
                  <a:lnTo>
                    <a:pt x="2430" y="1725"/>
                  </a:lnTo>
                  <a:lnTo>
                    <a:pt x="2433" y="1725"/>
                  </a:lnTo>
                  <a:lnTo>
                    <a:pt x="2437" y="1725"/>
                  </a:lnTo>
                  <a:lnTo>
                    <a:pt x="2440" y="1725"/>
                  </a:lnTo>
                  <a:lnTo>
                    <a:pt x="2443" y="1725"/>
                  </a:lnTo>
                  <a:lnTo>
                    <a:pt x="2447" y="1726"/>
                  </a:lnTo>
                  <a:lnTo>
                    <a:pt x="2450" y="1726"/>
                  </a:lnTo>
                  <a:lnTo>
                    <a:pt x="2453" y="1726"/>
                  </a:lnTo>
                  <a:lnTo>
                    <a:pt x="2457" y="1726"/>
                  </a:lnTo>
                  <a:lnTo>
                    <a:pt x="2460" y="1726"/>
                  </a:lnTo>
                  <a:lnTo>
                    <a:pt x="2463" y="1726"/>
                  </a:lnTo>
                  <a:lnTo>
                    <a:pt x="2467" y="1726"/>
                  </a:lnTo>
                  <a:lnTo>
                    <a:pt x="2470" y="1726"/>
                  </a:lnTo>
                  <a:lnTo>
                    <a:pt x="2473" y="1726"/>
                  </a:lnTo>
                  <a:lnTo>
                    <a:pt x="2477" y="1726"/>
                  </a:lnTo>
                  <a:lnTo>
                    <a:pt x="2480" y="1726"/>
                  </a:lnTo>
                  <a:lnTo>
                    <a:pt x="2483" y="1726"/>
                  </a:lnTo>
                  <a:lnTo>
                    <a:pt x="2487" y="1726"/>
                  </a:lnTo>
                  <a:lnTo>
                    <a:pt x="2490" y="1726"/>
                  </a:lnTo>
                  <a:lnTo>
                    <a:pt x="2493" y="1726"/>
                  </a:lnTo>
                  <a:lnTo>
                    <a:pt x="2497" y="1726"/>
                  </a:lnTo>
                  <a:lnTo>
                    <a:pt x="2500" y="1726"/>
                  </a:lnTo>
                  <a:lnTo>
                    <a:pt x="2503" y="1726"/>
                  </a:lnTo>
                  <a:lnTo>
                    <a:pt x="2507" y="1726"/>
                  </a:lnTo>
                  <a:lnTo>
                    <a:pt x="2510" y="1726"/>
                  </a:lnTo>
                  <a:lnTo>
                    <a:pt x="2513" y="1726"/>
                  </a:lnTo>
                  <a:lnTo>
                    <a:pt x="2517" y="1726"/>
                  </a:lnTo>
                  <a:lnTo>
                    <a:pt x="2520" y="1726"/>
                  </a:lnTo>
                  <a:lnTo>
                    <a:pt x="2523" y="1726"/>
                  </a:lnTo>
                  <a:lnTo>
                    <a:pt x="2527" y="1726"/>
                  </a:lnTo>
                  <a:lnTo>
                    <a:pt x="2530" y="1726"/>
                  </a:lnTo>
                  <a:lnTo>
                    <a:pt x="2533" y="1726"/>
                  </a:lnTo>
                  <a:lnTo>
                    <a:pt x="2537" y="1726"/>
                  </a:lnTo>
                  <a:lnTo>
                    <a:pt x="2540" y="1726"/>
                  </a:lnTo>
                  <a:lnTo>
                    <a:pt x="2543" y="1726"/>
                  </a:lnTo>
                  <a:lnTo>
                    <a:pt x="2547" y="1726"/>
                  </a:lnTo>
                  <a:lnTo>
                    <a:pt x="2550" y="1726"/>
                  </a:lnTo>
                  <a:lnTo>
                    <a:pt x="2553" y="1727"/>
                  </a:lnTo>
                  <a:lnTo>
                    <a:pt x="2557" y="1727"/>
                  </a:lnTo>
                  <a:lnTo>
                    <a:pt x="2560" y="1727"/>
                  </a:lnTo>
                  <a:lnTo>
                    <a:pt x="2563" y="1727"/>
                  </a:lnTo>
                  <a:lnTo>
                    <a:pt x="2567" y="1727"/>
                  </a:lnTo>
                  <a:lnTo>
                    <a:pt x="2570" y="1727"/>
                  </a:lnTo>
                  <a:lnTo>
                    <a:pt x="2573" y="1727"/>
                  </a:lnTo>
                  <a:lnTo>
                    <a:pt x="2577" y="1727"/>
                  </a:lnTo>
                  <a:lnTo>
                    <a:pt x="2580" y="1727"/>
                  </a:lnTo>
                  <a:lnTo>
                    <a:pt x="2583" y="1727"/>
                  </a:lnTo>
                  <a:lnTo>
                    <a:pt x="2587" y="1727"/>
                  </a:lnTo>
                  <a:lnTo>
                    <a:pt x="2590" y="1727"/>
                  </a:lnTo>
                  <a:lnTo>
                    <a:pt x="2593" y="1727"/>
                  </a:lnTo>
                  <a:lnTo>
                    <a:pt x="2597" y="1727"/>
                  </a:lnTo>
                  <a:lnTo>
                    <a:pt x="2600" y="1727"/>
                  </a:lnTo>
                  <a:lnTo>
                    <a:pt x="2603" y="1727"/>
                  </a:lnTo>
                  <a:lnTo>
                    <a:pt x="2607" y="1727"/>
                  </a:lnTo>
                  <a:lnTo>
                    <a:pt x="2610" y="1727"/>
                  </a:lnTo>
                  <a:lnTo>
                    <a:pt x="2613" y="1727"/>
                  </a:lnTo>
                  <a:lnTo>
                    <a:pt x="2617" y="1727"/>
                  </a:lnTo>
                  <a:lnTo>
                    <a:pt x="2620" y="1727"/>
                  </a:lnTo>
                  <a:lnTo>
                    <a:pt x="2623" y="1727"/>
                  </a:lnTo>
                  <a:lnTo>
                    <a:pt x="2627" y="1727"/>
                  </a:lnTo>
                  <a:lnTo>
                    <a:pt x="2630" y="1727"/>
                  </a:lnTo>
                  <a:lnTo>
                    <a:pt x="2633" y="1727"/>
                  </a:lnTo>
                  <a:lnTo>
                    <a:pt x="2637" y="1727"/>
                  </a:lnTo>
                  <a:lnTo>
                    <a:pt x="2640" y="1727"/>
                  </a:lnTo>
                  <a:lnTo>
                    <a:pt x="2643" y="1727"/>
                  </a:lnTo>
                  <a:lnTo>
                    <a:pt x="2647" y="1727"/>
                  </a:lnTo>
                  <a:lnTo>
                    <a:pt x="2650" y="1727"/>
                  </a:lnTo>
                  <a:lnTo>
                    <a:pt x="2653" y="1727"/>
                  </a:lnTo>
                  <a:lnTo>
                    <a:pt x="2657" y="1727"/>
                  </a:lnTo>
                  <a:lnTo>
                    <a:pt x="2660" y="1727"/>
                  </a:lnTo>
                  <a:lnTo>
                    <a:pt x="2663" y="1727"/>
                  </a:lnTo>
                  <a:lnTo>
                    <a:pt x="2667" y="1727"/>
                  </a:lnTo>
                  <a:lnTo>
                    <a:pt x="2670" y="1727"/>
                  </a:lnTo>
                  <a:lnTo>
                    <a:pt x="2673" y="1727"/>
                  </a:lnTo>
                  <a:lnTo>
                    <a:pt x="2677" y="1727"/>
                  </a:lnTo>
                  <a:lnTo>
                    <a:pt x="2680" y="1727"/>
                  </a:lnTo>
                  <a:lnTo>
                    <a:pt x="2683" y="1727"/>
                  </a:lnTo>
                  <a:lnTo>
                    <a:pt x="2687" y="1727"/>
                  </a:lnTo>
                  <a:lnTo>
                    <a:pt x="2690" y="1727"/>
                  </a:lnTo>
                  <a:lnTo>
                    <a:pt x="2693" y="1727"/>
                  </a:lnTo>
                  <a:lnTo>
                    <a:pt x="2697" y="1728"/>
                  </a:lnTo>
                  <a:lnTo>
                    <a:pt x="2700" y="1728"/>
                  </a:lnTo>
                  <a:lnTo>
                    <a:pt x="2703" y="1728"/>
                  </a:lnTo>
                  <a:lnTo>
                    <a:pt x="2707" y="1728"/>
                  </a:lnTo>
                  <a:lnTo>
                    <a:pt x="2710" y="1728"/>
                  </a:lnTo>
                  <a:lnTo>
                    <a:pt x="2713" y="1728"/>
                  </a:lnTo>
                  <a:lnTo>
                    <a:pt x="2717" y="1728"/>
                  </a:lnTo>
                  <a:lnTo>
                    <a:pt x="2720" y="1728"/>
                  </a:lnTo>
                  <a:lnTo>
                    <a:pt x="2723" y="1728"/>
                  </a:lnTo>
                  <a:lnTo>
                    <a:pt x="2727" y="1728"/>
                  </a:lnTo>
                  <a:lnTo>
                    <a:pt x="2730" y="1728"/>
                  </a:lnTo>
                  <a:lnTo>
                    <a:pt x="2733" y="1728"/>
                  </a:lnTo>
                  <a:lnTo>
                    <a:pt x="2737" y="1728"/>
                  </a:lnTo>
                  <a:lnTo>
                    <a:pt x="2740" y="1728"/>
                  </a:lnTo>
                  <a:lnTo>
                    <a:pt x="2743" y="1728"/>
                  </a:lnTo>
                  <a:lnTo>
                    <a:pt x="2747" y="1728"/>
                  </a:lnTo>
                  <a:lnTo>
                    <a:pt x="2750" y="1728"/>
                  </a:lnTo>
                  <a:lnTo>
                    <a:pt x="2753" y="1728"/>
                  </a:lnTo>
                  <a:lnTo>
                    <a:pt x="2757" y="1728"/>
                  </a:lnTo>
                  <a:lnTo>
                    <a:pt x="2760" y="1728"/>
                  </a:lnTo>
                  <a:lnTo>
                    <a:pt x="2763" y="1728"/>
                  </a:lnTo>
                  <a:lnTo>
                    <a:pt x="2767" y="1728"/>
                  </a:lnTo>
                  <a:lnTo>
                    <a:pt x="2770" y="1728"/>
                  </a:lnTo>
                  <a:lnTo>
                    <a:pt x="2773" y="1728"/>
                  </a:lnTo>
                  <a:lnTo>
                    <a:pt x="2777" y="1728"/>
                  </a:lnTo>
                  <a:lnTo>
                    <a:pt x="2780" y="1728"/>
                  </a:lnTo>
                  <a:lnTo>
                    <a:pt x="2783" y="1728"/>
                  </a:lnTo>
                  <a:lnTo>
                    <a:pt x="2787" y="1728"/>
                  </a:lnTo>
                  <a:lnTo>
                    <a:pt x="2790" y="1728"/>
                  </a:lnTo>
                  <a:lnTo>
                    <a:pt x="2793" y="1728"/>
                  </a:lnTo>
                  <a:lnTo>
                    <a:pt x="2797" y="1728"/>
                  </a:lnTo>
                  <a:lnTo>
                    <a:pt x="2800" y="1728"/>
                  </a:lnTo>
                  <a:lnTo>
                    <a:pt x="2803" y="1728"/>
                  </a:lnTo>
                  <a:lnTo>
                    <a:pt x="2807" y="1728"/>
                  </a:lnTo>
                  <a:lnTo>
                    <a:pt x="2810" y="1728"/>
                  </a:lnTo>
                  <a:lnTo>
                    <a:pt x="2813" y="1728"/>
                  </a:lnTo>
                  <a:lnTo>
                    <a:pt x="2817" y="1728"/>
                  </a:lnTo>
                  <a:lnTo>
                    <a:pt x="2820" y="1728"/>
                  </a:lnTo>
                  <a:lnTo>
                    <a:pt x="2823" y="1728"/>
                  </a:lnTo>
                  <a:lnTo>
                    <a:pt x="2827" y="1728"/>
                  </a:lnTo>
                  <a:lnTo>
                    <a:pt x="2830" y="1728"/>
                  </a:lnTo>
                  <a:lnTo>
                    <a:pt x="2833" y="1728"/>
                  </a:lnTo>
                  <a:lnTo>
                    <a:pt x="2837" y="1728"/>
                  </a:lnTo>
                  <a:lnTo>
                    <a:pt x="2840" y="1728"/>
                  </a:lnTo>
                  <a:lnTo>
                    <a:pt x="2843" y="1728"/>
                  </a:lnTo>
                  <a:lnTo>
                    <a:pt x="2847" y="1729"/>
                  </a:lnTo>
                  <a:lnTo>
                    <a:pt x="2850" y="1728"/>
                  </a:lnTo>
                  <a:lnTo>
                    <a:pt x="2853" y="1728"/>
                  </a:lnTo>
                  <a:lnTo>
                    <a:pt x="2857" y="1728"/>
                  </a:lnTo>
                  <a:lnTo>
                    <a:pt x="2860" y="1729"/>
                  </a:lnTo>
                  <a:lnTo>
                    <a:pt x="2863" y="1728"/>
                  </a:lnTo>
                  <a:lnTo>
                    <a:pt x="2867" y="1729"/>
                  </a:lnTo>
                  <a:lnTo>
                    <a:pt x="2870" y="1729"/>
                  </a:lnTo>
                  <a:lnTo>
                    <a:pt x="2873" y="1729"/>
                  </a:lnTo>
                  <a:lnTo>
                    <a:pt x="2877" y="1729"/>
                  </a:lnTo>
                  <a:lnTo>
                    <a:pt x="2880" y="1729"/>
                  </a:lnTo>
                  <a:lnTo>
                    <a:pt x="2883" y="1729"/>
                  </a:lnTo>
                  <a:lnTo>
                    <a:pt x="2887" y="1729"/>
                  </a:lnTo>
                  <a:lnTo>
                    <a:pt x="2890" y="1729"/>
                  </a:lnTo>
                  <a:lnTo>
                    <a:pt x="2893" y="1729"/>
                  </a:lnTo>
                  <a:lnTo>
                    <a:pt x="2897" y="1729"/>
                  </a:lnTo>
                  <a:lnTo>
                    <a:pt x="2900" y="1729"/>
                  </a:lnTo>
                  <a:lnTo>
                    <a:pt x="2903" y="1729"/>
                  </a:lnTo>
                  <a:lnTo>
                    <a:pt x="2907" y="1729"/>
                  </a:lnTo>
                  <a:lnTo>
                    <a:pt x="2910" y="1729"/>
                  </a:lnTo>
                  <a:lnTo>
                    <a:pt x="2913" y="1729"/>
                  </a:lnTo>
                  <a:lnTo>
                    <a:pt x="2917" y="1729"/>
                  </a:lnTo>
                  <a:lnTo>
                    <a:pt x="2920" y="1729"/>
                  </a:lnTo>
                  <a:lnTo>
                    <a:pt x="2923" y="1729"/>
                  </a:lnTo>
                  <a:lnTo>
                    <a:pt x="2927" y="1729"/>
                  </a:lnTo>
                  <a:lnTo>
                    <a:pt x="2930" y="1729"/>
                  </a:lnTo>
                  <a:lnTo>
                    <a:pt x="2933" y="1729"/>
                  </a:lnTo>
                  <a:lnTo>
                    <a:pt x="2937" y="1729"/>
                  </a:lnTo>
                  <a:lnTo>
                    <a:pt x="2940" y="1729"/>
                  </a:lnTo>
                  <a:lnTo>
                    <a:pt x="2943" y="1729"/>
                  </a:lnTo>
                  <a:lnTo>
                    <a:pt x="2947" y="1729"/>
                  </a:lnTo>
                  <a:lnTo>
                    <a:pt x="2950" y="1729"/>
                  </a:lnTo>
                  <a:lnTo>
                    <a:pt x="2953" y="1729"/>
                  </a:lnTo>
                  <a:lnTo>
                    <a:pt x="2957" y="1729"/>
                  </a:lnTo>
                  <a:lnTo>
                    <a:pt x="2960" y="1729"/>
                  </a:lnTo>
                  <a:lnTo>
                    <a:pt x="2963" y="1729"/>
                  </a:lnTo>
                  <a:lnTo>
                    <a:pt x="2967" y="1729"/>
                  </a:lnTo>
                  <a:lnTo>
                    <a:pt x="2970" y="1729"/>
                  </a:lnTo>
                  <a:lnTo>
                    <a:pt x="2973" y="1729"/>
                  </a:lnTo>
                  <a:lnTo>
                    <a:pt x="2977" y="1729"/>
                  </a:lnTo>
                  <a:lnTo>
                    <a:pt x="2980" y="1729"/>
                  </a:lnTo>
                  <a:lnTo>
                    <a:pt x="2983" y="1729"/>
                  </a:lnTo>
                  <a:lnTo>
                    <a:pt x="2987" y="1729"/>
                  </a:lnTo>
                  <a:lnTo>
                    <a:pt x="2990" y="1729"/>
                  </a:lnTo>
                  <a:lnTo>
                    <a:pt x="2993" y="1729"/>
                  </a:lnTo>
                  <a:lnTo>
                    <a:pt x="2997" y="1729"/>
                  </a:lnTo>
                  <a:lnTo>
                    <a:pt x="3000" y="1729"/>
                  </a:lnTo>
                  <a:lnTo>
                    <a:pt x="3003" y="1729"/>
                  </a:lnTo>
                  <a:lnTo>
                    <a:pt x="3007" y="1729"/>
                  </a:lnTo>
                  <a:lnTo>
                    <a:pt x="3010" y="1729"/>
                  </a:lnTo>
                  <a:lnTo>
                    <a:pt x="3013" y="1729"/>
                  </a:lnTo>
                  <a:lnTo>
                    <a:pt x="3017" y="1729"/>
                  </a:lnTo>
                  <a:lnTo>
                    <a:pt x="3020" y="1729"/>
                  </a:lnTo>
                  <a:lnTo>
                    <a:pt x="3023" y="1729"/>
                  </a:lnTo>
                  <a:lnTo>
                    <a:pt x="3027" y="1729"/>
                  </a:lnTo>
                  <a:lnTo>
                    <a:pt x="3030" y="1729"/>
                  </a:lnTo>
                  <a:lnTo>
                    <a:pt x="3033" y="1729"/>
                  </a:lnTo>
                  <a:lnTo>
                    <a:pt x="3037" y="1729"/>
                  </a:lnTo>
                  <a:lnTo>
                    <a:pt x="3040" y="1729"/>
                  </a:lnTo>
                  <a:lnTo>
                    <a:pt x="3043" y="1729"/>
                  </a:lnTo>
                  <a:lnTo>
                    <a:pt x="3047" y="1729"/>
                  </a:lnTo>
                  <a:lnTo>
                    <a:pt x="3050" y="1729"/>
                  </a:lnTo>
                  <a:lnTo>
                    <a:pt x="3053" y="1729"/>
                  </a:lnTo>
                  <a:lnTo>
                    <a:pt x="3057" y="1729"/>
                  </a:lnTo>
                  <a:lnTo>
                    <a:pt x="3060" y="1729"/>
                  </a:lnTo>
                  <a:lnTo>
                    <a:pt x="3063" y="1729"/>
                  </a:lnTo>
                  <a:lnTo>
                    <a:pt x="3067" y="1729"/>
                  </a:lnTo>
                  <a:lnTo>
                    <a:pt x="3070" y="1729"/>
                  </a:lnTo>
                  <a:lnTo>
                    <a:pt x="3073" y="1729"/>
                  </a:lnTo>
                  <a:lnTo>
                    <a:pt x="3077" y="1729"/>
                  </a:lnTo>
                  <a:lnTo>
                    <a:pt x="3080" y="1729"/>
                  </a:lnTo>
                  <a:lnTo>
                    <a:pt x="3083" y="1730"/>
                  </a:lnTo>
                  <a:lnTo>
                    <a:pt x="3087" y="1730"/>
                  </a:lnTo>
                  <a:lnTo>
                    <a:pt x="3090" y="1729"/>
                  </a:lnTo>
                  <a:lnTo>
                    <a:pt x="3093" y="1730"/>
                  </a:lnTo>
                  <a:lnTo>
                    <a:pt x="3097" y="1730"/>
                  </a:lnTo>
                  <a:lnTo>
                    <a:pt x="3100" y="1730"/>
                  </a:lnTo>
                  <a:lnTo>
                    <a:pt x="3103" y="1729"/>
                  </a:lnTo>
                  <a:lnTo>
                    <a:pt x="3107" y="1730"/>
                  </a:lnTo>
                  <a:lnTo>
                    <a:pt x="3110" y="1730"/>
                  </a:lnTo>
                  <a:lnTo>
                    <a:pt x="3113" y="1730"/>
                  </a:lnTo>
                  <a:lnTo>
                    <a:pt x="3117" y="1730"/>
                  </a:lnTo>
                  <a:lnTo>
                    <a:pt x="3120" y="1730"/>
                  </a:lnTo>
                  <a:lnTo>
                    <a:pt x="3123" y="1730"/>
                  </a:lnTo>
                  <a:lnTo>
                    <a:pt x="3127" y="1730"/>
                  </a:lnTo>
                  <a:lnTo>
                    <a:pt x="3130" y="1730"/>
                  </a:lnTo>
                  <a:lnTo>
                    <a:pt x="3133" y="1730"/>
                  </a:lnTo>
                  <a:lnTo>
                    <a:pt x="3137" y="1730"/>
                  </a:lnTo>
                  <a:lnTo>
                    <a:pt x="3140" y="1730"/>
                  </a:lnTo>
                  <a:lnTo>
                    <a:pt x="3143" y="1730"/>
                  </a:lnTo>
                  <a:lnTo>
                    <a:pt x="3147" y="1730"/>
                  </a:lnTo>
                  <a:lnTo>
                    <a:pt x="3150" y="1730"/>
                  </a:lnTo>
                  <a:lnTo>
                    <a:pt x="3153" y="1730"/>
                  </a:lnTo>
                  <a:lnTo>
                    <a:pt x="3157" y="1730"/>
                  </a:lnTo>
                  <a:lnTo>
                    <a:pt x="3160" y="1730"/>
                  </a:lnTo>
                  <a:lnTo>
                    <a:pt x="3163" y="1730"/>
                  </a:lnTo>
                  <a:lnTo>
                    <a:pt x="3167" y="1730"/>
                  </a:lnTo>
                  <a:lnTo>
                    <a:pt x="3170" y="1730"/>
                  </a:lnTo>
                  <a:lnTo>
                    <a:pt x="3173" y="1730"/>
                  </a:lnTo>
                  <a:lnTo>
                    <a:pt x="3177" y="1730"/>
                  </a:lnTo>
                  <a:lnTo>
                    <a:pt x="3180" y="1730"/>
                  </a:lnTo>
                  <a:lnTo>
                    <a:pt x="3183" y="1730"/>
                  </a:lnTo>
                  <a:lnTo>
                    <a:pt x="3187" y="1730"/>
                  </a:lnTo>
                  <a:lnTo>
                    <a:pt x="3190" y="1730"/>
                  </a:lnTo>
                  <a:lnTo>
                    <a:pt x="3193" y="1730"/>
                  </a:lnTo>
                  <a:lnTo>
                    <a:pt x="3197" y="1730"/>
                  </a:lnTo>
                  <a:lnTo>
                    <a:pt x="3200" y="1730"/>
                  </a:lnTo>
                  <a:lnTo>
                    <a:pt x="3203" y="1730"/>
                  </a:lnTo>
                  <a:lnTo>
                    <a:pt x="3207" y="1730"/>
                  </a:lnTo>
                  <a:lnTo>
                    <a:pt x="3210" y="1730"/>
                  </a:lnTo>
                  <a:lnTo>
                    <a:pt x="3213" y="1730"/>
                  </a:lnTo>
                  <a:lnTo>
                    <a:pt x="3217" y="1730"/>
                  </a:lnTo>
                  <a:lnTo>
                    <a:pt x="3220" y="1730"/>
                  </a:lnTo>
                  <a:lnTo>
                    <a:pt x="3223" y="1730"/>
                  </a:lnTo>
                  <a:lnTo>
                    <a:pt x="3227" y="1730"/>
                  </a:lnTo>
                  <a:lnTo>
                    <a:pt x="3230" y="1730"/>
                  </a:lnTo>
                  <a:lnTo>
                    <a:pt x="3233" y="1730"/>
                  </a:lnTo>
                  <a:lnTo>
                    <a:pt x="3237" y="1730"/>
                  </a:lnTo>
                  <a:lnTo>
                    <a:pt x="3240" y="1730"/>
                  </a:lnTo>
                  <a:lnTo>
                    <a:pt x="3243" y="1730"/>
                  </a:lnTo>
                  <a:lnTo>
                    <a:pt x="3247" y="1730"/>
                  </a:lnTo>
                  <a:lnTo>
                    <a:pt x="3250" y="1730"/>
                  </a:lnTo>
                  <a:lnTo>
                    <a:pt x="3253" y="1730"/>
                  </a:lnTo>
                  <a:lnTo>
                    <a:pt x="3257" y="1730"/>
                  </a:lnTo>
                  <a:lnTo>
                    <a:pt x="3260" y="1730"/>
                  </a:lnTo>
                  <a:lnTo>
                    <a:pt x="3263" y="1730"/>
                  </a:lnTo>
                  <a:lnTo>
                    <a:pt x="3267" y="1730"/>
                  </a:lnTo>
                  <a:lnTo>
                    <a:pt x="3270" y="1730"/>
                  </a:lnTo>
                  <a:lnTo>
                    <a:pt x="3273" y="1730"/>
                  </a:lnTo>
                  <a:lnTo>
                    <a:pt x="3277" y="1730"/>
                  </a:lnTo>
                  <a:lnTo>
                    <a:pt x="3280" y="1730"/>
                  </a:lnTo>
                  <a:lnTo>
                    <a:pt x="3283" y="1730"/>
                  </a:lnTo>
                  <a:lnTo>
                    <a:pt x="3287" y="1730"/>
                  </a:lnTo>
                  <a:lnTo>
                    <a:pt x="3290" y="1730"/>
                  </a:lnTo>
                  <a:lnTo>
                    <a:pt x="3293" y="1730"/>
                  </a:lnTo>
                  <a:lnTo>
                    <a:pt x="3297" y="1730"/>
                  </a:lnTo>
                  <a:lnTo>
                    <a:pt x="3300" y="1730"/>
                  </a:lnTo>
                  <a:lnTo>
                    <a:pt x="3303" y="1730"/>
                  </a:lnTo>
                  <a:lnTo>
                    <a:pt x="3307" y="1730"/>
                  </a:lnTo>
                  <a:lnTo>
                    <a:pt x="3310" y="1730"/>
                  </a:lnTo>
                  <a:lnTo>
                    <a:pt x="3313" y="1730"/>
                  </a:lnTo>
                  <a:lnTo>
                    <a:pt x="3317" y="1730"/>
                  </a:lnTo>
                  <a:lnTo>
                    <a:pt x="3320" y="1730"/>
                  </a:lnTo>
                  <a:lnTo>
                    <a:pt x="3323" y="1730"/>
                  </a:lnTo>
                  <a:lnTo>
                    <a:pt x="3327" y="1730"/>
                  </a:lnTo>
                  <a:lnTo>
                    <a:pt x="3330" y="1730"/>
                  </a:lnTo>
                  <a:lnTo>
                    <a:pt x="3333" y="1730"/>
                  </a:lnTo>
                  <a:lnTo>
                    <a:pt x="3337" y="1730"/>
                  </a:lnTo>
                  <a:lnTo>
                    <a:pt x="3340" y="1730"/>
                  </a:lnTo>
                  <a:lnTo>
                    <a:pt x="3343" y="1730"/>
                  </a:lnTo>
                  <a:lnTo>
                    <a:pt x="3347" y="1731"/>
                  </a:lnTo>
                  <a:lnTo>
                    <a:pt x="3350" y="1730"/>
                  </a:lnTo>
                  <a:lnTo>
                    <a:pt x="3353" y="1731"/>
                  </a:lnTo>
                  <a:lnTo>
                    <a:pt x="3357" y="1731"/>
                  </a:lnTo>
                  <a:lnTo>
                    <a:pt x="3360" y="1731"/>
                  </a:lnTo>
                  <a:lnTo>
                    <a:pt x="3363" y="1731"/>
                  </a:lnTo>
                  <a:lnTo>
                    <a:pt x="3367" y="1731"/>
                  </a:lnTo>
                  <a:lnTo>
                    <a:pt x="3370" y="1731"/>
                  </a:lnTo>
                  <a:lnTo>
                    <a:pt x="3373" y="1731"/>
                  </a:lnTo>
                  <a:lnTo>
                    <a:pt x="3377" y="1731"/>
                  </a:lnTo>
                  <a:lnTo>
                    <a:pt x="3380" y="1731"/>
                  </a:lnTo>
                  <a:lnTo>
                    <a:pt x="3383" y="1731"/>
                  </a:lnTo>
                  <a:lnTo>
                    <a:pt x="3387" y="1731"/>
                  </a:lnTo>
                  <a:lnTo>
                    <a:pt x="3390" y="1731"/>
                  </a:lnTo>
                  <a:lnTo>
                    <a:pt x="3393" y="1731"/>
                  </a:lnTo>
                  <a:lnTo>
                    <a:pt x="3397" y="1731"/>
                  </a:lnTo>
                  <a:lnTo>
                    <a:pt x="3400" y="1731"/>
                  </a:lnTo>
                  <a:lnTo>
                    <a:pt x="3403" y="1731"/>
                  </a:lnTo>
                  <a:lnTo>
                    <a:pt x="3407" y="1731"/>
                  </a:lnTo>
                  <a:lnTo>
                    <a:pt x="3410" y="1731"/>
                  </a:lnTo>
                  <a:lnTo>
                    <a:pt x="3413" y="1731"/>
                  </a:lnTo>
                  <a:lnTo>
                    <a:pt x="3417" y="1731"/>
                  </a:lnTo>
                  <a:lnTo>
                    <a:pt x="3420" y="1731"/>
                  </a:lnTo>
                  <a:lnTo>
                    <a:pt x="3423" y="1731"/>
                  </a:lnTo>
                  <a:lnTo>
                    <a:pt x="3427" y="1731"/>
                  </a:lnTo>
                  <a:lnTo>
                    <a:pt x="3430" y="1731"/>
                  </a:lnTo>
                  <a:lnTo>
                    <a:pt x="3433" y="1731"/>
                  </a:lnTo>
                  <a:lnTo>
                    <a:pt x="3437" y="1731"/>
                  </a:lnTo>
                  <a:lnTo>
                    <a:pt x="3440" y="1731"/>
                  </a:lnTo>
                  <a:lnTo>
                    <a:pt x="3443" y="1731"/>
                  </a:lnTo>
                  <a:lnTo>
                    <a:pt x="3447" y="1731"/>
                  </a:lnTo>
                  <a:lnTo>
                    <a:pt x="3450" y="1731"/>
                  </a:lnTo>
                  <a:lnTo>
                    <a:pt x="3453" y="1731"/>
                  </a:lnTo>
                  <a:lnTo>
                    <a:pt x="3457" y="1731"/>
                  </a:lnTo>
                  <a:lnTo>
                    <a:pt x="3460" y="1731"/>
                  </a:lnTo>
                  <a:lnTo>
                    <a:pt x="3463" y="1731"/>
                  </a:lnTo>
                  <a:lnTo>
                    <a:pt x="3467" y="1731"/>
                  </a:lnTo>
                  <a:lnTo>
                    <a:pt x="3470" y="1731"/>
                  </a:lnTo>
                  <a:lnTo>
                    <a:pt x="3473" y="1731"/>
                  </a:lnTo>
                  <a:lnTo>
                    <a:pt x="3477" y="1731"/>
                  </a:lnTo>
                  <a:lnTo>
                    <a:pt x="3480" y="1731"/>
                  </a:lnTo>
                  <a:lnTo>
                    <a:pt x="3483" y="1731"/>
                  </a:lnTo>
                  <a:lnTo>
                    <a:pt x="3487" y="1731"/>
                  </a:lnTo>
                  <a:lnTo>
                    <a:pt x="3490" y="1731"/>
                  </a:lnTo>
                  <a:lnTo>
                    <a:pt x="3493" y="1731"/>
                  </a:lnTo>
                  <a:lnTo>
                    <a:pt x="3497" y="1731"/>
                  </a:lnTo>
                  <a:lnTo>
                    <a:pt x="3500" y="1731"/>
                  </a:lnTo>
                  <a:lnTo>
                    <a:pt x="3503" y="1731"/>
                  </a:lnTo>
                  <a:lnTo>
                    <a:pt x="3507" y="1731"/>
                  </a:lnTo>
                  <a:lnTo>
                    <a:pt x="3510" y="1731"/>
                  </a:lnTo>
                  <a:lnTo>
                    <a:pt x="3513" y="1731"/>
                  </a:lnTo>
                  <a:lnTo>
                    <a:pt x="3517" y="1731"/>
                  </a:lnTo>
                  <a:lnTo>
                    <a:pt x="3520" y="1731"/>
                  </a:lnTo>
                  <a:lnTo>
                    <a:pt x="3523" y="1731"/>
                  </a:lnTo>
                  <a:lnTo>
                    <a:pt x="3527" y="1731"/>
                  </a:lnTo>
                  <a:lnTo>
                    <a:pt x="3530" y="1731"/>
                  </a:lnTo>
                  <a:lnTo>
                    <a:pt x="3533" y="1731"/>
                  </a:lnTo>
                  <a:lnTo>
                    <a:pt x="3537" y="1731"/>
                  </a:lnTo>
                  <a:lnTo>
                    <a:pt x="3540" y="1731"/>
                  </a:lnTo>
                  <a:lnTo>
                    <a:pt x="3543" y="1731"/>
                  </a:lnTo>
                  <a:lnTo>
                    <a:pt x="3547" y="1731"/>
                  </a:lnTo>
                  <a:lnTo>
                    <a:pt x="3550" y="1731"/>
                  </a:lnTo>
                  <a:lnTo>
                    <a:pt x="3553" y="1731"/>
                  </a:lnTo>
                  <a:lnTo>
                    <a:pt x="3557" y="1731"/>
                  </a:lnTo>
                  <a:lnTo>
                    <a:pt x="3560" y="1731"/>
                  </a:lnTo>
                  <a:lnTo>
                    <a:pt x="3563" y="1731"/>
                  </a:lnTo>
                  <a:lnTo>
                    <a:pt x="3567" y="1731"/>
                  </a:lnTo>
                  <a:lnTo>
                    <a:pt x="3570" y="1731"/>
                  </a:lnTo>
                  <a:lnTo>
                    <a:pt x="3573" y="1731"/>
                  </a:lnTo>
                  <a:lnTo>
                    <a:pt x="3577" y="1731"/>
                  </a:lnTo>
                  <a:lnTo>
                    <a:pt x="3580" y="1731"/>
                  </a:lnTo>
                  <a:lnTo>
                    <a:pt x="3583" y="1731"/>
                  </a:lnTo>
                  <a:lnTo>
                    <a:pt x="3587" y="1731"/>
                  </a:lnTo>
                  <a:lnTo>
                    <a:pt x="3590" y="1731"/>
                  </a:lnTo>
                  <a:lnTo>
                    <a:pt x="3593" y="1731"/>
                  </a:lnTo>
                  <a:lnTo>
                    <a:pt x="3597" y="1731"/>
                  </a:lnTo>
                  <a:lnTo>
                    <a:pt x="3600" y="1731"/>
                  </a:lnTo>
                  <a:lnTo>
                    <a:pt x="3603" y="1731"/>
                  </a:lnTo>
                  <a:lnTo>
                    <a:pt x="3607" y="1731"/>
                  </a:lnTo>
                  <a:lnTo>
                    <a:pt x="3610" y="1731"/>
                  </a:lnTo>
                  <a:lnTo>
                    <a:pt x="3613" y="1731"/>
                  </a:lnTo>
                  <a:lnTo>
                    <a:pt x="3617" y="1731"/>
                  </a:lnTo>
                  <a:lnTo>
                    <a:pt x="3620" y="1731"/>
                  </a:lnTo>
                  <a:lnTo>
                    <a:pt x="3623" y="1731"/>
                  </a:lnTo>
                  <a:lnTo>
                    <a:pt x="3627" y="1731"/>
                  </a:lnTo>
                  <a:lnTo>
                    <a:pt x="3630" y="1731"/>
                  </a:lnTo>
                  <a:lnTo>
                    <a:pt x="3633" y="1731"/>
                  </a:lnTo>
                  <a:lnTo>
                    <a:pt x="3637" y="1731"/>
                  </a:lnTo>
                  <a:lnTo>
                    <a:pt x="3640" y="1731"/>
                  </a:lnTo>
                  <a:lnTo>
                    <a:pt x="3643" y="1731"/>
                  </a:lnTo>
                  <a:lnTo>
                    <a:pt x="3647" y="1731"/>
                  </a:lnTo>
                  <a:lnTo>
                    <a:pt x="3650" y="1731"/>
                  </a:lnTo>
                  <a:lnTo>
                    <a:pt x="3653" y="1731"/>
                  </a:lnTo>
                  <a:lnTo>
                    <a:pt x="3657" y="1731"/>
                  </a:lnTo>
                  <a:lnTo>
                    <a:pt x="3660" y="1731"/>
                  </a:lnTo>
                  <a:lnTo>
                    <a:pt x="3663" y="1731"/>
                  </a:lnTo>
                  <a:lnTo>
                    <a:pt x="3667" y="1732"/>
                  </a:lnTo>
                  <a:lnTo>
                    <a:pt x="3670" y="1731"/>
                  </a:lnTo>
                  <a:lnTo>
                    <a:pt x="3673" y="1732"/>
                  </a:lnTo>
                  <a:lnTo>
                    <a:pt x="3677" y="1731"/>
                  </a:lnTo>
                  <a:lnTo>
                    <a:pt x="3680" y="1732"/>
                  </a:lnTo>
                  <a:lnTo>
                    <a:pt x="3683" y="1732"/>
                  </a:lnTo>
                  <a:lnTo>
                    <a:pt x="3687" y="1732"/>
                  </a:lnTo>
                  <a:lnTo>
                    <a:pt x="3690" y="1732"/>
                  </a:lnTo>
                  <a:lnTo>
                    <a:pt x="3693" y="1732"/>
                  </a:lnTo>
                  <a:lnTo>
                    <a:pt x="3697" y="1732"/>
                  </a:lnTo>
                  <a:lnTo>
                    <a:pt x="3700" y="1732"/>
                  </a:lnTo>
                  <a:lnTo>
                    <a:pt x="3703" y="1732"/>
                  </a:lnTo>
                  <a:lnTo>
                    <a:pt x="3707" y="1732"/>
                  </a:lnTo>
                  <a:lnTo>
                    <a:pt x="3710" y="1732"/>
                  </a:lnTo>
                  <a:lnTo>
                    <a:pt x="3713" y="1732"/>
                  </a:lnTo>
                  <a:lnTo>
                    <a:pt x="3717" y="1732"/>
                  </a:lnTo>
                  <a:lnTo>
                    <a:pt x="3720" y="1732"/>
                  </a:lnTo>
                  <a:lnTo>
                    <a:pt x="3723" y="1732"/>
                  </a:lnTo>
                  <a:lnTo>
                    <a:pt x="3727" y="1732"/>
                  </a:lnTo>
                  <a:lnTo>
                    <a:pt x="3730" y="1732"/>
                  </a:lnTo>
                  <a:lnTo>
                    <a:pt x="3733" y="1732"/>
                  </a:lnTo>
                  <a:lnTo>
                    <a:pt x="3737" y="1732"/>
                  </a:lnTo>
                  <a:lnTo>
                    <a:pt x="3740" y="1732"/>
                  </a:lnTo>
                  <a:lnTo>
                    <a:pt x="3743" y="1732"/>
                  </a:lnTo>
                  <a:lnTo>
                    <a:pt x="3747" y="1732"/>
                  </a:lnTo>
                  <a:lnTo>
                    <a:pt x="3750" y="1732"/>
                  </a:lnTo>
                  <a:lnTo>
                    <a:pt x="3753" y="1732"/>
                  </a:lnTo>
                  <a:lnTo>
                    <a:pt x="3757" y="1732"/>
                  </a:lnTo>
                  <a:lnTo>
                    <a:pt x="3760" y="1732"/>
                  </a:lnTo>
                  <a:lnTo>
                    <a:pt x="3763" y="1732"/>
                  </a:lnTo>
                  <a:lnTo>
                    <a:pt x="3767" y="1732"/>
                  </a:lnTo>
                  <a:lnTo>
                    <a:pt x="3770" y="1732"/>
                  </a:lnTo>
                  <a:lnTo>
                    <a:pt x="3773" y="1732"/>
                  </a:lnTo>
                  <a:lnTo>
                    <a:pt x="3777" y="1732"/>
                  </a:lnTo>
                  <a:lnTo>
                    <a:pt x="3780" y="1732"/>
                  </a:lnTo>
                  <a:lnTo>
                    <a:pt x="3783" y="1732"/>
                  </a:lnTo>
                  <a:lnTo>
                    <a:pt x="3787" y="1732"/>
                  </a:lnTo>
                  <a:lnTo>
                    <a:pt x="3790" y="1732"/>
                  </a:lnTo>
                  <a:lnTo>
                    <a:pt x="3793" y="1732"/>
                  </a:lnTo>
                  <a:lnTo>
                    <a:pt x="3797" y="1732"/>
                  </a:lnTo>
                  <a:lnTo>
                    <a:pt x="3800" y="1732"/>
                  </a:lnTo>
                  <a:lnTo>
                    <a:pt x="3803" y="1732"/>
                  </a:lnTo>
                  <a:lnTo>
                    <a:pt x="3807" y="1732"/>
                  </a:lnTo>
                  <a:lnTo>
                    <a:pt x="3810" y="1732"/>
                  </a:lnTo>
                  <a:lnTo>
                    <a:pt x="3813" y="1732"/>
                  </a:lnTo>
                  <a:lnTo>
                    <a:pt x="3817" y="1732"/>
                  </a:lnTo>
                  <a:lnTo>
                    <a:pt x="3820" y="1732"/>
                  </a:lnTo>
                  <a:lnTo>
                    <a:pt x="3823" y="1732"/>
                  </a:lnTo>
                  <a:lnTo>
                    <a:pt x="3827" y="1732"/>
                  </a:lnTo>
                  <a:lnTo>
                    <a:pt x="3830" y="1732"/>
                  </a:lnTo>
                  <a:lnTo>
                    <a:pt x="3833" y="1732"/>
                  </a:lnTo>
                  <a:lnTo>
                    <a:pt x="3837" y="1732"/>
                  </a:lnTo>
                  <a:lnTo>
                    <a:pt x="3840" y="1732"/>
                  </a:lnTo>
                  <a:lnTo>
                    <a:pt x="3843" y="1732"/>
                  </a:lnTo>
                  <a:lnTo>
                    <a:pt x="3847" y="1732"/>
                  </a:lnTo>
                  <a:lnTo>
                    <a:pt x="3850" y="1732"/>
                  </a:lnTo>
                  <a:lnTo>
                    <a:pt x="3853" y="1732"/>
                  </a:lnTo>
                  <a:lnTo>
                    <a:pt x="3857" y="1732"/>
                  </a:lnTo>
                  <a:lnTo>
                    <a:pt x="3860" y="1732"/>
                  </a:lnTo>
                  <a:lnTo>
                    <a:pt x="3863" y="1732"/>
                  </a:lnTo>
                  <a:lnTo>
                    <a:pt x="3867" y="1732"/>
                  </a:lnTo>
                  <a:lnTo>
                    <a:pt x="3870" y="1732"/>
                  </a:lnTo>
                  <a:lnTo>
                    <a:pt x="3873" y="1732"/>
                  </a:lnTo>
                  <a:lnTo>
                    <a:pt x="3877" y="1732"/>
                  </a:lnTo>
                  <a:lnTo>
                    <a:pt x="3880" y="1732"/>
                  </a:lnTo>
                  <a:lnTo>
                    <a:pt x="3883" y="1732"/>
                  </a:lnTo>
                  <a:lnTo>
                    <a:pt x="3887" y="1732"/>
                  </a:lnTo>
                  <a:lnTo>
                    <a:pt x="3890" y="1732"/>
                  </a:lnTo>
                  <a:lnTo>
                    <a:pt x="3893" y="1732"/>
                  </a:lnTo>
                  <a:lnTo>
                    <a:pt x="3897" y="1732"/>
                  </a:lnTo>
                  <a:lnTo>
                    <a:pt x="3900" y="1732"/>
                  </a:lnTo>
                  <a:lnTo>
                    <a:pt x="3903" y="1732"/>
                  </a:lnTo>
                  <a:lnTo>
                    <a:pt x="3907" y="1732"/>
                  </a:lnTo>
                  <a:lnTo>
                    <a:pt x="3910" y="1732"/>
                  </a:lnTo>
                  <a:lnTo>
                    <a:pt x="3913" y="1732"/>
                  </a:lnTo>
                  <a:lnTo>
                    <a:pt x="3917" y="1732"/>
                  </a:lnTo>
                  <a:lnTo>
                    <a:pt x="3920" y="1732"/>
                  </a:lnTo>
                  <a:lnTo>
                    <a:pt x="3923" y="1732"/>
                  </a:lnTo>
                  <a:lnTo>
                    <a:pt x="3927" y="1732"/>
                  </a:lnTo>
                  <a:lnTo>
                    <a:pt x="3930" y="1732"/>
                  </a:lnTo>
                  <a:lnTo>
                    <a:pt x="3933" y="1732"/>
                  </a:lnTo>
                  <a:lnTo>
                    <a:pt x="3937" y="1732"/>
                  </a:lnTo>
                  <a:lnTo>
                    <a:pt x="3940" y="1732"/>
                  </a:lnTo>
                  <a:lnTo>
                    <a:pt x="3943" y="1732"/>
                  </a:lnTo>
                  <a:lnTo>
                    <a:pt x="3947" y="1732"/>
                  </a:lnTo>
                  <a:lnTo>
                    <a:pt x="3950" y="1732"/>
                  </a:lnTo>
                  <a:lnTo>
                    <a:pt x="3953" y="1732"/>
                  </a:lnTo>
                  <a:lnTo>
                    <a:pt x="3957" y="1732"/>
                  </a:lnTo>
                  <a:lnTo>
                    <a:pt x="3960" y="1732"/>
                  </a:lnTo>
                  <a:lnTo>
                    <a:pt x="3963" y="1732"/>
                  </a:lnTo>
                  <a:lnTo>
                    <a:pt x="3967" y="1732"/>
                  </a:lnTo>
                  <a:lnTo>
                    <a:pt x="3970" y="1732"/>
                  </a:lnTo>
                  <a:lnTo>
                    <a:pt x="3973" y="1732"/>
                  </a:lnTo>
                  <a:lnTo>
                    <a:pt x="3977" y="1732"/>
                  </a:lnTo>
                  <a:lnTo>
                    <a:pt x="3980" y="1732"/>
                  </a:lnTo>
                  <a:lnTo>
                    <a:pt x="3983" y="1732"/>
                  </a:lnTo>
                  <a:lnTo>
                    <a:pt x="3987" y="1732"/>
                  </a:lnTo>
                  <a:lnTo>
                    <a:pt x="3990" y="1732"/>
                  </a:lnTo>
                  <a:lnTo>
                    <a:pt x="3993" y="1732"/>
                  </a:lnTo>
                  <a:lnTo>
                    <a:pt x="3997" y="1732"/>
                  </a:lnTo>
                  <a:lnTo>
                    <a:pt x="4000" y="1732"/>
                  </a:lnTo>
                </a:path>
              </a:pathLst>
            </a:custGeom>
            <a:noFill/>
            <a:ln w="4763" cap="flat">
              <a:solidFill>
                <a:srgbClr val="8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sp>
          <p:nvSpPr>
            <p:cNvPr id="128" name="Rectangle 121"/>
            <p:cNvSpPr>
              <a:spLocks noChangeArrowheads="1"/>
            </p:cNvSpPr>
            <p:nvPr/>
          </p:nvSpPr>
          <p:spPr bwMode="auto">
            <a:xfrm>
              <a:off x="6326293" y="5389002"/>
              <a:ext cx="206788"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dirty="0" smtClean="0">
                  <a:ln>
                    <a:noFill/>
                  </a:ln>
                  <a:solidFill>
                    <a:srgbClr val="000000"/>
                  </a:solidFill>
                  <a:effectLst/>
                  <a:latin typeface="Arial" pitchFamily="34" charset="0"/>
                  <a:cs typeface="Arial" pitchFamily="34" charset="0"/>
                </a:rPr>
                <a:t>min</a:t>
              </a:r>
              <a:endParaRPr kumimoji="0" lang="de-DE" sz="1000" b="0" i="0" u="none" strike="noStrike" cap="none" normalizeH="0" baseline="0" dirty="0" smtClean="0">
                <a:ln>
                  <a:noFill/>
                </a:ln>
                <a:solidFill>
                  <a:schemeClr val="tx1"/>
                </a:solidFill>
                <a:effectLst/>
                <a:latin typeface="Arial" pitchFamily="34" charset="0"/>
                <a:cs typeface="Arial" pitchFamily="34" charset="0"/>
              </a:endParaRPr>
            </a:p>
          </p:txBody>
        </p:sp>
        <p:sp>
          <p:nvSpPr>
            <p:cNvPr id="129" name="Rectangle 122"/>
            <p:cNvSpPr>
              <a:spLocks noChangeArrowheads="1"/>
            </p:cNvSpPr>
            <p:nvPr/>
          </p:nvSpPr>
          <p:spPr bwMode="auto">
            <a:xfrm>
              <a:off x="207963" y="2200276"/>
              <a:ext cx="285335" cy="15388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1000" b="0" i="0" u="none" strike="noStrike" cap="none" normalizeH="0" baseline="0" smtClean="0">
                  <a:ln>
                    <a:noFill/>
                  </a:ln>
                  <a:solidFill>
                    <a:srgbClr val="000000"/>
                  </a:solidFill>
                  <a:effectLst/>
                  <a:latin typeface="Arial" pitchFamily="34" charset="0"/>
                  <a:cs typeface="Arial" pitchFamily="34" charset="0"/>
                </a:rPr>
                <a:t>mAU</a:t>
              </a:r>
              <a:endParaRPr kumimoji="0" lang="de-DE" sz="1000" b="0" i="0" u="none" strike="noStrike" cap="none" normalizeH="0" baseline="0" smtClean="0">
                <a:ln>
                  <a:noFill/>
                </a:ln>
                <a:solidFill>
                  <a:schemeClr val="tx1"/>
                </a:solidFill>
                <a:effectLst/>
                <a:latin typeface="Arial" pitchFamily="34" charset="0"/>
                <a:cs typeface="Arial" pitchFamily="34" charset="0"/>
              </a:endParaRPr>
            </a:p>
          </p:txBody>
        </p:sp>
        <p:sp>
          <p:nvSpPr>
            <p:cNvPr id="130" name="Rectangle 123"/>
            <p:cNvSpPr>
              <a:spLocks noChangeArrowheads="1"/>
            </p:cNvSpPr>
            <p:nvPr/>
          </p:nvSpPr>
          <p:spPr bwMode="auto">
            <a:xfrm>
              <a:off x="184150" y="2181226"/>
              <a:ext cx="6350000" cy="3354388"/>
            </a:xfrm>
            <a:prstGeom prst="rect">
              <a:avLst/>
            </a:prstGeom>
            <a:noFill/>
            <a:ln w="4763"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sz="1000"/>
            </a:p>
          </p:txBody>
        </p:sp>
      </p:grpSp>
    </p:spTree>
    <p:extLst>
      <p:ext uri="{BB962C8B-B14F-4D97-AF65-F5344CB8AC3E}">
        <p14:creationId xmlns="" xmlns:p14="http://schemas.microsoft.com/office/powerpoint/2010/main" val="2121462763"/>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Difference Between Salt and pH Gradient IEX</a:t>
            </a:r>
            <a:endParaRPr lang="en-GB" dirty="0"/>
          </a:p>
        </p:txBody>
      </p:sp>
      <p:pic>
        <p:nvPicPr>
          <p:cNvPr id="6" name="Picture 2"/>
          <p:cNvPicPr>
            <a:picLocks noChangeAspect="1" noChangeArrowheads="1"/>
          </p:cNvPicPr>
          <p:nvPr/>
        </p:nvPicPr>
        <p:blipFill>
          <a:blip r:embed="rId2" cstate="screen">
            <a:extLst>
              <a:ext uri="{28A0092B-C50C-407E-A947-70E740481C1C}">
                <a14:useLocalDpi xmlns:a14="http://schemas.microsoft.com/office/drawing/2010/main" xmlns="" val="0"/>
              </a:ext>
            </a:extLst>
          </a:blip>
          <a:srcRect/>
          <a:stretch>
            <a:fillRect/>
          </a:stretch>
        </p:blipFill>
        <p:spPr bwMode="auto">
          <a:xfrm>
            <a:off x="3940629" y="640927"/>
            <a:ext cx="4288971" cy="51277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l="51702"/>
          <a:stretch/>
        </p:blipFill>
        <p:spPr>
          <a:xfrm>
            <a:off x="8307055" y="2633538"/>
            <a:ext cx="2690671" cy="3403149"/>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xmlns="" val="0"/>
              </a:ext>
            </a:extLst>
          </a:blip>
          <a:srcRect r="61223"/>
          <a:stretch/>
        </p:blipFill>
        <p:spPr>
          <a:xfrm>
            <a:off x="1578174" y="2633538"/>
            <a:ext cx="2160240" cy="3403149"/>
          </a:xfrm>
          <a:prstGeom prst="rect">
            <a:avLst/>
          </a:prstGeom>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443325" y="3450599"/>
            <a:ext cx="5418383" cy="2363631"/>
          </a:xfrm>
          <a:prstGeom prst="rect">
            <a:avLst/>
          </a:prstGeom>
          <a:noFill/>
          <a:ln w="9525">
            <a:noFill/>
            <a:miter lim="800000"/>
            <a:headEnd/>
            <a:tailEnd/>
          </a:ln>
        </p:spPr>
      </p:pic>
      <p:sp>
        <p:nvSpPr>
          <p:cNvPr id="2" name="Title 1"/>
          <p:cNvSpPr>
            <a:spLocks noGrp="1"/>
          </p:cNvSpPr>
          <p:nvPr>
            <p:ph type="title"/>
          </p:nvPr>
        </p:nvSpPr>
        <p:spPr/>
        <p:txBody>
          <a:bodyPr/>
          <a:lstStyle/>
          <a:p>
            <a:r>
              <a:rPr lang="en-GB" dirty="0" smtClean="0"/>
              <a:t>Comparison of pH gradient buffer systems</a:t>
            </a:r>
            <a:endParaRPr lang="en-GB" dirty="0"/>
          </a:p>
        </p:txBody>
      </p:sp>
      <p:sp>
        <p:nvSpPr>
          <p:cNvPr id="4" name="TextBox 3"/>
          <p:cNvSpPr txBox="1"/>
          <p:nvPr/>
        </p:nvSpPr>
        <p:spPr>
          <a:xfrm>
            <a:off x="812515" y="1054736"/>
            <a:ext cx="4605868" cy="286232"/>
          </a:xfrm>
          <a:prstGeom prst="rect">
            <a:avLst/>
          </a:prstGeom>
          <a:noFill/>
        </p:spPr>
        <p:txBody>
          <a:bodyPr wrap="square" rtlCol="0">
            <a:spAutoFit/>
          </a:bodyPr>
          <a:lstStyle/>
          <a:p>
            <a:pPr>
              <a:lnSpc>
                <a:spcPct val="90000"/>
              </a:lnSpc>
              <a:spcAft>
                <a:spcPts val="1000"/>
              </a:spcAft>
            </a:pPr>
            <a:r>
              <a:rPr lang="en-GB" sz="1400" b="1" dirty="0" smtClean="0"/>
              <a:t>In house buffer system 1 </a:t>
            </a:r>
          </a:p>
        </p:txBody>
      </p:sp>
      <p:pic>
        <p:nvPicPr>
          <p:cNvPr id="3077" name="Picture 5"/>
          <p:cNvPicPr>
            <a:picLocks noChangeAspect="1" noChangeArrowheads="1"/>
          </p:cNvPicPr>
          <p:nvPr/>
        </p:nvPicPr>
        <p:blipFill>
          <a:blip r:embed="rId4" cstate="screen">
            <a:extLst>
              <a:ext uri="{28A0092B-C50C-407E-A947-70E740481C1C}">
                <a14:useLocalDpi xmlns:a14="http://schemas.microsoft.com/office/drawing/2010/main" xmlns="" val="0"/>
              </a:ext>
            </a:extLst>
          </a:blip>
          <a:srcRect t="4565"/>
          <a:stretch>
            <a:fillRect/>
          </a:stretch>
        </p:blipFill>
        <p:spPr bwMode="auto">
          <a:xfrm>
            <a:off x="6311347" y="3702436"/>
            <a:ext cx="5929336" cy="21117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7656469" y="3947886"/>
            <a:ext cx="3064751" cy="286232"/>
          </a:xfrm>
          <a:prstGeom prst="rect">
            <a:avLst/>
          </a:prstGeom>
          <a:noFill/>
        </p:spPr>
        <p:txBody>
          <a:bodyPr wrap="square" rtlCol="0">
            <a:spAutoFit/>
          </a:bodyPr>
          <a:lstStyle/>
          <a:p>
            <a:pPr>
              <a:lnSpc>
                <a:spcPct val="90000"/>
              </a:lnSpc>
              <a:spcAft>
                <a:spcPts val="1000"/>
              </a:spcAft>
            </a:pPr>
            <a:r>
              <a:rPr lang="en-GB" sz="1400" b="1" dirty="0" smtClean="0"/>
              <a:t>Phosphate based</a:t>
            </a:r>
          </a:p>
        </p:txBody>
      </p:sp>
      <p:pic>
        <p:nvPicPr>
          <p:cNvPr id="1028" name="Picture 4"/>
          <p:cNvPicPr>
            <a:picLocks noChangeAspect="1" noChangeArrowheads="1"/>
          </p:cNvPicPr>
          <p:nvPr/>
        </p:nvPicPr>
        <p:blipFill>
          <a:blip r:embed="rId5" cstate="print"/>
          <a:srcRect/>
          <a:stretch>
            <a:fillRect/>
          </a:stretch>
        </p:blipFill>
        <p:spPr bwMode="auto">
          <a:xfrm>
            <a:off x="6238164" y="972235"/>
            <a:ext cx="5929336" cy="2393600"/>
          </a:xfrm>
          <a:prstGeom prst="rect">
            <a:avLst/>
          </a:prstGeom>
          <a:noFill/>
          <a:ln w="9525">
            <a:noFill/>
            <a:miter lim="800000"/>
            <a:headEnd/>
            <a:tailEnd/>
          </a:ln>
          <a:effectLst/>
        </p:spPr>
      </p:pic>
      <p:sp>
        <p:nvSpPr>
          <p:cNvPr id="9" name="Rectangle 8"/>
          <p:cNvSpPr/>
          <p:nvPr/>
        </p:nvSpPr>
        <p:spPr>
          <a:xfrm>
            <a:off x="6527455" y="1052288"/>
            <a:ext cx="1556836" cy="480131"/>
          </a:xfrm>
          <a:prstGeom prst="rect">
            <a:avLst/>
          </a:prstGeom>
        </p:spPr>
        <p:txBody>
          <a:bodyPr wrap="none">
            <a:spAutoFit/>
          </a:bodyPr>
          <a:lstStyle/>
          <a:p>
            <a:pPr lvl="0">
              <a:lnSpc>
                <a:spcPct val="90000"/>
              </a:lnSpc>
              <a:spcAft>
                <a:spcPts val="0"/>
              </a:spcAft>
            </a:pPr>
            <a:r>
              <a:rPr lang="en-GB" sz="1400" b="1" dirty="0">
                <a:solidFill>
                  <a:srgbClr val="3F3F3F"/>
                </a:solidFill>
              </a:rPr>
              <a:t>In house </a:t>
            </a:r>
            <a:endParaRPr lang="en-GB" sz="1400" b="1" dirty="0" smtClean="0">
              <a:solidFill>
                <a:srgbClr val="3F3F3F"/>
              </a:solidFill>
            </a:endParaRPr>
          </a:p>
          <a:p>
            <a:pPr lvl="0">
              <a:lnSpc>
                <a:spcPct val="90000"/>
              </a:lnSpc>
              <a:spcAft>
                <a:spcPts val="0"/>
              </a:spcAft>
            </a:pPr>
            <a:r>
              <a:rPr lang="en-GB" sz="1400" b="1" dirty="0" smtClean="0">
                <a:solidFill>
                  <a:srgbClr val="3F3F3F"/>
                </a:solidFill>
              </a:rPr>
              <a:t>buffer </a:t>
            </a:r>
            <a:r>
              <a:rPr lang="en-GB" sz="1400" b="1" dirty="0">
                <a:solidFill>
                  <a:srgbClr val="3F3F3F"/>
                </a:solidFill>
              </a:rPr>
              <a:t>system </a:t>
            </a:r>
            <a:r>
              <a:rPr lang="en-GB" sz="1400" b="1" dirty="0" smtClean="0">
                <a:solidFill>
                  <a:srgbClr val="3F3F3F"/>
                </a:solidFill>
              </a:rPr>
              <a:t>2 </a:t>
            </a:r>
            <a:endParaRPr lang="en-GB" sz="1400" b="1" dirty="0">
              <a:solidFill>
                <a:srgbClr val="3F3F3F"/>
              </a:solidFill>
            </a:endParaRPr>
          </a:p>
        </p:txBody>
      </p:sp>
      <p:sp>
        <p:nvSpPr>
          <p:cNvPr id="18" name="Rectangle 17"/>
          <p:cNvSpPr/>
          <p:nvPr/>
        </p:nvSpPr>
        <p:spPr bwMode="auto">
          <a:xfrm>
            <a:off x="311453" y="3527904"/>
            <a:ext cx="5936069" cy="25922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grpSp>
        <p:nvGrpSpPr>
          <p:cNvPr id="5" name="Group 19"/>
          <p:cNvGrpSpPr/>
          <p:nvPr/>
        </p:nvGrpSpPr>
        <p:grpSpPr>
          <a:xfrm>
            <a:off x="418799" y="3608907"/>
            <a:ext cx="5808688" cy="2173463"/>
            <a:chOff x="314099" y="3626836"/>
            <a:chExt cx="4356516" cy="2173463"/>
          </a:xfrm>
        </p:grpSpPr>
        <p:pic>
          <p:nvPicPr>
            <p:cNvPr id="24" name="Picture 514"/>
            <p:cNvPicPr>
              <a:picLocks noChangeAspect="1" noChangeArrowheads="1"/>
            </p:cNvPicPr>
            <p:nvPr/>
          </p:nvPicPr>
          <p:blipFill>
            <a:blip r:embed="rId6" cstate="print"/>
            <a:srcRect/>
            <a:stretch>
              <a:fillRect/>
            </a:stretch>
          </p:blipFill>
          <p:spPr bwMode="auto">
            <a:xfrm>
              <a:off x="314099" y="3626836"/>
              <a:ext cx="4356516" cy="2173463"/>
            </a:xfrm>
            <a:prstGeom prst="rect">
              <a:avLst/>
            </a:prstGeom>
            <a:noFill/>
            <a:ln w="9525">
              <a:noFill/>
              <a:miter lim="800000"/>
              <a:headEnd/>
              <a:tailEnd/>
            </a:ln>
            <a:effectLst/>
          </p:spPr>
        </p:pic>
        <p:sp>
          <p:nvSpPr>
            <p:cNvPr id="3" name="TextBox 2"/>
            <p:cNvSpPr txBox="1"/>
            <p:nvPr/>
          </p:nvSpPr>
          <p:spPr>
            <a:xfrm>
              <a:off x="609386" y="3982194"/>
              <a:ext cx="3642103" cy="557076"/>
            </a:xfrm>
            <a:prstGeom prst="rect">
              <a:avLst/>
            </a:prstGeom>
            <a:noFill/>
          </p:spPr>
          <p:txBody>
            <a:bodyPr wrap="square" rtlCol="0">
              <a:spAutoFit/>
            </a:bodyPr>
            <a:lstStyle/>
            <a:p>
              <a:pPr>
                <a:lnSpc>
                  <a:spcPct val="90000"/>
                </a:lnSpc>
                <a:spcAft>
                  <a:spcPts val="600"/>
                </a:spcAft>
              </a:pPr>
              <a:r>
                <a:rPr lang="en-GB" sz="1400" b="1" dirty="0" smtClean="0"/>
                <a:t>Thermo Scientific CX-1</a:t>
              </a:r>
            </a:p>
            <a:p>
              <a:pPr>
                <a:lnSpc>
                  <a:spcPct val="90000"/>
                </a:lnSpc>
                <a:spcAft>
                  <a:spcPts val="600"/>
                </a:spcAft>
              </a:pPr>
              <a:r>
                <a:rPr lang="en-GB" sz="1400" b="1" dirty="0" smtClean="0"/>
                <a:t>pH 5.6 and 10.2</a:t>
              </a:r>
            </a:p>
          </p:txBody>
        </p:sp>
      </p:grpSp>
      <p:grpSp>
        <p:nvGrpSpPr>
          <p:cNvPr id="7" name="Group 13"/>
          <p:cNvGrpSpPr/>
          <p:nvPr/>
        </p:nvGrpSpPr>
        <p:grpSpPr>
          <a:xfrm>
            <a:off x="418798" y="3452404"/>
            <a:ext cx="5496515" cy="2828756"/>
            <a:chOff x="332493" y="3325515"/>
            <a:chExt cx="4122386" cy="2828756"/>
          </a:xfrm>
        </p:grpSpPr>
        <p:pic>
          <p:nvPicPr>
            <p:cNvPr id="15" name="Picture 14"/>
            <p:cNvPicPr>
              <a:picLocks noChangeAspect="1" noChangeArrowheads="1"/>
            </p:cNvPicPr>
            <p:nvPr/>
          </p:nvPicPr>
          <p:blipFill>
            <a:blip r:embed="rId3" cstate="print"/>
            <a:srcRect/>
            <a:stretch>
              <a:fillRect/>
            </a:stretch>
          </p:blipFill>
          <p:spPr bwMode="auto">
            <a:xfrm>
              <a:off x="332493" y="3325515"/>
              <a:ext cx="4122386" cy="2498682"/>
            </a:xfrm>
            <a:prstGeom prst="rect">
              <a:avLst/>
            </a:prstGeom>
            <a:noFill/>
            <a:ln w="9525">
              <a:noFill/>
              <a:miter lim="800000"/>
              <a:headEnd/>
              <a:tailEnd/>
            </a:ln>
          </p:spPr>
        </p:pic>
        <p:sp>
          <p:nvSpPr>
            <p:cNvPr id="16" name="TextBox 15"/>
            <p:cNvSpPr txBox="1"/>
            <p:nvPr/>
          </p:nvSpPr>
          <p:spPr>
            <a:xfrm>
              <a:off x="618351" y="3743927"/>
              <a:ext cx="3642103" cy="501676"/>
            </a:xfrm>
            <a:prstGeom prst="rect">
              <a:avLst/>
            </a:prstGeom>
            <a:noFill/>
          </p:spPr>
          <p:txBody>
            <a:bodyPr wrap="square" rtlCol="0">
              <a:spAutoFit/>
            </a:bodyPr>
            <a:lstStyle/>
            <a:p>
              <a:pPr>
                <a:lnSpc>
                  <a:spcPct val="90000"/>
                </a:lnSpc>
                <a:spcAft>
                  <a:spcPts val="600"/>
                </a:spcAft>
              </a:pPr>
              <a:r>
                <a:rPr lang="en-GB" sz="1000" b="1" dirty="0" smtClean="0"/>
                <a:t>Thermo Scientific</a:t>
              </a:r>
            </a:p>
            <a:p>
              <a:pPr>
                <a:lnSpc>
                  <a:spcPct val="90000"/>
                </a:lnSpc>
                <a:spcAft>
                  <a:spcPts val="600"/>
                </a:spcAft>
              </a:pPr>
              <a:r>
                <a:rPr lang="en-GB" sz="1400" b="1" dirty="0" smtClean="0"/>
                <a:t>CX-1 buffer</a:t>
              </a:r>
            </a:p>
          </p:txBody>
        </p:sp>
        <p:sp>
          <p:nvSpPr>
            <p:cNvPr id="17" name="TextBox 16"/>
            <p:cNvSpPr txBox="1"/>
            <p:nvPr/>
          </p:nvSpPr>
          <p:spPr>
            <a:xfrm>
              <a:off x="618351" y="5877272"/>
              <a:ext cx="1902204" cy="276999"/>
            </a:xfrm>
            <a:prstGeom prst="rect">
              <a:avLst/>
            </a:prstGeom>
            <a:noFill/>
          </p:spPr>
          <p:txBody>
            <a:bodyPr wrap="none" rtlCol="0">
              <a:spAutoFit/>
            </a:bodyPr>
            <a:lstStyle/>
            <a:p>
              <a:r>
                <a:rPr lang="en-US" sz="1200" b="1" dirty="0" err="1" smtClean="0">
                  <a:solidFill>
                    <a:srgbClr val="C00000"/>
                  </a:solidFill>
                </a:rPr>
                <a:t>MAbPac</a:t>
              </a:r>
              <a:r>
                <a:rPr lang="en-US" sz="1200" b="1" dirty="0" smtClean="0">
                  <a:solidFill>
                    <a:srgbClr val="C00000"/>
                  </a:solidFill>
                </a:rPr>
                <a:t> SCX-10 </a:t>
              </a:r>
              <a:r>
                <a:rPr lang="en-US" sz="1200" dirty="0" smtClean="0">
                  <a:solidFill>
                    <a:srgbClr val="C00000"/>
                  </a:solidFill>
                </a:rPr>
                <a:t>(5 µm) 4x50 mm</a:t>
              </a:r>
              <a:endParaRPr lang="en-US" sz="1200" dirty="0">
                <a:solidFill>
                  <a:srgbClr val="C00000"/>
                </a:solidFill>
              </a:endParaRPr>
            </a:p>
          </p:txBody>
        </p:sp>
      </p:grpSp>
      <p:grpSp>
        <p:nvGrpSpPr>
          <p:cNvPr id="8" name="Group 61"/>
          <p:cNvGrpSpPr/>
          <p:nvPr/>
        </p:nvGrpSpPr>
        <p:grpSpPr>
          <a:xfrm>
            <a:off x="911425" y="1058795"/>
            <a:ext cx="4506959" cy="2116067"/>
            <a:chOff x="683568" y="1058794"/>
            <a:chExt cx="3380219" cy="2116067"/>
          </a:xfrm>
        </p:grpSpPr>
        <p:cxnSp>
          <p:nvCxnSpPr>
            <p:cNvPr id="6" name="Straight Connector 5"/>
            <p:cNvCxnSpPr/>
            <p:nvPr/>
          </p:nvCxnSpPr>
          <p:spPr bwMode="auto">
            <a:xfrm flipV="1">
              <a:off x="683568" y="1058794"/>
              <a:ext cx="3380219" cy="2116067"/>
            </a:xfrm>
            <a:prstGeom prst="line">
              <a:avLst/>
            </a:prstGeom>
            <a:solidFill>
              <a:schemeClr val="accent1"/>
            </a:solidFill>
            <a:ln w="3175" cap="flat" cmpd="sng" algn="ctr">
              <a:solidFill>
                <a:schemeClr val="tx1">
                  <a:lumMod val="50000"/>
                  <a:lumOff val="50000"/>
                </a:schemeClr>
              </a:solidFill>
              <a:prstDash val="sysDot"/>
              <a:round/>
              <a:headEnd type="none" w="med" len="med"/>
              <a:tailEnd type="none" w="med" len="med"/>
            </a:ln>
            <a:effectLst/>
          </p:spPr>
        </p:cxnSp>
        <p:grpSp>
          <p:nvGrpSpPr>
            <p:cNvPr id="11" name="Group 57"/>
            <p:cNvGrpSpPr/>
            <p:nvPr/>
          </p:nvGrpSpPr>
          <p:grpSpPr>
            <a:xfrm>
              <a:off x="732016" y="2297083"/>
              <a:ext cx="2039783" cy="866363"/>
              <a:chOff x="732016" y="2297083"/>
              <a:chExt cx="2039783" cy="866363"/>
            </a:xfrm>
          </p:grpSpPr>
          <p:grpSp>
            <p:nvGrpSpPr>
              <p:cNvPr id="12" name="Group 257"/>
              <p:cNvGrpSpPr/>
              <p:nvPr/>
            </p:nvGrpSpPr>
            <p:grpSpPr>
              <a:xfrm>
                <a:off x="732016" y="2408776"/>
                <a:ext cx="2039783" cy="754670"/>
                <a:chOff x="919574" y="3006688"/>
                <a:chExt cx="4721817" cy="1511086"/>
              </a:xfrm>
            </p:grpSpPr>
            <p:grpSp>
              <p:nvGrpSpPr>
                <p:cNvPr id="14" name="Group 255"/>
                <p:cNvGrpSpPr/>
                <p:nvPr/>
              </p:nvGrpSpPr>
              <p:grpSpPr>
                <a:xfrm>
                  <a:off x="937652" y="3006688"/>
                  <a:ext cx="4703739" cy="1511086"/>
                  <a:chOff x="681935" y="3471628"/>
                  <a:chExt cx="4703739" cy="1511086"/>
                </a:xfrm>
              </p:grpSpPr>
              <p:cxnSp>
                <p:nvCxnSpPr>
                  <p:cNvPr id="37" name="Straight Connector 36"/>
                  <p:cNvCxnSpPr/>
                  <p:nvPr/>
                </p:nvCxnSpPr>
                <p:spPr bwMode="auto">
                  <a:xfrm flipV="1">
                    <a:off x="681935" y="3905582"/>
                    <a:ext cx="3735092" cy="1077132"/>
                  </a:xfrm>
                  <a:prstGeom prst="line">
                    <a:avLst/>
                  </a:prstGeom>
                  <a:solidFill>
                    <a:schemeClr val="accent1"/>
                  </a:solidFill>
                  <a:ln w="9525" cap="flat" cmpd="sng" algn="ctr">
                    <a:solidFill>
                      <a:schemeClr val="accent4"/>
                    </a:solidFill>
                    <a:prstDash val="dashDot"/>
                    <a:round/>
                    <a:headEnd type="none" w="med" len="med"/>
                    <a:tailEnd type="none" w="med" len="med"/>
                  </a:ln>
                  <a:effectLst/>
                </p:spPr>
              </p:cxnSp>
              <p:cxnSp>
                <p:nvCxnSpPr>
                  <p:cNvPr id="38" name="Straight Connector 37"/>
                  <p:cNvCxnSpPr/>
                  <p:nvPr/>
                </p:nvCxnSpPr>
                <p:spPr bwMode="auto">
                  <a:xfrm flipV="1">
                    <a:off x="681935" y="3471628"/>
                    <a:ext cx="4703739" cy="1345777"/>
                  </a:xfrm>
                  <a:prstGeom prst="line">
                    <a:avLst/>
                  </a:prstGeom>
                  <a:solidFill>
                    <a:schemeClr val="accent1"/>
                  </a:solidFill>
                  <a:ln w="9525" cap="flat" cmpd="sng" algn="ctr">
                    <a:solidFill>
                      <a:srgbClr val="EF8200"/>
                    </a:solidFill>
                    <a:prstDash val="dashDot"/>
                    <a:round/>
                    <a:headEnd type="none" w="med" len="med"/>
                    <a:tailEnd type="none" w="med" len="med"/>
                  </a:ln>
                  <a:effectLst/>
                </p:spPr>
              </p:cxnSp>
            </p:grpSp>
            <p:cxnSp>
              <p:nvCxnSpPr>
                <p:cNvPr id="36" name="Straight Connector 35"/>
                <p:cNvCxnSpPr/>
                <p:nvPr/>
              </p:nvCxnSpPr>
              <p:spPr bwMode="auto">
                <a:xfrm flipV="1">
                  <a:off x="919574" y="3365741"/>
                  <a:ext cx="3735092" cy="1077132"/>
                </a:xfrm>
                <a:prstGeom prst="line">
                  <a:avLst/>
                </a:prstGeom>
                <a:solidFill>
                  <a:schemeClr val="accent1"/>
                </a:solidFill>
                <a:ln w="9525" cap="flat" cmpd="sng" algn="ctr">
                  <a:solidFill>
                    <a:schemeClr val="accent4"/>
                  </a:solidFill>
                  <a:prstDash val="dashDot"/>
                  <a:round/>
                  <a:headEnd type="none" w="med" len="med"/>
                  <a:tailEnd type="none" w="med" len="med"/>
                </a:ln>
                <a:effectLst/>
              </p:spPr>
            </p:cxnSp>
          </p:grpSp>
          <p:cxnSp>
            <p:nvCxnSpPr>
              <p:cNvPr id="48" name="Straight Arrow Connector 47"/>
              <p:cNvCxnSpPr/>
              <p:nvPr/>
            </p:nvCxnSpPr>
            <p:spPr bwMode="auto">
              <a:xfrm>
                <a:off x="2030400" y="2347200"/>
                <a:ext cx="0" cy="361720"/>
              </a:xfrm>
              <a:prstGeom prst="straightConnector1">
                <a:avLst/>
              </a:prstGeom>
              <a:solidFill>
                <a:schemeClr val="accent1"/>
              </a:solidFill>
              <a:ln w="3175" cap="flat" cmpd="sng" algn="ctr">
                <a:solidFill>
                  <a:srgbClr val="C00000"/>
                </a:solidFill>
                <a:prstDash val="solid"/>
                <a:round/>
                <a:headEnd type="triangle" w="sm" len="lg"/>
                <a:tailEnd type="triangle" w="sm" len="lg"/>
              </a:ln>
              <a:effectLst/>
            </p:spPr>
          </p:cxnSp>
          <p:sp>
            <p:nvSpPr>
              <p:cNvPr id="55" name="TextBox 54"/>
              <p:cNvSpPr txBox="1"/>
              <p:nvPr/>
            </p:nvSpPr>
            <p:spPr>
              <a:xfrm>
                <a:off x="2008512" y="2297083"/>
                <a:ext cx="320040" cy="246221"/>
              </a:xfrm>
              <a:prstGeom prst="rect">
                <a:avLst/>
              </a:prstGeom>
              <a:noFill/>
            </p:spPr>
            <p:txBody>
              <a:bodyPr wrap="none" rtlCol="0">
                <a:spAutoFit/>
              </a:bodyPr>
              <a:lstStyle/>
              <a:p>
                <a:r>
                  <a:rPr lang="en-US" sz="1000" dirty="0" err="1" smtClean="0">
                    <a:solidFill>
                      <a:srgbClr val="AD1E2D"/>
                    </a:solidFill>
                    <a:latin typeface="Symbol" charset="2"/>
                    <a:ea typeface="Symbol" charset="2"/>
                    <a:cs typeface="Symbol" charset="2"/>
                  </a:rPr>
                  <a:t>D</a:t>
                </a:r>
                <a:r>
                  <a:rPr lang="en-US" sz="1000" dirty="0" err="1" smtClean="0">
                    <a:solidFill>
                      <a:srgbClr val="AD1E2D"/>
                    </a:solidFill>
                  </a:rPr>
                  <a:t>pH</a:t>
                </a:r>
                <a:endParaRPr lang="en-US" sz="1000" dirty="0">
                  <a:solidFill>
                    <a:srgbClr val="AD1E2D"/>
                  </a:solidFill>
                </a:endParaRPr>
              </a:p>
            </p:txBody>
          </p:sp>
        </p:grpSp>
      </p:grpSp>
      <p:grpSp>
        <p:nvGrpSpPr>
          <p:cNvPr id="19" name="Group 62"/>
          <p:cNvGrpSpPr/>
          <p:nvPr/>
        </p:nvGrpSpPr>
        <p:grpSpPr>
          <a:xfrm>
            <a:off x="7152118" y="1044636"/>
            <a:ext cx="3193924" cy="2130226"/>
            <a:chOff x="5364088" y="1044636"/>
            <a:chExt cx="2395443" cy="2130226"/>
          </a:xfrm>
        </p:grpSpPr>
        <p:cxnSp>
          <p:nvCxnSpPr>
            <p:cNvPr id="44" name="Straight Connector 43"/>
            <p:cNvCxnSpPr/>
            <p:nvPr/>
          </p:nvCxnSpPr>
          <p:spPr bwMode="auto">
            <a:xfrm flipV="1">
              <a:off x="5364088" y="1144800"/>
              <a:ext cx="2282312" cy="2030062"/>
            </a:xfrm>
            <a:prstGeom prst="line">
              <a:avLst/>
            </a:prstGeom>
            <a:solidFill>
              <a:schemeClr val="accent1"/>
            </a:solidFill>
            <a:ln w="3175" cap="flat" cmpd="sng" algn="ctr">
              <a:solidFill>
                <a:schemeClr val="tx1">
                  <a:lumMod val="50000"/>
                  <a:lumOff val="50000"/>
                </a:schemeClr>
              </a:solidFill>
              <a:prstDash val="sysDot"/>
              <a:round/>
              <a:headEnd type="none" w="med" len="med"/>
              <a:tailEnd type="none" w="med" len="med"/>
            </a:ln>
            <a:effectLst/>
          </p:spPr>
        </p:cxnSp>
        <p:grpSp>
          <p:nvGrpSpPr>
            <p:cNvPr id="20" name="Group 60"/>
            <p:cNvGrpSpPr/>
            <p:nvPr/>
          </p:nvGrpSpPr>
          <p:grpSpPr>
            <a:xfrm>
              <a:off x="6452427" y="1044636"/>
              <a:ext cx="1307104" cy="728180"/>
              <a:chOff x="6452427" y="1044636"/>
              <a:chExt cx="1307104" cy="728180"/>
            </a:xfrm>
          </p:grpSpPr>
          <p:grpSp>
            <p:nvGrpSpPr>
              <p:cNvPr id="21" name="Group 257"/>
              <p:cNvGrpSpPr/>
              <p:nvPr/>
            </p:nvGrpSpPr>
            <p:grpSpPr>
              <a:xfrm rot="304296">
                <a:off x="6452427" y="1044636"/>
                <a:ext cx="1307104" cy="545058"/>
                <a:chOff x="909058" y="3365741"/>
                <a:chExt cx="3763686" cy="1152033"/>
              </a:xfrm>
            </p:grpSpPr>
            <p:grpSp>
              <p:nvGrpSpPr>
                <p:cNvPr id="22" name="Group 255"/>
                <p:cNvGrpSpPr/>
                <p:nvPr/>
              </p:nvGrpSpPr>
              <p:grpSpPr>
                <a:xfrm>
                  <a:off x="909058" y="3408971"/>
                  <a:ext cx="3763686" cy="1108803"/>
                  <a:chOff x="653341" y="3873911"/>
                  <a:chExt cx="3763686" cy="1108803"/>
                </a:xfrm>
              </p:grpSpPr>
              <p:cxnSp>
                <p:nvCxnSpPr>
                  <p:cNvPr id="53" name="Straight Connector 52"/>
                  <p:cNvCxnSpPr/>
                  <p:nvPr/>
                </p:nvCxnSpPr>
                <p:spPr bwMode="auto">
                  <a:xfrm flipV="1">
                    <a:off x="681935" y="3905582"/>
                    <a:ext cx="3735092" cy="1077132"/>
                  </a:xfrm>
                  <a:prstGeom prst="line">
                    <a:avLst/>
                  </a:prstGeom>
                  <a:solidFill>
                    <a:schemeClr val="accent1"/>
                  </a:solidFill>
                  <a:ln w="9525" cap="flat" cmpd="sng" algn="ctr">
                    <a:solidFill>
                      <a:srgbClr val="EF8200"/>
                    </a:solidFill>
                    <a:prstDash val="dashDot"/>
                    <a:round/>
                    <a:headEnd type="none" w="med" len="med"/>
                    <a:tailEnd type="none" w="med" len="med"/>
                  </a:ln>
                  <a:effectLst/>
                </p:spPr>
              </p:cxnSp>
              <p:cxnSp>
                <p:nvCxnSpPr>
                  <p:cNvPr id="54" name="Straight Connector 53"/>
                  <p:cNvCxnSpPr/>
                  <p:nvPr/>
                </p:nvCxnSpPr>
                <p:spPr bwMode="auto">
                  <a:xfrm rot="21391694" flipV="1">
                    <a:off x="653341" y="3873911"/>
                    <a:ext cx="3743322" cy="830917"/>
                  </a:xfrm>
                  <a:prstGeom prst="line">
                    <a:avLst/>
                  </a:prstGeom>
                  <a:solidFill>
                    <a:schemeClr val="accent1"/>
                  </a:solidFill>
                  <a:ln w="9525" cap="flat" cmpd="sng" algn="ctr">
                    <a:solidFill>
                      <a:srgbClr val="FF0000"/>
                    </a:solidFill>
                    <a:prstDash val="dashDot"/>
                    <a:round/>
                    <a:headEnd type="none" w="med" len="med"/>
                    <a:tailEnd type="none" w="med" len="med"/>
                  </a:ln>
                  <a:effectLst/>
                </p:spPr>
              </p:cxnSp>
            </p:grpSp>
            <p:cxnSp>
              <p:nvCxnSpPr>
                <p:cNvPr id="52" name="Straight Connector 51"/>
                <p:cNvCxnSpPr/>
                <p:nvPr/>
              </p:nvCxnSpPr>
              <p:spPr bwMode="auto">
                <a:xfrm flipV="1">
                  <a:off x="919574" y="3365741"/>
                  <a:ext cx="3735092" cy="1077132"/>
                </a:xfrm>
                <a:prstGeom prst="line">
                  <a:avLst/>
                </a:prstGeom>
                <a:solidFill>
                  <a:schemeClr val="accent1"/>
                </a:solidFill>
                <a:ln w="9525" cap="flat" cmpd="sng" algn="ctr">
                  <a:solidFill>
                    <a:schemeClr val="accent4"/>
                  </a:solidFill>
                  <a:prstDash val="dashDot"/>
                  <a:round/>
                  <a:headEnd type="none" w="med" len="med"/>
                  <a:tailEnd type="none" w="med" len="med"/>
                </a:ln>
                <a:effectLst/>
              </p:spPr>
            </p:cxnSp>
          </p:grpSp>
          <p:cxnSp>
            <p:nvCxnSpPr>
              <p:cNvPr id="59" name="Straight Arrow Connector 58"/>
              <p:cNvCxnSpPr/>
              <p:nvPr/>
            </p:nvCxnSpPr>
            <p:spPr bwMode="auto">
              <a:xfrm>
                <a:off x="6946672" y="1318877"/>
                <a:ext cx="0" cy="453939"/>
              </a:xfrm>
              <a:prstGeom prst="straightConnector1">
                <a:avLst/>
              </a:prstGeom>
              <a:solidFill>
                <a:schemeClr val="accent1"/>
              </a:solidFill>
              <a:ln w="3175" cap="flat" cmpd="sng" algn="ctr">
                <a:solidFill>
                  <a:srgbClr val="C00000"/>
                </a:solidFill>
                <a:prstDash val="solid"/>
                <a:round/>
                <a:headEnd type="triangle" w="sm" len="lg"/>
                <a:tailEnd type="triangle" w="sm" len="lg"/>
              </a:ln>
              <a:effectLst/>
            </p:spPr>
          </p:cxnSp>
          <p:sp>
            <p:nvSpPr>
              <p:cNvPr id="60" name="TextBox 59"/>
              <p:cNvSpPr txBox="1"/>
              <p:nvPr/>
            </p:nvSpPr>
            <p:spPr>
              <a:xfrm>
                <a:off x="6559416" y="1412776"/>
                <a:ext cx="426720" cy="246221"/>
              </a:xfrm>
              <a:prstGeom prst="rect">
                <a:avLst/>
              </a:prstGeom>
              <a:noFill/>
            </p:spPr>
            <p:txBody>
              <a:bodyPr wrap="square" rtlCol="0">
                <a:spAutoFit/>
              </a:bodyPr>
              <a:lstStyle/>
              <a:p>
                <a:r>
                  <a:rPr lang="en-US" sz="1000" dirty="0" err="1" smtClean="0">
                    <a:solidFill>
                      <a:srgbClr val="AD1E2D"/>
                    </a:solidFill>
                    <a:latin typeface="Symbol" charset="2"/>
                    <a:ea typeface="Symbol" charset="2"/>
                    <a:cs typeface="Symbol" charset="2"/>
                  </a:rPr>
                  <a:t>D</a:t>
                </a:r>
                <a:r>
                  <a:rPr lang="en-US" sz="1000" dirty="0" err="1" smtClean="0">
                    <a:solidFill>
                      <a:srgbClr val="AD1E2D"/>
                    </a:solidFill>
                  </a:rPr>
                  <a:t>pH</a:t>
                </a:r>
                <a:endParaRPr lang="en-US" sz="1000" dirty="0">
                  <a:solidFill>
                    <a:srgbClr val="AD1E2D"/>
                  </a:solidFill>
                </a:endParaRPr>
              </a:p>
            </p:txBody>
          </p:sp>
        </p:grpSp>
      </p:grpSp>
      <p:grpSp>
        <p:nvGrpSpPr>
          <p:cNvPr id="23" name="Group 4"/>
          <p:cNvGrpSpPr/>
          <p:nvPr/>
        </p:nvGrpSpPr>
        <p:grpSpPr>
          <a:xfrm>
            <a:off x="1337871" y="3580968"/>
            <a:ext cx="4080511" cy="1941557"/>
            <a:chOff x="1657280" y="1598078"/>
            <a:chExt cx="4388930" cy="3625808"/>
          </a:xfrm>
        </p:grpSpPr>
        <p:cxnSp>
          <p:nvCxnSpPr>
            <p:cNvPr id="39" name="Straight Connector 38"/>
            <p:cNvCxnSpPr/>
            <p:nvPr/>
          </p:nvCxnSpPr>
          <p:spPr bwMode="auto">
            <a:xfrm flipV="1">
              <a:off x="1677410" y="1598078"/>
              <a:ext cx="4368800" cy="3513665"/>
            </a:xfrm>
            <a:prstGeom prst="line">
              <a:avLst/>
            </a:prstGeom>
            <a:solidFill>
              <a:schemeClr val="accent1"/>
            </a:solidFill>
            <a:ln w="9525" cap="flat" cmpd="sng" algn="ctr">
              <a:solidFill>
                <a:srgbClr val="EF8200"/>
              </a:solidFill>
              <a:prstDash val="dashDot"/>
              <a:round/>
              <a:headEnd type="none" w="med" len="med"/>
              <a:tailEnd type="none" w="med" len="med"/>
            </a:ln>
            <a:effectLst/>
          </p:spPr>
        </p:cxnSp>
        <p:cxnSp>
          <p:nvCxnSpPr>
            <p:cNvPr id="40" name="Straight Connector 39"/>
            <p:cNvCxnSpPr/>
            <p:nvPr/>
          </p:nvCxnSpPr>
          <p:spPr bwMode="auto">
            <a:xfrm flipV="1">
              <a:off x="1657280" y="1710221"/>
              <a:ext cx="4368800" cy="3513665"/>
            </a:xfrm>
            <a:prstGeom prst="line">
              <a:avLst/>
            </a:prstGeom>
            <a:solidFill>
              <a:schemeClr val="accent1"/>
            </a:solidFill>
            <a:ln w="9525" cap="flat" cmpd="sng" algn="ctr">
              <a:solidFill>
                <a:srgbClr val="EF8200"/>
              </a:solidFill>
              <a:prstDash val="dashDot"/>
              <a:round/>
              <a:headEnd type="none" w="med" len="med"/>
              <a:tailEnd type="none" w="med" len="med"/>
            </a:ln>
            <a:effectLst/>
          </p:spPr>
        </p:cxnSp>
      </p:grpSp>
      <p:pic>
        <p:nvPicPr>
          <p:cNvPr id="13" name="Picture 3"/>
          <p:cNvPicPr>
            <a:picLocks noChangeAspect="1" noChangeArrowheads="1"/>
          </p:cNvPicPr>
          <p:nvPr/>
        </p:nvPicPr>
        <p:blipFill rotWithShape="1">
          <a:blip r:embed="rId7" cstate="screen">
            <a:extLst>
              <a:ext uri="{28A0092B-C50C-407E-A947-70E740481C1C}">
                <a14:useLocalDpi xmlns:a14="http://schemas.microsoft.com/office/drawing/2010/main" xmlns="" val="0"/>
              </a:ext>
            </a:extLst>
          </a:blip>
          <a:srcRect t="9888"/>
          <a:stretch/>
        </p:blipFill>
        <p:spPr bwMode="auto">
          <a:xfrm>
            <a:off x="311454" y="987680"/>
            <a:ext cx="5452533" cy="2540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38748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xit" presetSubtype="0" fill="hold" nodeType="withEffect">
                                  <p:stCondLst>
                                    <p:cond delay="0"/>
                                  </p:stCondLst>
                                  <p:childTnLst>
                                    <p:animEffect transition="out" filter="fade">
                                      <p:cBhvr>
                                        <p:cTn id="22" dur="500"/>
                                        <p:tgtEl>
                                          <p:spTgt spid="5"/>
                                        </p:tgtEl>
                                      </p:cBhvr>
                                    </p:animEffect>
                                    <p:set>
                                      <p:cBhvr>
                                        <p:cTn id="23" dur="1" fill="hold">
                                          <p:stCondLst>
                                            <p:cond delay="499"/>
                                          </p:stCondLst>
                                        </p:cTn>
                                        <p:tgtEl>
                                          <p:spTgt spid="5"/>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23"/>
                                        </p:tgtEl>
                                      </p:cBhvr>
                                    </p:animEffect>
                                    <p:set>
                                      <p:cBhvr>
                                        <p:cTn id="26" dur="1" fill="hold">
                                          <p:stCondLst>
                                            <p:cond delay="499"/>
                                          </p:stCondLst>
                                        </p:cTn>
                                        <p:tgtEl>
                                          <p:spTgt spid="2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Fast, Generic and Linear pH Gradient – Vanquish UHPLC</a:t>
            </a:r>
            <a:endParaRPr lang="nl-NL" sz="2200" dirty="0"/>
          </a:p>
        </p:txBody>
      </p:sp>
      <p:sp>
        <p:nvSpPr>
          <p:cNvPr id="4" name="TextBox 3"/>
          <p:cNvSpPr txBox="1"/>
          <p:nvPr/>
        </p:nvSpPr>
        <p:spPr>
          <a:xfrm>
            <a:off x="1218581" y="5910118"/>
            <a:ext cx="7063152" cy="369332"/>
          </a:xfrm>
          <a:prstGeom prst="rect">
            <a:avLst/>
          </a:prstGeom>
          <a:noFill/>
        </p:spPr>
        <p:txBody>
          <a:bodyPr wrap="none" rtlCol="0">
            <a:spAutoFit/>
          </a:bodyPr>
          <a:lstStyle/>
          <a:p>
            <a:r>
              <a:rPr lang="en-US" sz="1800" b="1" i="1" dirty="0" smtClean="0"/>
              <a:t>pH 5.6 to 10.2 in 10 minutes, </a:t>
            </a:r>
            <a:r>
              <a:rPr lang="en-US" sz="1800" b="1" i="1" dirty="0" err="1" smtClean="0">
                <a:solidFill>
                  <a:srgbClr val="C00000"/>
                </a:solidFill>
              </a:rPr>
              <a:t>MAbPac</a:t>
            </a:r>
            <a:r>
              <a:rPr lang="en-US" sz="1800" b="1" i="1" dirty="0" smtClean="0">
                <a:solidFill>
                  <a:srgbClr val="C00000"/>
                </a:solidFill>
              </a:rPr>
              <a:t> SCX-10 </a:t>
            </a:r>
            <a:r>
              <a:rPr lang="en-US" sz="1800" i="1" dirty="0" smtClean="0">
                <a:solidFill>
                  <a:srgbClr val="C00000"/>
                </a:solidFill>
              </a:rPr>
              <a:t>(5 µm), 2 x 50 mm</a:t>
            </a:r>
            <a:endParaRPr lang="nl-NL" sz="1800" i="1" dirty="0">
              <a:solidFill>
                <a:srgbClr val="C00000"/>
              </a:solidFill>
            </a:endParaRPr>
          </a:p>
        </p:txBody>
      </p:sp>
      <p:grpSp>
        <p:nvGrpSpPr>
          <p:cNvPr id="3" name="Group 2"/>
          <p:cNvGrpSpPr/>
          <p:nvPr/>
        </p:nvGrpSpPr>
        <p:grpSpPr>
          <a:xfrm>
            <a:off x="1871531" y="835696"/>
            <a:ext cx="7296811" cy="4969569"/>
            <a:chOff x="1547664" y="835695"/>
            <a:chExt cx="5472608" cy="4969569"/>
          </a:xfrm>
        </p:grpSpPr>
        <p:sp>
          <p:nvSpPr>
            <p:cNvPr id="11" name="Rectangle 10"/>
            <p:cNvSpPr/>
            <p:nvPr/>
          </p:nvSpPr>
          <p:spPr>
            <a:xfrm>
              <a:off x="2304256" y="835695"/>
              <a:ext cx="4572000" cy="577081"/>
            </a:xfrm>
            <a:prstGeom prst="rect">
              <a:avLst/>
            </a:prstGeom>
          </p:spPr>
          <p:txBody>
            <a:bodyPr>
              <a:spAutoFit/>
            </a:bodyPr>
            <a:lstStyle/>
            <a:p>
              <a:r>
                <a:rPr lang="en-US" sz="1400" dirty="0" smtClean="0"/>
                <a:t>Separation of 5 therapeutic </a:t>
              </a:r>
              <a:r>
                <a:rPr lang="en-US" sz="1400" dirty="0" err="1" smtClean="0"/>
                <a:t>mAbs</a:t>
              </a:r>
              <a:r>
                <a:rPr lang="en-US" sz="1400" dirty="0" smtClean="0"/>
                <a:t> </a:t>
              </a:r>
            </a:p>
            <a:p>
              <a:pPr>
                <a:lnSpc>
                  <a:spcPct val="25000"/>
                </a:lnSpc>
              </a:pPr>
              <a:endParaRPr lang="en-US" sz="1400" dirty="0" smtClean="0"/>
            </a:p>
            <a:p>
              <a:r>
                <a:rPr lang="en-US" sz="1400" dirty="0" smtClean="0"/>
                <a:t>with a generic 0→100 %B in 10 min at 0.45 </a:t>
              </a:r>
              <a:r>
                <a:rPr lang="en-US" sz="1400" dirty="0" err="1" smtClean="0"/>
                <a:t>mL</a:t>
              </a:r>
              <a:r>
                <a:rPr lang="en-US" sz="1400" dirty="0" smtClean="0"/>
                <a:t>/min </a:t>
              </a:r>
              <a:endParaRPr lang="en-US" sz="1400" dirty="0"/>
            </a:p>
          </p:txBody>
        </p:sp>
        <p:pic>
          <p:nvPicPr>
            <p:cNvPr id="12" name="Picture 4"/>
            <p:cNvPicPr>
              <a:picLocks noChangeAspect="1" noChangeArrowheads="1"/>
            </p:cNvPicPr>
            <p:nvPr/>
          </p:nvPicPr>
          <p:blipFill>
            <a:blip r:embed="rId3" cstate="print"/>
            <a:srcRect/>
            <a:stretch>
              <a:fillRect/>
            </a:stretch>
          </p:blipFill>
          <p:spPr bwMode="auto">
            <a:xfrm>
              <a:off x="1547664" y="1395935"/>
              <a:ext cx="5472608" cy="4409329"/>
            </a:xfrm>
            <a:prstGeom prst="rect">
              <a:avLst/>
            </a:prstGeom>
            <a:noFill/>
            <a:ln w="9525">
              <a:noFill/>
              <a:miter lim="800000"/>
              <a:headEnd/>
              <a:tailEnd/>
            </a:ln>
          </p:spPr>
        </p:pic>
        <p:sp>
          <p:nvSpPr>
            <p:cNvPr id="13" name="TextBox 12"/>
            <p:cNvSpPr txBox="1"/>
            <p:nvPr/>
          </p:nvSpPr>
          <p:spPr>
            <a:xfrm>
              <a:off x="4923075" y="1709773"/>
              <a:ext cx="1596832" cy="276999"/>
            </a:xfrm>
            <a:prstGeom prst="rect">
              <a:avLst/>
            </a:prstGeom>
            <a:noFill/>
          </p:spPr>
          <p:txBody>
            <a:bodyPr wrap="none" rtlCol="0">
              <a:spAutoFit/>
            </a:bodyPr>
            <a:lstStyle/>
            <a:p>
              <a:r>
                <a:rPr lang="en-US" sz="1200" b="1" dirty="0" err="1" smtClean="0"/>
                <a:t>Bevacizumab</a:t>
              </a:r>
              <a:r>
                <a:rPr lang="en-US" sz="1200" dirty="0" smtClean="0"/>
                <a:t>, 25 </a:t>
              </a:r>
              <a:r>
                <a:rPr lang="el-GR" sz="1200" dirty="0" smtClean="0"/>
                <a:t>μ</a:t>
              </a:r>
              <a:r>
                <a:rPr lang="en-US" sz="1200" dirty="0" smtClean="0"/>
                <a:t>g (1</a:t>
              </a:r>
              <a:r>
                <a:rPr lang="el-GR" sz="1200" dirty="0" smtClean="0"/>
                <a:t> μ</a:t>
              </a:r>
              <a:r>
                <a:rPr lang="de-CH" sz="1200" dirty="0" smtClean="0"/>
                <a:t>L)</a:t>
              </a:r>
              <a:r>
                <a:rPr lang="en-US" sz="1200" dirty="0" smtClean="0"/>
                <a:t> </a:t>
              </a:r>
              <a:endParaRPr lang="en-US" sz="1200" dirty="0"/>
            </a:p>
          </p:txBody>
        </p:sp>
        <p:sp>
          <p:nvSpPr>
            <p:cNvPr id="14" name="TextBox 13"/>
            <p:cNvSpPr txBox="1"/>
            <p:nvPr/>
          </p:nvSpPr>
          <p:spPr>
            <a:xfrm>
              <a:off x="4923075" y="2493472"/>
              <a:ext cx="1450157" cy="276999"/>
            </a:xfrm>
            <a:prstGeom prst="rect">
              <a:avLst/>
            </a:prstGeom>
            <a:noFill/>
          </p:spPr>
          <p:txBody>
            <a:bodyPr wrap="none" rtlCol="0">
              <a:spAutoFit/>
            </a:bodyPr>
            <a:lstStyle/>
            <a:p>
              <a:r>
                <a:rPr lang="en-US" sz="1200" b="1" dirty="0" err="1" smtClean="0"/>
                <a:t>Cetuximab</a:t>
              </a:r>
              <a:r>
                <a:rPr lang="en-US" sz="1200" dirty="0" smtClean="0"/>
                <a:t>, 20 </a:t>
              </a:r>
              <a:r>
                <a:rPr lang="el-GR" sz="1200" dirty="0" smtClean="0"/>
                <a:t>μ</a:t>
              </a:r>
              <a:r>
                <a:rPr lang="en-US" sz="1200" dirty="0" smtClean="0"/>
                <a:t>g (4</a:t>
              </a:r>
              <a:r>
                <a:rPr lang="el-GR" sz="1200" dirty="0" smtClean="0"/>
                <a:t> μ</a:t>
              </a:r>
              <a:r>
                <a:rPr lang="de-CH" sz="1200" dirty="0" smtClean="0"/>
                <a:t>L)</a:t>
              </a:r>
              <a:r>
                <a:rPr lang="en-US" sz="1200" dirty="0" smtClean="0"/>
                <a:t> </a:t>
              </a:r>
              <a:endParaRPr lang="en-US" sz="1200" dirty="0"/>
            </a:p>
          </p:txBody>
        </p:sp>
        <p:sp>
          <p:nvSpPr>
            <p:cNvPr id="15" name="TextBox 14"/>
            <p:cNvSpPr txBox="1"/>
            <p:nvPr/>
          </p:nvSpPr>
          <p:spPr>
            <a:xfrm>
              <a:off x="4923075" y="3303202"/>
              <a:ext cx="1439336" cy="276999"/>
            </a:xfrm>
            <a:prstGeom prst="rect">
              <a:avLst/>
            </a:prstGeom>
            <a:noFill/>
          </p:spPr>
          <p:txBody>
            <a:bodyPr wrap="none" rtlCol="0">
              <a:spAutoFit/>
            </a:bodyPr>
            <a:lstStyle/>
            <a:p>
              <a:r>
                <a:rPr lang="en-US" sz="1200" b="1" dirty="0" err="1" smtClean="0"/>
                <a:t>Inflixumab</a:t>
              </a:r>
              <a:r>
                <a:rPr lang="en-US" sz="1200" dirty="0" smtClean="0"/>
                <a:t>, 40 </a:t>
              </a:r>
              <a:r>
                <a:rPr lang="el-GR" sz="1200" dirty="0" smtClean="0"/>
                <a:t>μ</a:t>
              </a:r>
              <a:r>
                <a:rPr lang="en-US" sz="1200" dirty="0" smtClean="0"/>
                <a:t>g (4</a:t>
              </a:r>
              <a:r>
                <a:rPr lang="el-GR" sz="1200" dirty="0" smtClean="0"/>
                <a:t> μ</a:t>
              </a:r>
              <a:r>
                <a:rPr lang="de-CH" sz="1200" dirty="0" smtClean="0"/>
                <a:t>L)</a:t>
              </a:r>
              <a:r>
                <a:rPr lang="en-US" sz="1200" dirty="0" smtClean="0"/>
                <a:t> </a:t>
              </a:r>
              <a:endParaRPr lang="en-US" sz="1200" dirty="0"/>
            </a:p>
          </p:txBody>
        </p:sp>
        <p:sp>
          <p:nvSpPr>
            <p:cNvPr id="16" name="TextBox 15"/>
            <p:cNvSpPr txBox="1"/>
            <p:nvPr/>
          </p:nvSpPr>
          <p:spPr>
            <a:xfrm>
              <a:off x="4923075" y="4121897"/>
              <a:ext cx="1572450" cy="276999"/>
            </a:xfrm>
            <a:prstGeom prst="rect">
              <a:avLst/>
            </a:prstGeom>
            <a:noFill/>
          </p:spPr>
          <p:txBody>
            <a:bodyPr wrap="none" rtlCol="0">
              <a:spAutoFit/>
            </a:bodyPr>
            <a:lstStyle/>
            <a:p>
              <a:r>
                <a:rPr lang="en-US" sz="1200" b="1" dirty="0" err="1" smtClean="0"/>
                <a:t>Trastuzumab</a:t>
              </a:r>
              <a:r>
                <a:rPr lang="en-US" sz="1200" dirty="0" smtClean="0"/>
                <a:t>, 42 </a:t>
              </a:r>
              <a:r>
                <a:rPr lang="el-GR" sz="1200" dirty="0" smtClean="0"/>
                <a:t>μ</a:t>
              </a:r>
              <a:r>
                <a:rPr lang="en-US" sz="1200" dirty="0" smtClean="0"/>
                <a:t>g (2</a:t>
              </a:r>
              <a:r>
                <a:rPr lang="el-GR" sz="1200" dirty="0" smtClean="0"/>
                <a:t> μ</a:t>
              </a:r>
              <a:r>
                <a:rPr lang="de-CH" sz="1200" dirty="0" smtClean="0"/>
                <a:t>L)</a:t>
              </a:r>
              <a:r>
                <a:rPr lang="en-US" sz="1200" dirty="0" smtClean="0"/>
                <a:t> </a:t>
              </a:r>
              <a:endParaRPr lang="en-US" sz="1200" dirty="0"/>
            </a:p>
          </p:txBody>
        </p:sp>
        <p:sp>
          <p:nvSpPr>
            <p:cNvPr id="17" name="TextBox 16"/>
            <p:cNvSpPr txBox="1"/>
            <p:nvPr/>
          </p:nvSpPr>
          <p:spPr>
            <a:xfrm>
              <a:off x="4923075" y="4896011"/>
              <a:ext cx="1343686" cy="276999"/>
            </a:xfrm>
            <a:prstGeom prst="rect">
              <a:avLst/>
            </a:prstGeom>
            <a:noFill/>
          </p:spPr>
          <p:txBody>
            <a:bodyPr wrap="none" rtlCol="0">
              <a:spAutoFit/>
            </a:bodyPr>
            <a:lstStyle/>
            <a:p>
              <a:r>
                <a:rPr lang="en-US" sz="1200" b="1" dirty="0" smtClean="0"/>
                <a:t>“</a:t>
              </a:r>
              <a:r>
                <a:rPr lang="en-US" sz="1200" b="1" dirty="0" err="1" smtClean="0"/>
                <a:t>mAb</a:t>
              </a:r>
              <a:r>
                <a:rPr lang="en-US" sz="1200" b="1" dirty="0" smtClean="0"/>
                <a:t> A”</a:t>
              </a:r>
              <a:r>
                <a:rPr lang="en-US" sz="1200" dirty="0" smtClean="0"/>
                <a:t>,</a:t>
              </a:r>
              <a:r>
                <a:rPr lang="en-US" sz="1200" b="1" dirty="0" smtClean="0"/>
                <a:t> </a:t>
              </a:r>
              <a:r>
                <a:rPr lang="en-US" sz="1200" dirty="0" smtClean="0"/>
                <a:t>42 </a:t>
              </a:r>
              <a:r>
                <a:rPr lang="el-GR" sz="1200" dirty="0" smtClean="0"/>
                <a:t>μ</a:t>
              </a:r>
              <a:r>
                <a:rPr lang="en-US" sz="1200" dirty="0" smtClean="0"/>
                <a:t>g (2</a:t>
              </a:r>
              <a:r>
                <a:rPr lang="el-GR" sz="1200" dirty="0" smtClean="0"/>
                <a:t> μ</a:t>
              </a:r>
              <a:r>
                <a:rPr lang="de-CH" sz="1200" dirty="0" smtClean="0"/>
                <a:t>L)</a:t>
              </a:r>
              <a:r>
                <a:rPr lang="en-US" sz="1200" dirty="0" smtClean="0"/>
                <a:t> </a:t>
              </a:r>
              <a:endParaRPr lang="en-US" sz="1200" dirty="0"/>
            </a:p>
          </p:txBody>
        </p:sp>
        <p:sp>
          <p:nvSpPr>
            <p:cNvPr id="18" name="Rectangle 17"/>
            <p:cNvSpPr/>
            <p:nvPr/>
          </p:nvSpPr>
          <p:spPr bwMode="auto">
            <a:xfrm>
              <a:off x="6540139" y="1538574"/>
              <a:ext cx="192101" cy="1613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124" charset="0"/>
              </a:endParaRPr>
            </a:p>
          </p:txBody>
        </p:sp>
        <p:sp>
          <p:nvSpPr>
            <p:cNvPr id="19" name="Rectangle 18"/>
            <p:cNvSpPr/>
            <p:nvPr/>
          </p:nvSpPr>
          <p:spPr bwMode="auto">
            <a:xfrm>
              <a:off x="6525469" y="2331526"/>
              <a:ext cx="192101" cy="1613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124" charset="0"/>
              </a:endParaRPr>
            </a:p>
          </p:txBody>
        </p:sp>
        <p:sp>
          <p:nvSpPr>
            <p:cNvPr id="23" name="Rectangle 22"/>
            <p:cNvSpPr/>
            <p:nvPr/>
          </p:nvSpPr>
          <p:spPr bwMode="auto">
            <a:xfrm>
              <a:off x="6498574" y="3114942"/>
              <a:ext cx="192101" cy="1613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124" charset="0"/>
              </a:endParaRPr>
            </a:p>
          </p:txBody>
        </p:sp>
        <p:sp>
          <p:nvSpPr>
            <p:cNvPr id="24" name="Rectangle 23"/>
            <p:cNvSpPr/>
            <p:nvPr/>
          </p:nvSpPr>
          <p:spPr bwMode="auto">
            <a:xfrm>
              <a:off x="6516792" y="3835310"/>
              <a:ext cx="192101" cy="1613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124" charset="0"/>
              </a:endParaRPr>
            </a:p>
          </p:txBody>
        </p:sp>
        <p:sp>
          <p:nvSpPr>
            <p:cNvPr id="25" name="Rectangle 24"/>
            <p:cNvSpPr/>
            <p:nvPr/>
          </p:nvSpPr>
          <p:spPr bwMode="auto">
            <a:xfrm>
              <a:off x="6552652" y="4608892"/>
              <a:ext cx="192101" cy="1613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pitchFamily="124" charset="0"/>
              </a:endParaRPr>
            </a:p>
          </p:txBody>
        </p:sp>
      </p:grpSp>
      <p:grpSp>
        <p:nvGrpSpPr>
          <p:cNvPr id="5" name="Group 19"/>
          <p:cNvGrpSpPr/>
          <p:nvPr/>
        </p:nvGrpSpPr>
        <p:grpSpPr>
          <a:xfrm>
            <a:off x="7344139" y="837857"/>
            <a:ext cx="4611591" cy="4682775"/>
            <a:chOff x="5507507" y="836712"/>
            <a:chExt cx="3458693" cy="4682775"/>
          </a:xfrm>
        </p:grpSpPr>
        <p:pic>
          <p:nvPicPr>
            <p:cNvPr id="21" name="Picture 20"/>
            <p:cNvPicPr>
              <a:picLocks noChangeAspect="1" noChangeArrowheads="1"/>
            </p:cNvPicPr>
            <p:nvPr/>
          </p:nvPicPr>
          <p:blipFill rotWithShape="1">
            <a:blip r:embed="rId4" cstate="print"/>
            <a:srcRect t="47207"/>
            <a:stretch/>
          </p:blipFill>
          <p:spPr bwMode="auto">
            <a:xfrm>
              <a:off x="5507507" y="1437825"/>
              <a:ext cx="2371248" cy="974383"/>
            </a:xfrm>
            <a:prstGeom prst="rect">
              <a:avLst/>
            </a:prstGeom>
            <a:noFill/>
            <a:ln w="9525">
              <a:noFill/>
              <a:miter lim="800000"/>
              <a:headEnd/>
              <a:tailEnd/>
            </a:ln>
          </p:spPr>
        </p:pic>
        <p:sp>
          <p:nvSpPr>
            <p:cNvPr id="22" name="TextBox 21"/>
            <p:cNvSpPr txBox="1"/>
            <p:nvPr/>
          </p:nvSpPr>
          <p:spPr>
            <a:xfrm>
              <a:off x="6812782" y="1423299"/>
              <a:ext cx="1791666" cy="477054"/>
            </a:xfrm>
            <a:prstGeom prst="rect">
              <a:avLst/>
            </a:prstGeom>
            <a:solidFill>
              <a:schemeClr val="bg1"/>
            </a:solidFill>
            <a:ln>
              <a:noFill/>
            </a:ln>
          </p:spPr>
          <p:txBody>
            <a:bodyPr wrap="square" rtlCol="0">
              <a:spAutoFit/>
            </a:bodyPr>
            <a:lstStyle/>
            <a:p>
              <a:pPr marL="228600" indent="-228600"/>
              <a:r>
                <a:rPr lang="en-US" sz="1200" b="1" dirty="0" smtClean="0"/>
                <a:t>23-35 %B, 2.5 min</a:t>
              </a:r>
            </a:p>
            <a:p>
              <a:pPr marL="228600" indent="-228600">
                <a:lnSpc>
                  <a:spcPct val="25000"/>
                </a:lnSpc>
              </a:pPr>
              <a:endParaRPr lang="en-US" sz="1200" dirty="0" smtClean="0"/>
            </a:p>
            <a:p>
              <a:pPr marL="228600" indent="-228600"/>
              <a:r>
                <a:rPr lang="en-US" sz="1000" dirty="0" smtClean="0"/>
                <a:t>pH 6.7-7.2, 1.0 </a:t>
              </a:r>
              <a:r>
                <a:rPr lang="en-US" sz="1000" dirty="0" err="1" smtClean="0"/>
                <a:t>mL</a:t>
              </a:r>
              <a:r>
                <a:rPr lang="en-US" sz="1000" dirty="0" smtClean="0"/>
                <a:t>/min</a:t>
              </a:r>
            </a:p>
          </p:txBody>
        </p:sp>
        <p:sp>
          <p:nvSpPr>
            <p:cNvPr id="26" name="Rectangle 25"/>
            <p:cNvSpPr/>
            <p:nvPr/>
          </p:nvSpPr>
          <p:spPr bwMode="auto">
            <a:xfrm>
              <a:off x="7164425" y="2266211"/>
              <a:ext cx="276625" cy="29199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sp>
          <p:nvSpPr>
            <p:cNvPr id="27" name="Rectangle 26"/>
            <p:cNvSpPr/>
            <p:nvPr/>
          </p:nvSpPr>
          <p:spPr bwMode="auto">
            <a:xfrm>
              <a:off x="8689575" y="4250968"/>
              <a:ext cx="276625" cy="29199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sp>
          <p:nvSpPr>
            <p:cNvPr id="28" name="Rectangle 27"/>
            <p:cNvSpPr/>
            <p:nvPr/>
          </p:nvSpPr>
          <p:spPr bwMode="auto">
            <a:xfrm>
              <a:off x="8664372" y="2914912"/>
              <a:ext cx="276625" cy="29199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sp>
          <p:nvSpPr>
            <p:cNvPr id="29" name="Rectangle 28"/>
            <p:cNvSpPr/>
            <p:nvPr/>
          </p:nvSpPr>
          <p:spPr bwMode="auto">
            <a:xfrm>
              <a:off x="8686144" y="4258337"/>
              <a:ext cx="276625" cy="29199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24" charset="0"/>
              </a:endParaRPr>
            </a:p>
          </p:txBody>
        </p:sp>
        <p:pic>
          <p:nvPicPr>
            <p:cNvPr id="30" name="Picture 3"/>
            <p:cNvPicPr>
              <a:picLocks noChangeAspect="1" noChangeArrowheads="1"/>
            </p:cNvPicPr>
            <p:nvPr/>
          </p:nvPicPr>
          <p:blipFill rotWithShape="1">
            <a:blip r:embed="rId5" cstate="print"/>
            <a:srcRect t="47879" b="7350"/>
            <a:stretch/>
          </p:blipFill>
          <p:spPr bwMode="auto">
            <a:xfrm>
              <a:off x="5557991" y="2260235"/>
              <a:ext cx="2012266" cy="718699"/>
            </a:xfrm>
            <a:prstGeom prst="rect">
              <a:avLst/>
            </a:prstGeom>
            <a:noFill/>
            <a:ln w="9525">
              <a:noFill/>
              <a:miter lim="800000"/>
              <a:headEnd/>
              <a:tailEnd/>
            </a:ln>
          </p:spPr>
        </p:pic>
        <p:sp>
          <p:nvSpPr>
            <p:cNvPr id="31" name="TextBox 30"/>
            <p:cNvSpPr txBox="1"/>
            <p:nvPr/>
          </p:nvSpPr>
          <p:spPr>
            <a:xfrm>
              <a:off x="6812782" y="2286521"/>
              <a:ext cx="1791666" cy="477054"/>
            </a:xfrm>
            <a:prstGeom prst="rect">
              <a:avLst/>
            </a:prstGeom>
            <a:solidFill>
              <a:schemeClr val="bg1"/>
            </a:solidFill>
            <a:ln>
              <a:noFill/>
            </a:ln>
          </p:spPr>
          <p:txBody>
            <a:bodyPr wrap="square" rtlCol="0">
              <a:spAutoFit/>
            </a:bodyPr>
            <a:lstStyle/>
            <a:p>
              <a:pPr marL="228600" indent="-228600"/>
              <a:r>
                <a:rPr lang="en-US" sz="1200" b="1" dirty="0" smtClean="0"/>
                <a:t>10-35 %B, 2.5 min</a:t>
              </a:r>
            </a:p>
            <a:p>
              <a:pPr marL="228600" indent="-228600">
                <a:lnSpc>
                  <a:spcPct val="25000"/>
                </a:lnSpc>
              </a:pPr>
              <a:endParaRPr lang="en-US" sz="1200" dirty="0" smtClean="0"/>
            </a:p>
            <a:p>
              <a:pPr marL="228600" indent="-228600"/>
              <a:r>
                <a:rPr lang="en-US" sz="1000" dirty="0" smtClean="0"/>
                <a:t>pH 6.1-7.2, 1.0 </a:t>
              </a:r>
              <a:r>
                <a:rPr lang="en-US" sz="1000" dirty="0" err="1" smtClean="0"/>
                <a:t>mL</a:t>
              </a:r>
              <a:r>
                <a:rPr lang="en-US" sz="1000" dirty="0" smtClean="0"/>
                <a:t>/min</a:t>
              </a:r>
            </a:p>
          </p:txBody>
        </p:sp>
        <p:pic>
          <p:nvPicPr>
            <p:cNvPr id="32" name="Picture 3"/>
            <p:cNvPicPr>
              <a:picLocks noChangeAspect="1" noChangeArrowheads="1"/>
            </p:cNvPicPr>
            <p:nvPr/>
          </p:nvPicPr>
          <p:blipFill rotWithShape="1">
            <a:blip r:embed="rId6" cstate="print"/>
            <a:srcRect t="46070"/>
            <a:stretch/>
          </p:blipFill>
          <p:spPr bwMode="auto">
            <a:xfrm>
              <a:off x="5522340" y="3770483"/>
              <a:ext cx="2257867" cy="975707"/>
            </a:xfrm>
            <a:prstGeom prst="rect">
              <a:avLst/>
            </a:prstGeom>
            <a:noFill/>
            <a:ln w="9525">
              <a:noFill/>
              <a:miter lim="800000"/>
              <a:headEnd/>
              <a:tailEnd/>
            </a:ln>
          </p:spPr>
        </p:pic>
        <p:sp>
          <p:nvSpPr>
            <p:cNvPr id="33" name="TextBox 32"/>
            <p:cNvSpPr txBox="1"/>
            <p:nvPr/>
          </p:nvSpPr>
          <p:spPr>
            <a:xfrm>
              <a:off x="6812782" y="3861048"/>
              <a:ext cx="1502286" cy="477054"/>
            </a:xfrm>
            <a:prstGeom prst="rect">
              <a:avLst/>
            </a:prstGeom>
            <a:solidFill>
              <a:schemeClr val="bg1"/>
            </a:solidFill>
            <a:ln>
              <a:noFill/>
            </a:ln>
          </p:spPr>
          <p:txBody>
            <a:bodyPr wrap="square" rtlCol="0">
              <a:spAutoFit/>
            </a:bodyPr>
            <a:lstStyle/>
            <a:p>
              <a:pPr marL="228600" indent="-228600"/>
              <a:r>
                <a:rPr lang="en-US" sz="1200" b="1" dirty="0" smtClean="0"/>
                <a:t>33-45 %B, 2.5 min</a:t>
              </a:r>
              <a:endParaRPr lang="en-US" sz="1200" dirty="0" smtClean="0">
                <a:solidFill>
                  <a:srgbClr val="FFC000"/>
                </a:solidFill>
              </a:endParaRPr>
            </a:p>
            <a:p>
              <a:pPr marL="228600" indent="-228600">
                <a:lnSpc>
                  <a:spcPct val="25000"/>
                </a:lnSpc>
              </a:pPr>
              <a:endParaRPr lang="en-US" sz="1200" dirty="0" smtClean="0"/>
            </a:p>
            <a:p>
              <a:pPr marL="228600" indent="-228600"/>
              <a:r>
                <a:rPr lang="en-US" sz="1000" dirty="0" smtClean="0"/>
                <a:t>pH 7.2-7.7, 1.0 </a:t>
              </a:r>
              <a:r>
                <a:rPr lang="en-US" sz="1000" dirty="0" err="1" smtClean="0"/>
                <a:t>mL</a:t>
              </a:r>
              <a:r>
                <a:rPr lang="en-US" sz="1000" dirty="0" smtClean="0"/>
                <a:t>/min</a:t>
              </a:r>
            </a:p>
          </p:txBody>
        </p:sp>
        <p:pic>
          <p:nvPicPr>
            <p:cNvPr id="34" name="Picture 33"/>
            <p:cNvPicPr>
              <a:picLocks noChangeAspect="1" noChangeArrowheads="1"/>
            </p:cNvPicPr>
            <p:nvPr/>
          </p:nvPicPr>
          <p:blipFill rotWithShape="1">
            <a:blip r:embed="rId7" cstate="print"/>
            <a:srcRect t="46624" b="6606"/>
            <a:stretch/>
          </p:blipFill>
          <p:spPr bwMode="auto">
            <a:xfrm>
              <a:off x="5557991" y="3023964"/>
              <a:ext cx="2188716" cy="782570"/>
            </a:xfrm>
            <a:prstGeom prst="rect">
              <a:avLst/>
            </a:prstGeom>
            <a:noFill/>
            <a:ln w="9525">
              <a:noFill/>
              <a:miter lim="800000"/>
              <a:headEnd/>
              <a:tailEnd/>
            </a:ln>
          </p:spPr>
        </p:pic>
        <p:sp>
          <p:nvSpPr>
            <p:cNvPr id="35" name="TextBox 34"/>
            <p:cNvSpPr txBox="1"/>
            <p:nvPr/>
          </p:nvSpPr>
          <p:spPr>
            <a:xfrm>
              <a:off x="6812782" y="3123545"/>
              <a:ext cx="1691774" cy="477054"/>
            </a:xfrm>
            <a:prstGeom prst="rect">
              <a:avLst/>
            </a:prstGeom>
            <a:solidFill>
              <a:schemeClr val="bg1"/>
            </a:solidFill>
            <a:ln>
              <a:noFill/>
            </a:ln>
          </p:spPr>
          <p:txBody>
            <a:bodyPr wrap="square" rtlCol="0">
              <a:spAutoFit/>
            </a:bodyPr>
            <a:lstStyle/>
            <a:p>
              <a:pPr marL="228600" indent="-228600"/>
              <a:r>
                <a:rPr lang="en-US" sz="1200" b="1" dirty="0" smtClean="0"/>
                <a:t>18-27 %B, 0.8 min </a:t>
              </a:r>
              <a:r>
                <a:rPr lang="en-US" sz="1200" dirty="0" smtClean="0">
                  <a:solidFill>
                    <a:srgbClr val="FFC000"/>
                  </a:solidFill>
                </a:rPr>
                <a:t>(!)</a:t>
              </a:r>
            </a:p>
            <a:p>
              <a:pPr marL="228600" indent="-228600">
                <a:lnSpc>
                  <a:spcPct val="25000"/>
                </a:lnSpc>
              </a:pPr>
              <a:endParaRPr lang="en-US" sz="1200" dirty="0" smtClean="0"/>
            </a:p>
            <a:p>
              <a:pPr marL="228600" indent="-228600"/>
              <a:r>
                <a:rPr lang="en-US" sz="1000" dirty="0" smtClean="0"/>
                <a:t>pH 6.4-6.8, 1.2 </a:t>
              </a:r>
              <a:r>
                <a:rPr lang="en-US" sz="1000" dirty="0" err="1" smtClean="0"/>
                <a:t>mL</a:t>
              </a:r>
              <a:r>
                <a:rPr lang="en-US" sz="1000" dirty="0" smtClean="0"/>
                <a:t>/min</a:t>
              </a:r>
            </a:p>
          </p:txBody>
        </p:sp>
        <p:pic>
          <p:nvPicPr>
            <p:cNvPr id="36" name="Picture 2"/>
            <p:cNvPicPr>
              <a:picLocks noChangeAspect="1" noChangeArrowheads="1"/>
            </p:cNvPicPr>
            <p:nvPr/>
          </p:nvPicPr>
          <p:blipFill rotWithShape="1">
            <a:blip r:embed="rId8" cstate="print"/>
            <a:srcRect t="46149"/>
            <a:stretch/>
          </p:blipFill>
          <p:spPr bwMode="auto">
            <a:xfrm>
              <a:off x="5537463" y="4602183"/>
              <a:ext cx="2209237" cy="917304"/>
            </a:xfrm>
            <a:prstGeom prst="rect">
              <a:avLst/>
            </a:prstGeom>
            <a:noFill/>
            <a:ln w="9525">
              <a:noFill/>
              <a:miter lim="800000"/>
              <a:headEnd/>
              <a:tailEnd/>
            </a:ln>
          </p:spPr>
        </p:pic>
        <p:sp>
          <p:nvSpPr>
            <p:cNvPr id="37" name="TextBox 36"/>
            <p:cNvSpPr txBox="1"/>
            <p:nvPr/>
          </p:nvSpPr>
          <p:spPr>
            <a:xfrm>
              <a:off x="6812782" y="4617122"/>
              <a:ext cx="1530410" cy="477054"/>
            </a:xfrm>
            <a:prstGeom prst="rect">
              <a:avLst/>
            </a:prstGeom>
            <a:solidFill>
              <a:schemeClr val="bg1"/>
            </a:solidFill>
            <a:ln>
              <a:noFill/>
            </a:ln>
          </p:spPr>
          <p:txBody>
            <a:bodyPr wrap="square" rtlCol="0">
              <a:spAutoFit/>
            </a:bodyPr>
            <a:lstStyle/>
            <a:p>
              <a:pPr marL="228600" indent="-228600"/>
              <a:r>
                <a:rPr lang="en-US" sz="1200" b="1" dirty="0" smtClean="0"/>
                <a:t>5-30 %B, 2.5 min</a:t>
              </a:r>
            </a:p>
            <a:p>
              <a:pPr marL="228600" indent="-228600">
                <a:lnSpc>
                  <a:spcPct val="25000"/>
                </a:lnSpc>
              </a:pPr>
              <a:endParaRPr lang="en-US" sz="1200" dirty="0" smtClean="0"/>
            </a:p>
            <a:p>
              <a:pPr marL="228600" indent="-228600"/>
              <a:r>
                <a:rPr lang="en-US" sz="1000" dirty="0" smtClean="0"/>
                <a:t>pH 5.8-7.0, 1.0 </a:t>
              </a:r>
              <a:r>
                <a:rPr lang="en-US" sz="1000" dirty="0" err="1" smtClean="0"/>
                <a:t>mL</a:t>
              </a:r>
              <a:r>
                <a:rPr lang="en-US" sz="1000" dirty="0" smtClean="0"/>
                <a:t>/min</a:t>
              </a:r>
            </a:p>
          </p:txBody>
        </p:sp>
        <p:sp>
          <p:nvSpPr>
            <p:cNvPr id="38" name="Rectangle 37"/>
            <p:cNvSpPr/>
            <p:nvPr/>
          </p:nvSpPr>
          <p:spPr>
            <a:xfrm>
              <a:off x="5508104" y="836712"/>
              <a:ext cx="2123728" cy="523220"/>
            </a:xfrm>
            <a:prstGeom prst="rect">
              <a:avLst/>
            </a:prstGeom>
          </p:spPr>
          <p:txBody>
            <a:bodyPr wrap="square">
              <a:spAutoFit/>
            </a:bodyPr>
            <a:lstStyle/>
            <a:p>
              <a:r>
                <a:rPr lang="en-US" sz="1400" dirty="0" smtClean="0"/>
                <a:t>pH gradient, optimized</a:t>
              </a:r>
            </a:p>
            <a:p>
              <a:r>
                <a:rPr lang="en-US" sz="1400" dirty="0" smtClean="0"/>
                <a:t>for individual </a:t>
              </a:r>
              <a:r>
                <a:rPr lang="en-US" sz="1400" dirty="0" err="1" smtClean="0"/>
                <a:t>mAb</a:t>
              </a:r>
              <a:endParaRPr lang="en-US" sz="1400" dirty="0"/>
            </a:p>
          </p:txBody>
        </p:sp>
        <p:sp>
          <p:nvSpPr>
            <p:cNvPr id="39" name="TextBox 38"/>
            <p:cNvSpPr txBox="1"/>
            <p:nvPr/>
          </p:nvSpPr>
          <p:spPr>
            <a:xfrm>
              <a:off x="7405921" y="908720"/>
              <a:ext cx="1222931" cy="369332"/>
            </a:xfrm>
            <a:prstGeom prst="rect">
              <a:avLst/>
            </a:prstGeom>
            <a:noFill/>
          </p:spPr>
          <p:txBody>
            <a:bodyPr wrap="none" rtlCol="0">
              <a:spAutoFit/>
            </a:bodyPr>
            <a:lstStyle/>
            <a:p>
              <a:r>
                <a:rPr lang="en-US" sz="1800" dirty="0" err="1" smtClean="0">
                  <a:solidFill>
                    <a:srgbClr val="AD1E2D"/>
                  </a:solidFill>
                </a:rPr>
                <a:t>t</a:t>
              </a:r>
              <a:r>
                <a:rPr lang="en-US" sz="1800" baseline="-25000" dirty="0" err="1" smtClean="0">
                  <a:solidFill>
                    <a:srgbClr val="AD1E2D"/>
                  </a:solidFill>
                </a:rPr>
                <a:t>grad</a:t>
              </a:r>
              <a:r>
                <a:rPr lang="en-US" sz="1800" dirty="0">
                  <a:solidFill>
                    <a:srgbClr val="AD1E2D"/>
                  </a:solidFill>
                </a:rPr>
                <a:t> </a:t>
              </a:r>
              <a:r>
                <a:rPr lang="en-US" sz="1800" dirty="0" smtClean="0">
                  <a:solidFill>
                    <a:srgbClr val="AD1E2D"/>
                  </a:solidFill>
                </a:rPr>
                <a:t>≤ 2.5 min </a:t>
              </a:r>
              <a:endParaRPr lang="en-US" sz="1800" dirty="0">
                <a:solidFill>
                  <a:srgbClr val="AD1E2D"/>
                </a:solidFill>
              </a:endParaRPr>
            </a:p>
          </p:txBody>
        </p:sp>
        <p:sp>
          <p:nvSpPr>
            <p:cNvPr id="40" name="Oval 39"/>
            <p:cNvSpPr/>
            <p:nvPr/>
          </p:nvSpPr>
          <p:spPr bwMode="auto">
            <a:xfrm>
              <a:off x="7049456" y="5282812"/>
              <a:ext cx="207490" cy="167051"/>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sp>
          <p:nvSpPr>
            <p:cNvPr id="41" name="Oval 40"/>
            <p:cNvSpPr/>
            <p:nvPr/>
          </p:nvSpPr>
          <p:spPr bwMode="auto">
            <a:xfrm>
              <a:off x="7581574" y="4468613"/>
              <a:ext cx="207490" cy="167051"/>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sp>
          <p:nvSpPr>
            <p:cNvPr id="42" name="Oval 41"/>
            <p:cNvSpPr/>
            <p:nvPr/>
          </p:nvSpPr>
          <p:spPr bwMode="auto">
            <a:xfrm>
              <a:off x="6312434" y="3650848"/>
              <a:ext cx="207490" cy="167051"/>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sp>
          <p:nvSpPr>
            <p:cNvPr id="43" name="Oval 42"/>
            <p:cNvSpPr/>
            <p:nvPr/>
          </p:nvSpPr>
          <p:spPr bwMode="auto">
            <a:xfrm>
              <a:off x="6451621" y="2852936"/>
              <a:ext cx="207490" cy="167051"/>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sp>
          <p:nvSpPr>
            <p:cNvPr id="44" name="Oval 43"/>
            <p:cNvSpPr/>
            <p:nvPr/>
          </p:nvSpPr>
          <p:spPr bwMode="auto">
            <a:xfrm>
              <a:off x="7569926" y="2113264"/>
              <a:ext cx="207490" cy="167051"/>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grpSp>
    </p:spTree>
    <p:extLst>
      <p:ext uri="{BB962C8B-B14F-4D97-AF65-F5344CB8AC3E}">
        <p14:creationId xmlns:p14="http://schemas.microsoft.com/office/powerpoint/2010/main" xmlns="" val="27279630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375E-6 2.22222E-6 L -0.12773 2.22222E-6 " pathEditMode="relative" rAng="0" ptsTypes="AA">
                                      <p:cBhvr>
                                        <p:cTn id="6" dur="1000" fill="hold"/>
                                        <p:tgtEl>
                                          <p:spTgt spid="3"/>
                                        </p:tgtEl>
                                        <p:attrNameLst>
                                          <p:attrName>ppt_x</p:attrName>
                                          <p:attrName>ppt_y</p:attrName>
                                        </p:attrNameLst>
                                      </p:cBhvr>
                                      <p:rCtr x="-64" y="0"/>
                                    </p:animMotion>
                                  </p:childTnLst>
                                </p:cTn>
                              </p:par>
                              <p:par>
                                <p:cTn id="7" presetID="2" presetClass="entr" presetSubtype="2"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1000" fill="hold"/>
                                        <p:tgtEl>
                                          <p:spTgt spid="5"/>
                                        </p:tgtEl>
                                        <p:attrNameLst>
                                          <p:attrName>ppt_x</p:attrName>
                                        </p:attrNameLst>
                                      </p:cBhvr>
                                      <p:tavLst>
                                        <p:tav tm="0">
                                          <p:val>
                                            <p:strVal val="1+#ppt_w/2"/>
                                          </p:val>
                                        </p:tav>
                                        <p:tav tm="100000">
                                          <p:val>
                                            <p:strVal val="#ppt_x"/>
                                          </p:val>
                                        </p:tav>
                                      </p:tavLst>
                                    </p:anim>
                                    <p:anim calcmode="lin" valueType="num">
                                      <p:cBhvr additive="base">
                                        <p:cTn id="10"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noFill/>
        </p:spPr>
        <p:txBody>
          <a:bodyPr/>
          <a:lstStyle/>
          <a:p>
            <a:pPr marL="0" indent="0">
              <a:buNone/>
            </a:pPr>
            <a:r>
              <a:rPr lang="en-US" dirty="0" smtClean="0"/>
              <a:t>3 steps method development</a:t>
            </a:r>
          </a:p>
          <a:p>
            <a:pPr marL="0" indent="0">
              <a:spcAft>
                <a:spcPts val="0"/>
              </a:spcAft>
              <a:buNone/>
              <a:tabLst>
                <a:tab pos="173038" algn="l"/>
                <a:tab pos="260350" algn="l"/>
              </a:tabLst>
            </a:pPr>
            <a:r>
              <a:rPr lang="en-US" sz="1600" b="1" dirty="0" smtClean="0"/>
              <a:t>1.		Full gradient run</a:t>
            </a:r>
          </a:p>
          <a:p>
            <a:pPr marL="0" indent="0">
              <a:spcAft>
                <a:spcPts val="300"/>
              </a:spcAft>
              <a:buNone/>
              <a:tabLst>
                <a:tab pos="173038" algn="l"/>
                <a:tab pos="260350" algn="l"/>
              </a:tabLst>
            </a:pPr>
            <a:r>
              <a:rPr lang="en-US" sz="1600" dirty="0" smtClean="0"/>
              <a:t>		</a:t>
            </a:r>
            <a:r>
              <a:rPr lang="en-US" sz="1400" dirty="0" smtClean="0">
                <a:solidFill>
                  <a:srgbClr val="AD1E2D"/>
                </a:solidFill>
              </a:rPr>
              <a:t>10 minutes 0</a:t>
            </a:r>
            <a:r>
              <a:rPr lang="en-US" sz="1400" dirty="0" smtClean="0">
                <a:solidFill>
                  <a:srgbClr val="AD1E2D"/>
                </a:solidFill>
                <a:sym typeface="Wingdings" pitchFamily="2" charset="2"/>
              </a:rPr>
              <a:t>100% B </a:t>
            </a:r>
          </a:p>
          <a:p>
            <a:pPr marL="0" indent="0">
              <a:spcAft>
                <a:spcPts val="0"/>
              </a:spcAft>
              <a:buNone/>
              <a:tabLst>
                <a:tab pos="260350" algn="l"/>
              </a:tabLst>
            </a:pPr>
            <a:r>
              <a:rPr lang="en-US" sz="1600" b="1" dirty="0" smtClean="0">
                <a:sym typeface="Wingdings" pitchFamily="2" charset="2"/>
              </a:rPr>
              <a:t>2. 	Adjusted pH window</a:t>
            </a:r>
          </a:p>
          <a:p>
            <a:pPr marL="0" indent="0">
              <a:spcAft>
                <a:spcPts val="300"/>
              </a:spcAft>
              <a:buNone/>
              <a:tabLst>
                <a:tab pos="260350" algn="l"/>
              </a:tabLst>
            </a:pPr>
            <a:r>
              <a:rPr lang="en-US" sz="1600" dirty="0">
                <a:sym typeface="Wingdings" pitchFamily="2" charset="2"/>
              </a:rPr>
              <a:t>	</a:t>
            </a:r>
            <a:r>
              <a:rPr lang="en-US" sz="1400" dirty="0" smtClean="0">
                <a:solidFill>
                  <a:srgbClr val="AD1E2D"/>
                </a:solidFill>
                <a:sym typeface="Wingdings" pitchFamily="2" charset="2"/>
              </a:rPr>
              <a:t>2040% B in 5 minutes</a:t>
            </a:r>
          </a:p>
          <a:p>
            <a:pPr marL="0" indent="0">
              <a:spcAft>
                <a:spcPts val="0"/>
              </a:spcAft>
              <a:buNone/>
              <a:tabLst>
                <a:tab pos="260350" algn="l"/>
              </a:tabLst>
            </a:pPr>
            <a:r>
              <a:rPr lang="en-US" sz="1600" b="1" dirty="0" smtClean="0">
                <a:sym typeface="Wingdings" pitchFamily="2" charset="2"/>
              </a:rPr>
              <a:t>3. 	Flow and shape optimized</a:t>
            </a:r>
          </a:p>
          <a:p>
            <a:pPr marL="0" indent="0">
              <a:spcAft>
                <a:spcPts val="0"/>
              </a:spcAft>
              <a:buNone/>
              <a:tabLst>
                <a:tab pos="260350" algn="l"/>
              </a:tabLst>
            </a:pPr>
            <a:r>
              <a:rPr lang="en-US" sz="1600" dirty="0" smtClean="0">
                <a:sym typeface="Wingdings" pitchFamily="2" charset="2"/>
              </a:rPr>
              <a:t>	</a:t>
            </a:r>
            <a:r>
              <a:rPr lang="en-US" sz="1400" dirty="0" smtClean="0">
                <a:solidFill>
                  <a:srgbClr val="AD1E2D"/>
                </a:solidFill>
                <a:sym typeface="Wingdings" pitchFamily="2" charset="2"/>
              </a:rPr>
              <a:t>1827% B in 0.8 minutes</a:t>
            </a:r>
            <a:endParaRPr lang="nl-NL" sz="1400" dirty="0">
              <a:solidFill>
                <a:srgbClr val="AD1E2D"/>
              </a:solidFill>
            </a:endParaRPr>
          </a:p>
        </p:txBody>
      </p:sp>
      <p:sp>
        <p:nvSpPr>
          <p:cNvPr id="4" name="Title 3"/>
          <p:cNvSpPr>
            <a:spLocks noGrp="1"/>
          </p:cNvSpPr>
          <p:nvPr>
            <p:ph type="title"/>
          </p:nvPr>
        </p:nvSpPr>
        <p:spPr/>
        <p:txBody>
          <a:bodyPr/>
          <a:lstStyle/>
          <a:p>
            <a:r>
              <a:rPr lang="en-US" dirty="0" err="1" smtClean="0"/>
              <a:t>Infliximab</a:t>
            </a:r>
            <a:r>
              <a:rPr lang="en-US" dirty="0" smtClean="0"/>
              <a:t> – Vanquish System Ultra-fast Gradients</a:t>
            </a:r>
            <a:endParaRPr lang="nl-NL" dirty="0"/>
          </a:p>
        </p:txBody>
      </p:sp>
      <p:sp>
        <p:nvSpPr>
          <p:cNvPr id="11" name="Right Arrow 10"/>
          <p:cNvSpPr/>
          <p:nvPr/>
        </p:nvSpPr>
        <p:spPr bwMode="auto">
          <a:xfrm>
            <a:off x="5620311" y="1752600"/>
            <a:ext cx="1016000" cy="38100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Arial" pitchFamily="124" charset="0"/>
            </a:endParaRPr>
          </a:p>
        </p:txBody>
      </p:sp>
      <p:sp>
        <p:nvSpPr>
          <p:cNvPr id="16" name="Right Arrow 15"/>
          <p:cNvSpPr/>
          <p:nvPr/>
        </p:nvSpPr>
        <p:spPr bwMode="auto">
          <a:xfrm rot="8128967">
            <a:off x="5588000" y="3091925"/>
            <a:ext cx="1016000" cy="38100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2400" b="0" i="0" u="none" strike="noStrike" cap="none" normalizeH="0" baseline="0">
              <a:ln>
                <a:noFill/>
              </a:ln>
              <a:solidFill>
                <a:schemeClr val="tx1"/>
              </a:solidFill>
              <a:effectLst/>
              <a:latin typeface="Arial" pitchFamily="124" charset="0"/>
            </a:endParaRPr>
          </a:p>
        </p:txBody>
      </p:sp>
      <p:sp>
        <p:nvSpPr>
          <p:cNvPr id="13" name="Rounded Rectangle 12"/>
          <p:cNvSpPr/>
          <p:nvPr/>
        </p:nvSpPr>
        <p:spPr bwMode="auto">
          <a:xfrm>
            <a:off x="2529170" y="5606144"/>
            <a:ext cx="7115629" cy="661064"/>
          </a:xfrm>
          <a:prstGeom prst="roundRect">
            <a:avLst/>
          </a:prstGeom>
          <a:solidFill>
            <a:schemeClr val="accent6">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lvl="0" algn="ctr"/>
            <a:r>
              <a:rPr lang="en-US" sz="2000" b="1" i="1" dirty="0" smtClean="0">
                <a:solidFill>
                  <a:srgbClr val="FF0000"/>
                </a:solidFill>
              </a:rPr>
              <a:t>Resolution and number of charge variants maintained </a:t>
            </a:r>
            <a:br>
              <a:rPr lang="en-US" sz="2000" b="1" i="1" dirty="0" smtClean="0">
                <a:solidFill>
                  <a:srgbClr val="FF0000"/>
                </a:solidFill>
              </a:rPr>
            </a:br>
            <a:r>
              <a:rPr lang="en-US" sz="2000" b="1" i="1" dirty="0" smtClean="0">
                <a:solidFill>
                  <a:srgbClr val="FF0000"/>
                </a:solidFill>
              </a:rPr>
              <a:t>in sub-minute gradients</a:t>
            </a:r>
            <a:endParaRPr kumimoji="0" lang="en-US" sz="2000" b="1" i="1" u="none" strike="noStrike" cap="none" normalizeH="0" baseline="0" dirty="0">
              <a:ln>
                <a:noFill/>
              </a:ln>
              <a:solidFill>
                <a:srgbClr val="FF0000"/>
              </a:solidFill>
              <a:effectLst/>
              <a:latin typeface="Arial" pitchFamily="124" charset="0"/>
            </a:endParaRPr>
          </a:p>
        </p:txBody>
      </p:sp>
      <p:grpSp>
        <p:nvGrpSpPr>
          <p:cNvPr id="2" name="Group 22"/>
          <p:cNvGrpSpPr/>
          <p:nvPr/>
        </p:nvGrpSpPr>
        <p:grpSpPr>
          <a:xfrm>
            <a:off x="278697" y="899467"/>
            <a:ext cx="5301256" cy="2239021"/>
            <a:chOff x="209023" y="899467"/>
            <a:chExt cx="3975942" cy="2239021"/>
          </a:xfrm>
        </p:grpSpPr>
        <p:pic>
          <p:nvPicPr>
            <p:cNvPr id="1028" name="Picture 4"/>
            <p:cNvPicPr>
              <a:picLocks noChangeAspect="1" noChangeArrowheads="1"/>
            </p:cNvPicPr>
            <p:nvPr/>
          </p:nvPicPr>
          <p:blipFill>
            <a:blip r:embed="rId3" cstate="print"/>
            <a:srcRect/>
            <a:stretch>
              <a:fillRect/>
            </a:stretch>
          </p:blipFill>
          <p:spPr bwMode="auto">
            <a:xfrm>
              <a:off x="209023" y="942975"/>
              <a:ext cx="3913187" cy="2195513"/>
            </a:xfrm>
            <a:prstGeom prst="rect">
              <a:avLst/>
            </a:prstGeom>
            <a:noFill/>
            <a:ln w="9525">
              <a:noFill/>
              <a:miter lim="800000"/>
              <a:headEnd/>
              <a:tailEnd/>
            </a:ln>
            <a:effectLst/>
          </p:spPr>
        </p:pic>
        <p:sp>
          <p:nvSpPr>
            <p:cNvPr id="15" name="TextBox 14"/>
            <p:cNvSpPr txBox="1"/>
            <p:nvPr/>
          </p:nvSpPr>
          <p:spPr>
            <a:xfrm>
              <a:off x="1933186" y="2132856"/>
              <a:ext cx="1277033" cy="338554"/>
            </a:xfrm>
            <a:prstGeom prst="rect">
              <a:avLst/>
            </a:prstGeom>
            <a:noFill/>
          </p:spPr>
          <p:txBody>
            <a:bodyPr wrap="none" rtlCol="0">
              <a:spAutoFit/>
            </a:bodyPr>
            <a:lstStyle/>
            <a:p>
              <a:r>
                <a:rPr lang="en-US" sz="1600" b="1" dirty="0" smtClean="0">
                  <a:solidFill>
                    <a:srgbClr val="AD1E2D"/>
                  </a:solidFill>
                </a:rPr>
                <a:t>10 min grad</a:t>
              </a:r>
              <a:r>
                <a:rPr lang="nl-NL" sz="1600" b="1" dirty="0" smtClean="0">
                  <a:solidFill>
                    <a:srgbClr val="AD1E2D"/>
                  </a:solidFill>
                </a:rPr>
                <a:t>ient</a:t>
              </a:r>
              <a:endParaRPr lang="en-US" sz="1600" b="1" dirty="0" smtClean="0">
                <a:solidFill>
                  <a:srgbClr val="AD1E2D"/>
                </a:solidFill>
              </a:endParaRPr>
            </a:p>
          </p:txBody>
        </p:sp>
        <p:sp>
          <p:nvSpPr>
            <p:cNvPr id="20" name="Rectangle 19"/>
            <p:cNvSpPr/>
            <p:nvPr/>
          </p:nvSpPr>
          <p:spPr bwMode="auto">
            <a:xfrm>
              <a:off x="367555" y="899467"/>
              <a:ext cx="3817410" cy="9729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grpSp>
      <p:grpSp>
        <p:nvGrpSpPr>
          <p:cNvPr id="3" name="Group 23"/>
          <p:cNvGrpSpPr/>
          <p:nvPr/>
        </p:nvGrpSpPr>
        <p:grpSpPr>
          <a:xfrm>
            <a:off x="6735068" y="892395"/>
            <a:ext cx="5254757" cy="2237128"/>
            <a:chOff x="5051301" y="892395"/>
            <a:chExt cx="3941068" cy="2237128"/>
          </a:xfrm>
        </p:grpSpPr>
        <p:pic>
          <p:nvPicPr>
            <p:cNvPr id="1030" name="Picture 6"/>
            <p:cNvPicPr>
              <a:picLocks noChangeAspect="1" noChangeArrowheads="1"/>
            </p:cNvPicPr>
            <p:nvPr/>
          </p:nvPicPr>
          <p:blipFill>
            <a:blip r:embed="rId4" cstate="print"/>
            <a:srcRect/>
            <a:stretch>
              <a:fillRect/>
            </a:stretch>
          </p:blipFill>
          <p:spPr bwMode="auto">
            <a:xfrm>
              <a:off x="5051301" y="934010"/>
              <a:ext cx="3913187" cy="2195513"/>
            </a:xfrm>
            <a:prstGeom prst="rect">
              <a:avLst/>
            </a:prstGeom>
            <a:noFill/>
            <a:ln w="9525">
              <a:noFill/>
              <a:miter lim="800000"/>
              <a:headEnd/>
              <a:tailEnd/>
            </a:ln>
            <a:effectLst/>
          </p:spPr>
        </p:pic>
        <p:sp>
          <p:nvSpPr>
            <p:cNvPr id="26" name="TextBox 25"/>
            <p:cNvSpPr txBox="1"/>
            <p:nvPr/>
          </p:nvSpPr>
          <p:spPr>
            <a:xfrm>
              <a:off x="6871535" y="1268760"/>
              <a:ext cx="1191673" cy="338554"/>
            </a:xfrm>
            <a:prstGeom prst="rect">
              <a:avLst/>
            </a:prstGeom>
            <a:noFill/>
          </p:spPr>
          <p:txBody>
            <a:bodyPr wrap="none" rtlCol="0">
              <a:spAutoFit/>
            </a:bodyPr>
            <a:lstStyle/>
            <a:p>
              <a:r>
                <a:rPr lang="en-US" sz="1600" b="1" dirty="0" smtClean="0">
                  <a:solidFill>
                    <a:srgbClr val="AD1E2D"/>
                  </a:solidFill>
                </a:rPr>
                <a:t>5 min grad</a:t>
              </a:r>
              <a:r>
                <a:rPr lang="nl-NL" sz="1600" b="1" dirty="0" smtClean="0">
                  <a:solidFill>
                    <a:srgbClr val="AD1E2D"/>
                  </a:solidFill>
                </a:rPr>
                <a:t>ient</a:t>
              </a:r>
              <a:endParaRPr lang="en-US" sz="1600" b="1" dirty="0" smtClean="0">
                <a:solidFill>
                  <a:srgbClr val="AD1E2D"/>
                </a:solidFill>
              </a:endParaRPr>
            </a:p>
          </p:txBody>
        </p:sp>
        <p:sp>
          <p:nvSpPr>
            <p:cNvPr id="21" name="Rectangle 20"/>
            <p:cNvSpPr/>
            <p:nvPr/>
          </p:nvSpPr>
          <p:spPr bwMode="auto">
            <a:xfrm>
              <a:off x="5174959" y="892395"/>
              <a:ext cx="3817410" cy="9729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grpSp>
      <p:grpSp>
        <p:nvGrpSpPr>
          <p:cNvPr id="5" name="Group 24"/>
          <p:cNvGrpSpPr/>
          <p:nvPr/>
        </p:nvGrpSpPr>
        <p:grpSpPr>
          <a:xfrm>
            <a:off x="302248" y="3268660"/>
            <a:ext cx="5266817" cy="2230643"/>
            <a:chOff x="226685" y="3268659"/>
            <a:chExt cx="3950113" cy="2230643"/>
          </a:xfrm>
        </p:grpSpPr>
        <p:pic>
          <p:nvPicPr>
            <p:cNvPr id="1032" name="Picture 8"/>
            <p:cNvPicPr>
              <a:picLocks noChangeAspect="1" noChangeArrowheads="1"/>
            </p:cNvPicPr>
            <p:nvPr/>
          </p:nvPicPr>
          <p:blipFill>
            <a:blip r:embed="rId5" cstate="print"/>
            <a:srcRect/>
            <a:stretch>
              <a:fillRect/>
            </a:stretch>
          </p:blipFill>
          <p:spPr bwMode="auto">
            <a:xfrm>
              <a:off x="226685" y="3303789"/>
              <a:ext cx="3913187" cy="2195513"/>
            </a:xfrm>
            <a:prstGeom prst="rect">
              <a:avLst/>
            </a:prstGeom>
            <a:noFill/>
            <a:ln w="9525">
              <a:noFill/>
              <a:miter lim="800000"/>
              <a:headEnd/>
              <a:tailEnd/>
            </a:ln>
            <a:effectLst/>
          </p:spPr>
        </p:pic>
        <p:sp>
          <p:nvSpPr>
            <p:cNvPr id="27" name="TextBox 26"/>
            <p:cNvSpPr txBox="1"/>
            <p:nvPr/>
          </p:nvSpPr>
          <p:spPr>
            <a:xfrm>
              <a:off x="539552" y="3522494"/>
              <a:ext cx="1320314" cy="338554"/>
            </a:xfrm>
            <a:prstGeom prst="rect">
              <a:avLst/>
            </a:prstGeom>
            <a:noFill/>
          </p:spPr>
          <p:txBody>
            <a:bodyPr wrap="none" rtlCol="0">
              <a:spAutoFit/>
            </a:bodyPr>
            <a:lstStyle/>
            <a:p>
              <a:r>
                <a:rPr lang="en-US" sz="1600" b="1" dirty="0" smtClean="0">
                  <a:solidFill>
                    <a:srgbClr val="AD1E2D"/>
                  </a:solidFill>
                </a:rPr>
                <a:t>0.8 min grad</a:t>
              </a:r>
              <a:r>
                <a:rPr lang="nl-NL" sz="1600" b="1" dirty="0" smtClean="0">
                  <a:solidFill>
                    <a:srgbClr val="AD1E2D"/>
                  </a:solidFill>
                </a:rPr>
                <a:t>ient</a:t>
              </a:r>
              <a:endParaRPr lang="en-US" sz="1600" b="1" dirty="0" smtClean="0">
                <a:solidFill>
                  <a:srgbClr val="AD1E2D"/>
                </a:solidFill>
              </a:endParaRPr>
            </a:p>
          </p:txBody>
        </p:sp>
        <p:sp>
          <p:nvSpPr>
            <p:cNvPr id="22" name="Rectangle 21"/>
            <p:cNvSpPr/>
            <p:nvPr/>
          </p:nvSpPr>
          <p:spPr bwMode="auto">
            <a:xfrm>
              <a:off x="359388" y="3268659"/>
              <a:ext cx="3817410" cy="9729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grpSp>
      <p:grpSp>
        <p:nvGrpSpPr>
          <p:cNvPr id="6" name="Group 32"/>
          <p:cNvGrpSpPr/>
          <p:nvPr/>
        </p:nvGrpSpPr>
        <p:grpSpPr>
          <a:xfrm>
            <a:off x="490074" y="996478"/>
            <a:ext cx="4912656" cy="2036623"/>
            <a:chOff x="367555" y="996477"/>
            <a:chExt cx="3684491" cy="2036623"/>
          </a:xfrm>
        </p:grpSpPr>
        <p:sp>
          <p:nvSpPr>
            <p:cNvPr id="28" name="Rectangle 27"/>
            <p:cNvSpPr/>
            <p:nvPr/>
          </p:nvSpPr>
          <p:spPr bwMode="auto">
            <a:xfrm>
              <a:off x="367555" y="996765"/>
              <a:ext cx="815786" cy="2036335"/>
            </a:xfrm>
            <a:prstGeom prst="rect">
              <a:avLst/>
            </a:prstGeom>
            <a:solidFill>
              <a:srgbClr val="FF0000">
                <a:alpha val="5098"/>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sp>
          <p:nvSpPr>
            <p:cNvPr id="29" name="Rectangle 28"/>
            <p:cNvSpPr/>
            <p:nvPr/>
          </p:nvSpPr>
          <p:spPr bwMode="auto">
            <a:xfrm>
              <a:off x="1811997" y="996477"/>
              <a:ext cx="2240049" cy="2036335"/>
            </a:xfrm>
            <a:prstGeom prst="rect">
              <a:avLst/>
            </a:prstGeom>
            <a:solidFill>
              <a:srgbClr val="FF0000">
                <a:alpha val="5098"/>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800" dirty="0" smtClean="0">
                <a:latin typeface="Arial" pitchFamily="124" charset="0"/>
              </a:endParaRPr>
            </a:p>
          </p:txBody>
        </p:sp>
      </p:grpSp>
    </p:spTree>
    <p:extLst>
      <p:ext uri="{BB962C8B-B14F-4D97-AF65-F5344CB8AC3E}">
        <p14:creationId xmlns:p14="http://schemas.microsoft.com/office/powerpoint/2010/main" xmlns="" val="91765628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0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1000"/>
                                        <p:tgtEl>
                                          <p:spTgt spid="16"/>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1000"/>
                                        <p:tgtEl>
                                          <p:spTgt spid="5"/>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2000"/>
                                        <p:tgtEl>
                                          <p:spTgt spid="9">
                                            <p:txEl>
                                              <p:pRg st="0" end="0"/>
                                            </p:txEl>
                                          </p:spTgt>
                                        </p:tgtEl>
                                      </p:cBhvr>
                                    </p:animEffect>
                                  </p:childTnLst>
                                </p:cTn>
                              </p:par>
                            </p:childTnLst>
                          </p:cTn>
                        </p:par>
                        <p:par>
                          <p:cTn id="29" fill="hold">
                            <p:stCondLst>
                              <p:cond delay="4000"/>
                            </p:stCondLst>
                            <p:childTnLst>
                              <p:par>
                                <p:cTn id="30" presetID="10" presetClass="entr" presetSubtype="0" fill="hold" grpId="0" nodeType="afterEffect">
                                  <p:stCondLst>
                                    <p:cond delay="0"/>
                                  </p:stCondLst>
                                  <p:childTnLst>
                                    <p:set>
                                      <p:cBhvr>
                                        <p:cTn id="31" dur="1" fill="hold">
                                          <p:stCondLst>
                                            <p:cond delay="0"/>
                                          </p:stCondLst>
                                        </p:cTn>
                                        <p:tgtEl>
                                          <p:spTgt spid="9">
                                            <p:txEl>
                                              <p:pRg st="1" end="1"/>
                                            </p:txEl>
                                          </p:spTgt>
                                        </p:tgtEl>
                                        <p:attrNameLst>
                                          <p:attrName>style.visibility</p:attrName>
                                        </p:attrNameLst>
                                      </p:cBhvr>
                                      <p:to>
                                        <p:strVal val="visible"/>
                                      </p:to>
                                    </p:set>
                                    <p:animEffect transition="in" filter="fade">
                                      <p:cBhvr>
                                        <p:cTn id="32" dur="2000"/>
                                        <p:tgtEl>
                                          <p:spTgt spid="9">
                                            <p:txEl>
                                              <p:pRg st="1" end="1"/>
                                            </p:txEl>
                                          </p:spTgt>
                                        </p:tgtEl>
                                      </p:cBhvr>
                                    </p:animEffect>
                                  </p:childTnLst>
                                </p:cTn>
                              </p:par>
                            </p:childTnLst>
                          </p:cTn>
                        </p:par>
                        <p:par>
                          <p:cTn id="33" fill="hold">
                            <p:stCondLst>
                              <p:cond delay="6000"/>
                            </p:stCondLst>
                            <p:childTnLst>
                              <p:par>
                                <p:cTn id="34" presetID="10" presetClass="entr" presetSubtype="0" fill="hold" grpId="0" nodeType="afterEffect">
                                  <p:stCondLst>
                                    <p:cond delay="0"/>
                                  </p:stCondLst>
                                  <p:childTnLst>
                                    <p:set>
                                      <p:cBhvr>
                                        <p:cTn id="35" dur="1" fill="hold">
                                          <p:stCondLst>
                                            <p:cond delay="0"/>
                                          </p:stCondLst>
                                        </p:cTn>
                                        <p:tgtEl>
                                          <p:spTgt spid="9">
                                            <p:txEl>
                                              <p:pRg st="2" end="2"/>
                                            </p:txEl>
                                          </p:spTgt>
                                        </p:tgtEl>
                                        <p:attrNameLst>
                                          <p:attrName>style.visibility</p:attrName>
                                        </p:attrNameLst>
                                      </p:cBhvr>
                                      <p:to>
                                        <p:strVal val="visible"/>
                                      </p:to>
                                    </p:set>
                                    <p:animEffect transition="in" filter="fade">
                                      <p:cBhvr>
                                        <p:cTn id="36" dur="2000"/>
                                        <p:tgtEl>
                                          <p:spTgt spid="9">
                                            <p:txEl>
                                              <p:pRg st="2" end="2"/>
                                            </p:txEl>
                                          </p:spTgt>
                                        </p:tgtEl>
                                      </p:cBhvr>
                                    </p:animEffect>
                                  </p:childTnLst>
                                </p:cTn>
                              </p:par>
                            </p:childTnLst>
                          </p:cTn>
                        </p:par>
                        <p:par>
                          <p:cTn id="37" fill="hold">
                            <p:stCondLst>
                              <p:cond delay="8000"/>
                            </p:stCondLst>
                            <p:childTnLst>
                              <p:par>
                                <p:cTn id="38" presetID="10" presetClass="entr" presetSubtype="0" fill="hold" grpId="0" nodeType="afterEffect">
                                  <p:stCondLst>
                                    <p:cond delay="0"/>
                                  </p:stCondLst>
                                  <p:childTnLst>
                                    <p:set>
                                      <p:cBhvr>
                                        <p:cTn id="39" dur="1" fill="hold">
                                          <p:stCondLst>
                                            <p:cond delay="0"/>
                                          </p:stCondLst>
                                        </p:cTn>
                                        <p:tgtEl>
                                          <p:spTgt spid="9">
                                            <p:txEl>
                                              <p:pRg st="3" end="3"/>
                                            </p:txEl>
                                          </p:spTgt>
                                        </p:tgtEl>
                                        <p:attrNameLst>
                                          <p:attrName>style.visibility</p:attrName>
                                        </p:attrNameLst>
                                      </p:cBhvr>
                                      <p:to>
                                        <p:strVal val="visible"/>
                                      </p:to>
                                    </p:set>
                                    <p:animEffect transition="in" filter="fade">
                                      <p:cBhvr>
                                        <p:cTn id="40" dur="2000"/>
                                        <p:tgtEl>
                                          <p:spTgt spid="9">
                                            <p:txEl>
                                              <p:pRg st="3" end="3"/>
                                            </p:txEl>
                                          </p:spTgt>
                                        </p:tgtEl>
                                      </p:cBhvr>
                                    </p:animEffect>
                                  </p:childTnLst>
                                </p:cTn>
                              </p:par>
                            </p:childTnLst>
                          </p:cTn>
                        </p:par>
                        <p:par>
                          <p:cTn id="41" fill="hold">
                            <p:stCondLst>
                              <p:cond delay="10000"/>
                            </p:stCondLst>
                            <p:childTnLst>
                              <p:par>
                                <p:cTn id="42" presetID="10" presetClass="entr" presetSubtype="0" fill="hold" grpId="0" nodeType="afterEffect">
                                  <p:stCondLst>
                                    <p:cond delay="0"/>
                                  </p:stCondLst>
                                  <p:childTnLst>
                                    <p:set>
                                      <p:cBhvr>
                                        <p:cTn id="43" dur="1" fill="hold">
                                          <p:stCondLst>
                                            <p:cond delay="0"/>
                                          </p:stCondLst>
                                        </p:cTn>
                                        <p:tgtEl>
                                          <p:spTgt spid="9">
                                            <p:txEl>
                                              <p:pRg st="4" end="4"/>
                                            </p:txEl>
                                          </p:spTgt>
                                        </p:tgtEl>
                                        <p:attrNameLst>
                                          <p:attrName>style.visibility</p:attrName>
                                        </p:attrNameLst>
                                      </p:cBhvr>
                                      <p:to>
                                        <p:strVal val="visible"/>
                                      </p:to>
                                    </p:set>
                                    <p:animEffect transition="in" filter="fade">
                                      <p:cBhvr>
                                        <p:cTn id="44" dur="2000"/>
                                        <p:tgtEl>
                                          <p:spTgt spid="9">
                                            <p:txEl>
                                              <p:pRg st="4" end="4"/>
                                            </p:txEl>
                                          </p:spTgt>
                                        </p:tgtEl>
                                      </p:cBhvr>
                                    </p:animEffect>
                                  </p:childTnLst>
                                </p:cTn>
                              </p:par>
                            </p:childTnLst>
                          </p:cTn>
                        </p:par>
                        <p:par>
                          <p:cTn id="45" fill="hold">
                            <p:stCondLst>
                              <p:cond delay="12000"/>
                            </p:stCondLst>
                            <p:childTnLst>
                              <p:par>
                                <p:cTn id="46" presetID="10" presetClass="entr" presetSubtype="0" fill="hold" grpId="0" nodeType="afterEffect">
                                  <p:stCondLst>
                                    <p:cond delay="0"/>
                                  </p:stCondLst>
                                  <p:childTnLst>
                                    <p:set>
                                      <p:cBhvr>
                                        <p:cTn id="47" dur="1" fill="hold">
                                          <p:stCondLst>
                                            <p:cond delay="0"/>
                                          </p:stCondLst>
                                        </p:cTn>
                                        <p:tgtEl>
                                          <p:spTgt spid="9">
                                            <p:txEl>
                                              <p:pRg st="5" end="5"/>
                                            </p:txEl>
                                          </p:spTgt>
                                        </p:tgtEl>
                                        <p:attrNameLst>
                                          <p:attrName>style.visibility</p:attrName>
                                        </p:attrNameLst>
                                      </p:cBhvr>
                                      <p:to>
                                        <p:strVal val="visible"/>
                                      </p:to>
                                    </p:set>
                                    <p:animEffect transition="in" filter="fade">
                                      <p:cBhvr>
                                        <p:cTn id="48" dur="2000"/>
                                        <p:tgtEl>
                                          <p:spTgt spid="9">
                                            <p:txEl>
                                              <p:pRg st="5" end="5"/>
                                            </p:txEl>
                                          </p:spTgt>
                                        </p:tgtEl>
                                      </p:cBhvr>
                                    </p:animEffect>
                                  </p:childTnLst>
                                </p:cTn>
                              </p:par>
                            </p:childTnLst>
                          </p:cTn>
                        </p:par>
                        <p:par>
                          <p:cTn id="49" fill="hold">
                            <p:stCondLst>
                              <p:cond delay="14000"/>
                            </p:stCondLst>
                            <p:childTnLst>
                              <p:par>
                                <p:cTn id="50" presetID="10" presetClass="entr" presetSubtype="0" fill="hold" grpId="0" nodeType="afterEffect">
                                  <p:stCondLst>
                                    <p:cond delay="0"/>
                                  </p:stCondLst>
                                  <p:childTnLst>
                                    <p:set>
                                      <p:cBhvr>
                                        <p:cTn id="51" dur="1" fill="hold">
                                          <p:stCondLst>
                                            <p:cond delay="0"/>
                                          </p:stCondLst>
                                        </p:cTn>
                                        <p:tgtEl>
                                          <p:spTgt spid="9">
                                            <p:txEl>
                                              <p:pRg st="6" end="6"/>
                                            </p:txEl>
                                          </p:spTgt>
                                        </p:tgtEl>
                                        <p:attrNameLst>
                                          <p:attrName>style.visibility</p:attrName>
                                        </p:attrNameLst>
                                      </p:cBhvr>
                                      <p:to>
                                        <p:strVal val="visible"/>
                                      </p:to>
                                    </p:set>
                                    <p:animEffect transition="in" filter="fade">
                                      <p:cBhvr>
                                        <p:cTn id="52" dur="2000"/>
                                        <p:tgtEl>
                                          <p:spTgt spid="9">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animBg="1"/>
      <p:bldP spid="16"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6900004" y="2752268"/>
            <a:ext cx="4915628" cy="1658363"/>
            <a:chOff x="6898207" y="2434798"/>
            <a:chExt cx="4914348" cy="1658363"/>
          </a:xfrm>
        </p:grpSpPr>
        <p:grpSp>
          <p:nvGrpSpPr>
            <p:cNvPr id="4" name="Group 45"/>
            <p:cNvGrpSpPr/>
            <p:nvPr/>
          </p:nvGrpSpPr>
          <p:grpSpPr>
            <a:xfrm>
              <a:off x="6898207" y="2514135"/>
              <a:ext cx="4914348" cy="1579026"/>
              <a:chOff x="7704890" y="1145887"/>
              <a:chExt cx="4131342" cy="1579026"/>
            </a:xfrm>
          </p:grpSpPr>
          <p:sp>
            <p:nvSpPr>
              <p:cNvPr id="47" name="Rectangle 46"/>
              <p:cNvSpPr/>
              <p:nvPr/>
            </p:nvSpPr>
            <p:spPr bwMode="auto">
              <a:xfrm>
                <a:off x="7704890" y="1145887"/>
                <a:ext cx="4131342" cy="1579026"/>
              </a:xfrm>
              <a:prstGeom prst="rect">
                <a:avLst/>
              </a:prstGeom>
              <a:solidFill>
                <a:schemeClr val="bg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9" name="Rectangle 48"/>
              <p:cNvSpPr/>
              <p:nvPr/>
            </p:nvSpPr>
            <p:spPr>
              <a:xfrm>
                <a:off x="7885889" y="1377582"/>
                <a:ext cx="1398201" cy="1227600"/>
              </a:xfrm>
              <a:prstGeom prst="rect">
                <a:avLst/>
              </a:prstGeom>
              <a:solidFill>
                <a:schemeClr val="bg1">
                  <a:alpha val="71000"/>
                </a:schemeClr>
              </a:solidFill>
              <a:ln w="9525" cap="flat" cmpd="sng" algn="ctr">
                <a:solidFill>
                  <a:schemeClr val="bg1"/>
                </a:solidFill>
                <a:prstDash val="solid"/>
                <a:round/>
                <a:headEnd type="none" w="med" len="med"/>
                <a:tailEnd type="none" w="med" len="med"/>
              </a:ln>
              <a:effectLst/>
            </p:spPr>
            <p:txBody>
              <a:bodyPr wrap="square">
                <a:noAutofit/>
              </a:bodyPr>
              <a:lstStyle/>
              <a:p>
                <a:pPr marL="188913" lvl="0" indent="-188913" defTabSz="171450" eaLnBrk="1" hangingPunct="1">
                  <a:spcAft>
                    <a:spcPts val="600"/>
                  </a:spcAft>
                  <a:buFontTx/>
                  <a:buChar char="•"/>
                </a:pPr>
                <a:r>
                  <a:rPr lang="en-US" sz="1200" kern="0" spc="-30" dirty="0" smtClean="0">
                    <a:solidFill>
                      <a:srgbClr val="3F3F3F"/>
                    </a:solidFill>
                    <a:latin typeface="Arial"/>
                    <a:ea typeface="ＭＳ Ｐゴシック" pitchFamily="-60" charset="-128"/>
                  </a:rPr>
                  <a:t>Review the applications</a:t>
                </a:r>
              </a:p>
              <a:p>
                <a:pPr marL="188913" lvl="0" indent="-188913" defTabSz="171450" eaLnBrk="1" hangingPunct="1">
                  <a:spcAft>
                    <a:spcPts val="600"/>
                  </a:spcAft>
                  <a:buFontTx/>
                  <a:buChar char="•"/>
                </a:pPr>
                <a:r>
                  <a:rPr lang="en-US" sz="1200" kern="0" spc="-30" dirty="0" smtClean="0">
                    <a:solidFill>
                      <a:srgbClr val="3F3F3F"/>
                    </a:solidFill>
                    <a:latin typeface="Arial"/>
                    <a:ea typeface="ＭＳ Ｐゴシック" pitchFamily="-60" charset="-128"/>
                  </a:rPr>
                  <a:t>Download the Chromeleon </a:t>
                </a:r>
                <a:r>
                  <a:rPr lang="en-US" sz="1200" kern="0" spc="-30" dirty="0" err="1" smtClean="0">
                    <a:solidFill>
                      <a:srgbClr val="3F3F3F"/>
                    </a:solidFill>
                    <a:latin typeface="Arial"/>
                    <a:ea typeface="ＭＳ Ｐゴシック" pitchFamily="-60" charset="-128"/>
                  </a:rPr>
                  <a:t>eWorkflows</a:t>
                </a:r>
                <a:endParaRPr lang="en-US" sz="1200" kern="0" spc="-30" dirty="0">
                  <a:solidFill>
                    <a:srgbClr val="3F3F3F"/>
                  </a:solidFill>
                  <a:latin typeface="Arial"/>
                  <a:ea typeface="ＭＳ Ｐゴシック" pitchFamily="-60" charset="-128"/>
                </a:endParaRPr>
              </a:p>
            </p:txBody>
          </p:sp>
        </p:grpSp>
        <p:sp>
          <p:nvSpPr>
            <p:cNvPr id="10" name="Rectangle 9"/>
            <p:cNvSpPr/>
            <p:nvPr/>
          </p:nvSpPr>
          <p:spPr bwMode="auto">
            <a:xfrm>
              <a:off x="6898207" y="2434798"/>
              <a:ext cx="4914000" cy="75600"/>
            </a:xfrm>
            <a:prstGeom prst="rect">
              <a:avLst/>
            </a:prstGeom>
            <a:solidFill>
              <a:srgbClr val="B5BF00"/>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sz="1100" dirty="0">
                <a:solidFill>
                  <a:srgbClr val="3F3F3F"/>
                </a:solidFill>
                <a:latin typeface="Arial" pitchFamily="68" charset="0"/>
              </a:endParaRPr>
            </a:p>
          </p:txBody>
        </p:sp>
      </p:grpSp>
      <p:grpSp>
        <p:nvGrpSpPr>
          <p:cNvPr id="9" name="Group 33"/>
          <p:cNvGrpSpPr/>
          <p:nvPr/>
        </p:nvGrpSpPr>
        <p:grpSpPr>
          <a:xfrm>
            <a:off x="6900004" y="4574804"/>
            <a:ext cx="4915628" cy="1579028"/>
            <a:chOff x="7704890" y="1145885"/>
            <a:chExt cx="4131342" cy="1579028"/>
          </a:xfrm>
        </p:grpSpPr>
        <p:sp>
          <p:nvSpPr>
            <p:cNvPr id="35" name="Rectangle 34"/>
            <p:cNvSpPr/>
            <p:nvPr/>
          </p:nvSpPr>
          <p:spPr bwMode="auto">
            <a:xfrm>
              <a:off x="7704890" y="1145887"/>
              <a:ext cx="4131342" cy="1579026"/>
            </a:xfrm>
            <a:prstGeom prst="rect">
              <a:avLst/>
            </a:prstGeom>
            <a:solidFill>
              <a:schemeClr val="bg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6" name="Rectangle 35"/>
            <p:cNvSpPr/>
            <p:nvPr/>
          </p:nvSpPr>
          <p:spPr bwMode="auto">
            <a:xfrm>
              <a:off x="7704890" y="1145885"/>
              <a:ext cx="4130864" cy="75060"/>
            </a:xfrm>
            <a:prstGeom prst="rect">
              <a:avLst/>
            </a:prstGeom>
            <a:solidFill>
              <a:srgbClr val="78256F"/>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endParaRPr lang="en-US">
                <a:latin typeface="Arial" pitchFamily="68" charset="0"/>
              </a:endParaRPr>
            </a:p>
          </p:txBody>
        </p:sp>
        <p:sp>
          <p:nvSpPr>
            <p:cNvPr id="37" name="Rectangle 36"/>
            <p:cNvSpPr>
              <a:spLocks/>
            </p:cNvSpPr>
            <p:nvPr/>
          </p:nvSpPr>
          <p:spPr>
            <a:xfrm>
              <a:off x="7885889" y="1377582"/>
              <a:ext cx="1395175" cy="1227600"/>
            </a:xfrm>
            <a:prstGeom prst="rect">
              <a:avLst/>
            </a:prstGeom>
            <a:solidFill>
              <a:schemeClr val="bg1">
                <a:alpha val="71000"/>
              </a:schemeClr>
            </a:solidFill>
            <a:ln w="9525" cap="flat" cmpd="sng" algn="ctr">
              <a:solidFill>
                <a:schemeClr val="bg1"/>
              </a:solidFill>
              <a:prstDash val="solid"/>
              <a:round/>
              <a:headEnd type="none" w="med" len="med"/>
              <a:tailEnd type="none" w="med" len="med"/>
            </a:ln>
            <a:effectLst/>
          </p:spPr>
          <p:txBody>
            <a:bodyPr wrap="square">
              <a:noAutofit/>
            </a:bodyPr>
            <a:lstStyle/>
            <a:p>
              <a:pPr marL="188913" lvl="0" indent="-188913" defTabSz="171450" eaLnBrk="1" hangingPunct="1">
                <a:spcAft>
                  <a:spcPts val="600"/>
                </a:spcAft>
                <a:buFontTx/>
                <a:buChar char="•"/>
              </a:pPr>
              <a:r>
                <a:rPr lang="en-US" sz="1200" kern="0" spc="-30" dirty="0" smtClean="0">
                  <a:solidFill>
                    <a:srgbClr val="3F3F3F"/>
                  </a:solidFill>
                  <a:latin typeface="Arial"/>
                  <a:ea typeface="ＭＳ Ｐゴシック" pitchFamily="-60" charset="-128"/>
                </a:rPr>
                <a:t>Run the </a:t>
              </a:r>
              <a:r>
                <a:rPr lang="en-US" sz="1200" kern="0" spc="-30" dirty="0" err="1" smtClean="0">
                  <a:solidFill>
                    <a:srgbClr val="3F3F3F"/>
                  </a:solidFill>
                  <a:latin typeface="Arial"/>
                  <a:ea typeface="ＭＳ Ｐゴシック" pitchFamily="-60" charset="-128"/>
                </a:rPr>
                <a:t>eWorkflow</a:t>
              </a:r>
              <a:r>
                <a:rPr lang="en-US" sz="1200" kern="0" spc="-30" dirty="0">
                  <a:solidFill>
                    <a:srgbClr val="3F3F3F"/>
                  </a:solidFill>
                  <a:latin typeface="Arial"/>
                  <a:ea typeface="ＭＳ Ｐゴシック" pitchFamily="-60" charset="-128"/>
                </a:rPr>
                <a:t>  in Chromeleon </a:t>
              </a:r>
            </a:p>
          </p:txBody>
        </p:sp>
      </p:grpSp>
      <p:sp>
        <p:nvSpPr>
          <p:cNvPr id="2" name="Title 1"/>
          <p:cNvSpPr>
            <a:spLocks noGrp="1"/>
          </p:cNvSpPr>
          <p:nvPr>
            <p:ph type="title"/>
          </p:nvPr>
        </p:nvSpPr>
        <p:spPr/>
        <p:txBody>
          <a:bodyPr/>
          <a:lstStyle/>
          <a:p>
            <a:r>
              <a:rPr lang="en-US" dirty="0" err="1" smtClean="0"/>
              <a:t>AppsLab</a:t>
            </a:r>
            <a:r>
              <a:rPr lang="en-US" dirty="0" smtClean="0"/>
              <a:t> - Search, Find and Implement Applications</a:t>
            </a:r>
            <a:endParaRPr lang="en-US" dirty="0"/>
          </a:p>
        </p:txBody>
      </p:sp>
      <p:sp>
        <p:nvSpPr>
          <p:cNvPr id="6" name="TextBox 5"/>
          <p:cNvSpPr txBox="1"/>
          <p:nvPr/>
        </p:nvSpPr>
        <p:spPr>
          <a:xfrm>
            <a:off x="253910" y="5879124"/>
            <a:ext cx="6194290" cy="400110"/>
          </a:xfrm>
          <a:prstGeom prst="rect">
            <a:avLst/>
          </a:prstGeom>
          <a:noFill/>
        </p:spPr>
        <p:txBody>
          <a:bodyPr wrap="square" rtlCol="0">
            <a:spAutoFit/>
          </a:bodyPr>
          <a:lstStyle/>
          <a:p>
            <a:pPr algn="ctr"/>
            <a:r>
              <a:rPr lang="en-US" sz="2000" dirty="0" smtClean="0">
                <a:solidFill>
                  <a:srgbClr val="009EDB"/>
                </a:solidFill>
                <a:hlinkClick r:id="rId2"/>
              </a:rPr>
              <a:t>thermofisher.com/</a:t>
            </a:r>
            <a:r>
              <a:rPr lang="en-US" sz="2000" dirty="0" err="1" smtClean="0">
                <a:solidFill>
                  <a:srgbClr val="009EDB"/>
                </a:solidFill>
                <a:hlinkClick r:id="rId2"/>
              </a:rPr>
              <a:t>appslab</a:t>
            </a:r>
            <a:endParaRPr lang="en-US" sz="2000" dirty="0">
              <a:solidFill>
                <a:srgbClr val="009EDB"/>
              </a:solidFill>
            </a:endParaRPr>
          </a:p>
        </p:txBody>
      </p:sp>
      <p:grpSp>
        <p:nvGrpSpPr>
          <p:cNvPr id="13" name="Group 28"/>
          <p:cNvGrpSpPr/>
          <p:nvPr/>
        </p:nvGrpSpPr>
        <p:grpSpPr>
          <a:xfrm>
            <a:off x="6900004" y="972180"/>
            <a:ext cx="4915628" cy="1654626"/>
            <a:chOff x="6898207" y="1098013"/>
            <a:chExt cx="4914348" cy="1654626"/>
          </a:xfrm>
        </p:grpSpPr>
        <p:grpSp>
          <p:nvGrpSpPr>
            <p:cNvPr id="14" name="Group 29"/>
            <p:cNvGrpSpPr/>
            <p:nvPr/>
          </p:nvGrpSpPr>
          <p:grpSpPr>
            <a:xfrm>
              <a:off x="6898207" y="1173613"/>
              <a:ext cx="4914348" cy="1579026"/>
              <a:chOff x="7704890" y="1145887"/>
              <a:chExt cx="4131342" cy="1579026"/>
            </a:xfrm>
          </p:grpSpPr>
          <p:sp>
            <p:nvSpPr>
              <p:cNvPr id="31" name="Rectangle 30"/>
              <p:cNvSpPr/>
              <p:nvPr/>
            </p:nvSpPr>
            <p:spPr bwMode="auto">
              <a:xfrm>
                <a:off x="7704890" y="1145887"/>
                <a:ext cx="4131342" cy="1579026"/>
              </a:xfrm>
              <a:prstGeom prst="rect">
                <a:avLst/>
              </a:prstGeom>
              <a:solidFill>
                <a:schemeClr val="bg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3" name="Rectangle 32"/>
              <p:cNvSpPr/>
              <p:nvPr/>
            </p:nvSpPr>
            <p:spPr>
              <a:xfrm>
                <a:off x="7885890" y="1377581"/>
                <a:ext cx="1399486" cy="1225981"/>
              </a:xfrm>
              <a:prstGeom prst="rect">
                <a:avLst/>
              </a:prstGeom>
              <a:solidFill>
                <a:schemeClr val="bg1">
                  <a:alpha val="71000"/>
                </a:schemeClr>
              </a:solidFill>
              <a:ln w="9525" cap="flat" cmpd="sng" algn="ctr">
                <a:solidFill>
                  <a:schemeClr val="bg1"/>
                </a:solidFill>
                <a:prstDash val="solid"/>
                <a:round/>
                <a:headEnd type="none" w="med" len="med"/>
                <a:tailEnd type="none" w="med" len="med"/>
              </a:ln>
              <a:effectLst/>
            </p:spPr>
            <p:txBody>
              <a:bodyPr wrap="square">
                <a:noAutofit/>
              </a:bodyPr>
              <a:lstStyle/>
              <a:p>
                <a:pPr marL="188913" lvl="0" indent="-188913" defTabSz="171450" eaLnBrk="1" hangingPunct="1">
                  <a:spcAft>
                    <a:spcPts val="600"/>
                  </a:spcAft>
                  <a:buFontTx/>
                  <a:buChar char="•"/>
                </a:pPr>
                <a:r>
                  <a:rPr lang="en-US" sz="1200" kern="0" spc="-30" dirty="0" smtClean="0">
                    <a:solidFill>
                      <a:srgbClr val="3F3F3F"/>
                    </a:solidFill>
                    <a:latin typeface="Arial"/>
                    <a:ea typeface="ＭＳ Ｐゴシック" pitchFamily="-60" charset="-128"/>
                  </a:rPr>
                  <a:t>Search applications</a:t>
                </a:r>
              </a:p>
              <a:p>
                <a:pPr marL="188913" lvl="0" indent="-188913" defTabSz="171450" eaLnBrk="1" hangingPunct="1">
                  <a:spcAft>
                    <a:spcPts val="600"/>
                  </a:spcAft>
                  <a:buFontTx/>
                  <a:buChar char="•"/>
                </a:pPr>
                <a:r>
                  <a:rPr lang="en-US" sz="1200" kern="0" spc="-30" dirty="0" smtClean="0">
                    <a:solidFill>
                      <a:srgbClr val="3F3F3F"/>
                    </a:solidFill>
                    <a:latin typeface="Arial"/>
                    <a:ea typeface="ＭＳ Ｐゴシック" pitchFamily="-60" charset="-128"/>
                  </a:rPr>
                  <a:t>Filter based on instrument, </a:t>
                </a:r>
                <a:r>
                  <a:rPr lang="en-US" sz="1200" kern="0" spc="-30" dirty="0" err="1" smtClean="0">
                    <a:solidFill>
                      <a:srgbClr val="3F3F3F"/>
                    </a:solidFill>
                    <a:latin typeface="Arial"/>
                    <a:ea typeface="ＭＳ Ｐゴシック" pitchFamily="-60" charset="-128"/>
                  </a:rPr>
                  <a:t>analyte</a:t>
                </a:r>
                <a:r>
                  <a:rPr lang="en-US" sz="1200" kern="0" spc="-30" dirty="0" smtClean="0">
                    <a:solidFill>
                      <a:srgbClr val="3F3F3F"/>
                    </a:solidFill>
                    <a:latin typeface="Arial"/>
                    <a:ea typeface="ＭＳ Ｐゴシック" pitchFamily="-60" charset="-128"/>
                  </a:rPr>
                  <a:t> or technique</a:t>
                </a:r>
              </a:p>
            </p:txBody>
          </p:sp>
        </p:grpSp>
        <p:sp>
          <p:nvSpPr>
            <p:cNvPr id="11" name="Rectangle 10"/>
            <p:cNvSpPr/>
            <p:nvPr/>
          </p:nvSpPr>
          <p:spPr bwMode="auto">
            <a:xfrm>
              <a:off x="6898207" y="1098013"/>
              <a:ext cx="4914000" cy="75600"/>
            </a:xfrm>
            <a:prstGeom prst="rect">
              <a:avLst/>
            </a:prstGeom>
            <a:solidFill>
              <a:schemeClr val="accent3"/>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a:ln>
                  <a:noFill/>
                </a:ln>
                <a:solidFill>
                  <a:schemeClr val="tx1"/>
                </a:solidFill>
                <a:effectLst/>
                <a:latin typeface="Arial" pitchFamily="68" charset="0"/>
              </a:endParaRPr>
            </a:p>
          </p:txBody>
        </p:sp>
      </p:grpSp>
      <p:pic>
        <p:nvPicPr>
          <p:cNvPr id="12" name="Picture 2"/>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a:off x="8949885" y="1166431"/>
            <a:ext cx="2772346" cy="1339025"/>
          </a:xfrm>
          <a:prstGeom prst="rect">
            <a:avLst/>
          </a:prstGeom>
          <a:solidFill>
            <a:schemeClr val="accent3"/>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a:ext>
            </a:extLst>
          </a:blip>
          <a:srcRect/>
          <a:stretch>
            <a:fillRect/>
          </a:stretch>
        </p:blipFill>
        <p:spPr bwMode="auto">
          <a:xfrm>
            <a:off x="8949885" y="3170267"/>
            <a:ext cx="2621645" cy="901700"/>
          </a:xfrm>
          <a:prstGeom prst="rect">
            <a:avLst/>
          </a:prstGeom>
          <a:solidFill>
            <a:schemeClr val="accent3"/>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a:extLst>
            <a:ext uri="{91240B29-F687-4F45-9708-019B960494DF}">
              <a14:hiddenLine xmlns=""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8949885" y="4705797"/>
            <a:ext cx="2865178" cy="1371908"/>
          </a:xfrm>
          <a:prstGeom prst="rect">
            <a:avLst/>
          </a:prstGeom>
          <a:no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pic>
      <p:pic>
        <p:nvPicPr>
          <p:cNvPr id="25" name="Picture 24" descr="Screen Clipping"/>
          <p:cNvPicPr>
            <a:picLocks noChangeAspect="1"/>
          </p:cNvPicPr>
          <p:nvPr/>
        </p:nvPicPr>
        <p:blipFill rotWithShape="1">
          <a:blip r:embed="rId6" cstate="print">
            <a:extLst>
              <a:ext uri="{28A0092B-C50C-407E-A947-70E740481C1C}">
                <a14:useLocalDpi xmlns="" xmlns:a14="http://schemas.microsoft.com/office/drawing/2010/main" val="0"/>
              </a:ext>
            </a:extLst>
          </a:blip>
          <a:srcRect r="2447" b="3114"/>
          <a:stretch/>
        </p:blipFill>
        <p:spPr>
          <a:xfrm>
            <a:off x="253910" y="903765"/>
            <a:ext cx="6432486" cy="4975360"/>
          </a:xfrm>
          <a:prstGeom prst="rect">
            <a:avLst/>
          </a:prstGeom>
          <a:ln>
            <a:solidFill>
              <a:schemeClr val="bg2">
                <a:lumMod val="60000"/>
                <a:lumOff val="40000"/>
              </a:schemeClr>
            </a:solidFill>
          </a:ln>
        </p:spPr>
      </p:pic>
      <p:sp>
        <p:nvSpPr>
          <p:cNvPr id="26" name="Rounded Rectangular Callout 25"/>
          <p:cNvSpPr>
            <a:spLocks noChangeArrowheads="1"/>
          </p:cNvSpPr>
          <p:nvPr/>
        </p:nvSpPr>
        <p:spPr bwMode="auto">
          <a:xfrm>
            <a:off x="2336233" y="2887739"/>
            <a:ext cx="1678095" cy="351121"/>
          </a:xfrm>
          <a:prstGeom prst="wedgeRoundRectCallout">
            <a:avLst>
              <a:gd name="adj1" fmla="val 4837"/>
              <a:gd name="adj2" fmla="val -94109"/>
              <a:gd name="adj3" fmla="val 16667"/>
            </a:avLst>
          </a:prstGeom>
          <a:solidFill>
            <a:srgbClr val="B5BF00"/>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r>
              <a:rPr lang="en-US" sz="1100" dirty="0">
                <a:solidFill>
                  <a:srgbClr val="3F3F3F"/>
                </a:solidFill>
                <a:latin typeface="Arial" pitchFamily="68" charset="0"/>
              </a:rPr>
              <a:t>Download </a:t>
            </a:r>
            <a:r>
              <a:rPr lang="en-US" sz="1100" dirty="0" err="1">
                <a:solidFill>
                  <a:srgbClr val="3F3F3F"/>
                </a:solidFill>
                <a:latin typeface="Arial" pitchFamily="68" charset="0"/>
              </a:rPr>
              <a:t>eWorkflows</a:t>
            </a:r>
            <a:endParaRPr lang="en-US" sz="1100" dirty="0">
              <a:solidFill>
                <a:srgbClr val="3F3F3F"/>
              </a:solidFill>
              <a:latin typeface="Arial" pitchFamily="68" charset="0"/>
            </a:endParaRPr>
          </a:p>
        </p:txBody>
      </p:sp>
      <p:sp>
        <p:nvSpPr>
          <p:cNvPr id="27" name="Rounded Rectangular Callout 26"/>
          <p:cNvSpPr>
            <a:spLocks noChangeArrowheads="1"/>
          </p:cNvSpPr>
          <p:nvPr/>
        </p:nvSpPr>
        <p:spPr bwMode="auto">
          <a:xfrm>
            <a:off x="4603531" y="2831605"/>
            <a:ext cx="1557172" cy="351121"/>
          </a:xfrm>
          <a:prstGeom prst="wedgeRoundRectCallout">
            <a:avLst>
              <a:gd name="adj1" fmla="val -38207"/>
              <a:gd name="adj2" fmla="val -91198"/>
              <a:gd name="adj3" fmla="val 16667"/>
            </a:avLst>
          </a:prstGeom>
          <a:solidFill>
            <a:srgbClr val="78256F"/>
          </a:solidFill>
          <a:ln w="9525" cap="flat" cmpd="sng" algn="ctr">
            <a:noFill/>
            <a:prstDash val="solid"/>
            <a:round/>
            <a:headEnd type="none" w="med" len="med"/>
            <a:tailEnd type="none" w="med" len="med"/>
          </a:ln>
          <a:effectLst>
            <a:outerShdw blurRad="50800" dist="12700" dir="5400000" algn="t"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r>
              <a:rPr lang="en-US" sz="1100" dirty="0">
                <a:solidFill>
                  <a:schemeClr val="bg1"/>
                </a:solidFill>
                <a:latin typeface="Arial" pitchFamily="124" charset="0"/>
              </a:rPr>
              <a:t>Run!</a:t>
            </a:r>
          </a:p>
        </p:txBody>
      </p:sp>
      <p:sp>
        <p:nvSpPr>
          <p:cNvPr id="28" name="Rounded Rectangular Callout 27"/>
          <p:cNvSpPr>
            <a:spLocks noChangeArrowheads="1"/>
          </p:cNvSpPr>
          <p:nvPr/>
        </p:nvSpPr>
        <p:spPr bwMode="auto">
          <a:xfrm>
            <a:off x="433699" y="2887739"/>
            <a:ext cx="1557172" cy="351121"/>
          </a:xfrm>
          <a:prstGeom prst="wedgeRoundRectCallout">
            <a:avLst>
              <a:gd name="adj1" fmla="val 29993"/>
              <a:gd name="adj2" fmla="val -106667"/>
              <a:gd name="adj3" fmla="val 16667"/>
            </a:avLst>
          </a:prstGeom>
          <a:solidFill>
            <a:schemeClr val="accent3"/>
          </a:solidFill>
          <a:ln w="9525" cap="flat" cmpd="sng" algn="ctr">
            <a:noFill/>
            <a:prstDash val="solid"/>
            <a:round/>
            <a:headEnd type="none" w="med" len="med"/>
            <a:tailEnd type="none" w="med" len="med"/>
          </a:ln>
          <a:effectLst>
            <a:outerShdw blurRad="50800" dist="12700" dir="5400000" algn="ctr"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r>
              <a:rPr lang="en-US" sz="1100" dirty="0">
                <a:solidFill>
                  <a:schemeClr val="bg1"/>
                </a:solidFill>
                <a:latin typeface="Arial" pitchFamily="68" charset="0"/>
              </a:rPr>
              <a:t>Search your method</a:t>
            </a:r>
          </a:p>
        </p:txBody>
      </p:sp>
    </p:spTree>
    <p:extLst>
      <p:ext uri="{BB962C8B-B14F-4D97-AF65-F5344CB8AC3E}">
        <p14:creationId xmlns="" xmlns:p14="http://schemas.microsoft.com/office/powerpoint/2010/main" val="8317427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1" nodeType="clickEffect">
                                  <p:stCondLst>
                                    <p:cond delay="0"/>
                                  </p:stCondLst>
                                  <p:childTnLst>
                                    <p:animMotion origin="layout" path="M 5.60042E-7 2.59259E-6 L 0.49349 -0.15371 " pathEditMode="relative" rAng="0" ptsTypes="AA">
                                      <p:cBhvr>
                                        <p:cTn id="18" dur="2000" fill="hold"/>
                                        <p:tgtEl>
                                          <p:spTgt spid="28"/>
                                        </p:tgtEl>
                                        <p:attrNameLst>
                                          <p:attrName>ppt_x</p:attrName>
                                          <p:attrName>ppt_y</p:attrName>
                                        </p:attrNameLst>
                                      </p:cBhvr>
                                      <p:rCtr x="24668" y="-7685"/>
                                    </p:animMotion>
                                  </p:childTnLst>
                                </p:cTn>
                              </p:par>
                              <p:par>
                                <p:cTn id="19" presetID="42" presetClass="path" presetSubtype="0" accel="50000" decel="50000" fill="hold" grpId="1" nodeType="withEffect">
                                  <p:stCondLst>
                                    <p:cond delay="0"/>
                                  </p:stCondLst>
                                  <p:childTnLst>
                                    <p:animMotion origin="layout" path="M 3.03725E-6 -4.81481E-6 L 0.31427 0.11667 " pathEditMode="relative" rAng="0" ptsTypes="AA">
                                      <p:cBhvr>
                                        <p:cTn id="20" dur="2000" fill="hold"/>
                                        <p:tgtEl>
                                          <p:spTgt spid="26"/>
                                        </p:tgtEl>
                                        <p:attrNameLst>
                                          <p:attrName>ppt_x</p:attrName>
                                          <p:attrName>ppt_y</p:attrName>
                                        </p:attrNameLst>
                                      </p:cBhvr>
                                      <p:rCtr x="15707" y="5833"/>
                                    </p:animMotion>
                                  </p:childTnLst>
                                </p:cTn>
                              </p:par>
                              <p:par>
                                <p:cTn id="21" presetID="42" presetClass="path" presetSubtype="0" accel="50000" decel="50000" fill="hold" grpId="1" nodeType="withEffect">
                                  <p:stCondLst>
                                    <p:cond delay="0"/>
                                  </p:stCondLst>
                                  <p:childTnLst>
                                    <p:animMotion origin="layout" path="M -4.24329E-6 1.85185E-6 L 0.14106 0.36342 " pathEditMode="relative" rAng="0" ptsTypes="AA">
                                      <p:cBhvr>
                                        <p:cTn id="22" dur="2000" fill="hold"/>
                                        <p:tgtEl>
                                          <p:spTgt spid="27"/>
                                        </p:tgtEl>
                                        <p:attrNameLst>
                                          <p:attrName>ppt_x</p:attrName>
                                          <p:attrName>ppt_y</p:attrName>
                                        </p:attrNameLst>
                                      </p:cBhvr>
                                      <p:rCtr x="7046" y="1817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28" grpId="0" animBg="1"/>
      <p:bldP spid="28"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1" y="1"/>
            <a:ext cx="12192000" cy="6292851"/>
          </a:xfrm>
          <a:prstGeom prst="rect">
            <a:avLst/>
          </a:prstGeom>
          <a:solidFill>
            <a:schemeClr val="bg1">
              <a:lumMod val="85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124" charset="0"/>
            </a:endParaRPr>
          </a:p>
        </p:txBody>
      </p:sp>
      <p:sp>
        <p:nvSpPr>
          <p:cNvPr id="14" name="Rectangle 13"/>
          <p:cNvSpPr/>
          <p:nvPr/>
        </p:nvSpPr>
        <p:spPr bwMode="auto">
          <a:xfrm>
            <a:off x="-827530" y="-1088570"/>
            <a:ext cx="13937344" cy="4441370"/>
          </a:xfrm>
          <a:prstGeom prst="rect">
            <a:avLst/>
          </a:prstGeom>
          <a:blipFill dpi="0" rotWithShape="1">
            <a:blip r:embed="rId2" cstate="print">
              <a:alphaModFix amt="40000"/>
            </a:blip>
            <a:srcRect/>
            <a:tile tx="0" ty="0" sx="100000" sy="100000" flip="none" algn="tl"/>
          </a:blip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solidFill>
              <a:effectLst/>
              <a:latin typeface="Arial" pitchFamily="124" charset="0"/>
            </a:endParaRPr>
          </a:p>
        </p:txBody>
      </p:sp>
      <p:pic>
        <p:nvPicPr>
          <p:cNvPr id="6" name="Picture 2"/>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a:off x="-1" y="2579863"/>
            <a:ext cx="12192001" cy="37195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Rectangle 10"/>
          <p:cNvSpPr/>
          <p:nvPr/>
        </p:nvSpPr>
        <p:spPr bwMode="auto">
          <a:xfrm>
            <a:off x="-1" y="2223739"/>
            <a:ext cx="12192001" cy="1595786"/>
          </a:xfrm>
          <a:prstGeom prst="rect">
            <a:avLst/>
          </a:prstGeom>
          <a:solidFill>
            <a:schemeClr val="bg1">
              <a:alpha val="71000"/>
            </a:scheme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dirty="0">
              <a:solidFill>
                <a:srgbClr val="FFFFFF"/>
              </a:solidFill>
              <a:ea typeface="ＭＳ Ｐゴシック" pitchFamily="34" charset="-128"/>
            </a:endParaRPr>
          </a:p>
        </p:txBody>
      </p:sp>
      <p:sp>
        <p:nvSpPr>
          <p:cNvPr id="3" name="Titel 3"/>
          <p:cNvSpPr txBox="1">
            <a:spLocks/>
          </p:cNvSpPr>
          <p:nvPr/>
        </p:nvSpPr>
        <p:spPr bwMode="gray">
          <a:xfrm>
            <a:off x="307317" y="2554907"/>
            <a:ext cx="11577368" cy="933451"/>
          </a:xfrm>
          <a:prstGeom prst="rect">
            <a:avLst/>
          </a:prstGeom>
          <a:noFill/>
          <a:ln w="9525">
            <a:noFill/>
            <a:miter lim="800000"/>
            <a:headEnd/>
            <a:tailEnd/>
          </a:ln>
        </p:spPr>
        <p:txBody>
          <a:bodyPr vert="horz" wrap="square" lIns="60949" tIns="60944" rIns="60949" bIns="60944" numCol="1" anchor="ctr" anchorCtr="0" compatLnSpc="1">
            <a:prstTxWarp prst="textNoShape">
              <a:avLst/>
            </a:prstTxWarp>
          </a:bodyPr>
          <a:lstStyle/>
          <a:p>
            <a:pPr algn="ctr" defTabSz="1218987" eaLnBrk="1" hangingPunct="1">
              <a:lnSpc>
                <a:spcPct val="95000"/>
              </a:lnSpc>
              <a:defRPr/>
            </a:pPr>
            <a:r>
              <a:rPr lang="en-US" kern="0" noProof="0" dirty="0">
                <a:latin typeface="+mj-lt"/>
                <a:ea typeface="ＭＳ Ｐゴシック" pitchFamily="-60" charset="-128"/>
                <a:cs typeface="ＭＳ Ｐゴシック" pitchFamily="-60" charset="-128"/>
              </a:rPr>
              <a:t>F</a:t>
            </a:r>
            <a:r>
              <a:rPr lang="en-US" kern="0" dirty="0">
                <a:latin typeface="+mj-lt"/>
                <a:ea typeface="ＭＳ Ｐゴシック" pitchFamily="-60" charset="-128"/>
                <a:cs typeface="ＭＳ Ｐゴシック" pitchFamily="-60" charset="-128"/>
              </a:rPr>
              <a:t>or more information please visit</a:t>
            </a:r>
          </a:p>
          <a:p>
            <a:pPr algn="ctr" defTabSz="1218987" eaLnBrk="1" hangingPunct="1">
              <a:lnSpc>
                <a:spcPct val="95000"/>
              </a:lnSpc>
              <a:defRPr/>
            </a:pPr>
            <a:r>
              <a:rPr lang="en-US" b="1" kern="0" baseline="0" smtClean="0">
                <a:ln>
                  <a:solidFill>
                    <a:srgbClr val="FFFFFF">
                      <a:alpha val="5000"/>
                    </a:srgbClr>
                  </a:solidFill>
                </a:ln>
                <a:solidFill>
                  <a:schemeClr val="accent5">
                    <a:lumMod val="75000"/>
                  </a:schemeClr>
                </a:solidFill>
                <a:latin typeface="+mj-lt"/>
                <a:ea typeface="ＭＳ Ｐゴシック" pitchFamily="-60" charset="-128"/>
                <a:cs typeface="ＭＳ Ｐゴシック" pitchFamily="-60" charset="-128"/>
                <a:hlinkClick r:id="rId4"/>
              </a:rPr>
              <a:t>www.thermofisher.com/vanquish</a:t>
            </a:r>
            <a:endParaRPr lang="en-US" b="1" kern="0" dirty="0">
              <a:ln>
                <a:solidFill>
                  <a:srgbClr val="FFFFFF">
                    <a:alpha val="5000"/>
                  </a:srgbClr>
                </a:solidFill>
              </a:ln>
              <a:solidFill>
                <a:schemeClr val="accent5">
                  <a:lumMod val="75000"/>
                </a:schemeClr>
              </a:solidFill>
              <a:latin typeface="+mj-lt"/>
              <a:ea typeface="ＭＳ Ｐゴシック" pitchFamily="-60" charset="-128"/>
              <a:cs typeface="ＭＳ Ｐゴシック" pitchFamily="-60" charset="-128"/>
            </a:endParaRPr>
          </a:p>
        </p:txBody>
      </p:sp>
    </p:spTree>
    <p:extLst>
      <p:ext uri="{BB962C8B-B14F-4D97-AF65-F5344CB8AC3E}">
        <p14:creationId xmlns="" xmlns:p14="http://schemas.microsoft.com/office/powerpoint/2010/main" val="10510667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ermoFisher_Template_External_16x9">
  <a:themeElements>
    <a:clrScheme name="Custom 1">
      <a:dk1>
        <a:srgbClr val="000000"/>
      </a:dk1>
      <a:lt1>
        <a:srgbClr val="FFFFFF"/>
      </a:lt1>
      <a:dk2>
        <a:srgbClr val="262262"/>
      </a:dk2>
      <a:lt2>
        <a:srgbClr val="B6B8BA"/>
      </a:lt2>
      <a:accent1>
        <a:srgbClr val="2583D1"/>
      </a:accent1>
      <a:accent2>
        <a:srgbClr val="32642B"/>
      </a:accent2>
      <a:accent3>
        <a:srgbClr val="00548B"/>
      </a:accent3>
      <a:accent4>
        <a:srgbClr val="EE3134"/>
      </a:accent4>
      <a:accent5>
        <a:srgbClr val="555759"/>
      </a:accent5>
      <a:accent6>
        <a:srgbClr val="EBB220"/>
      </a:accent6>
      <a:hlink>
        <a:srgbClr val="555759"/>
      </a:hlink>
      <a:folHlink>
        <a:srgbClr val="55575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lumMod val="60000"/>
            <a:lumOff val="40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sz="1800" dirty="0" smtClean="0">
            <a:latin typeface="Arial" pitchFamily="12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24" charset="0"/>
          </a:defRPr>
        </a:defPPr>
      </a:lstStyle>
    </a:lnDef>
  </a:objectDefaults>
  <a:extraClrSchemeLst/>
  <a:custClrLst>
    <a:custClr name="Red 187">
      <a:srgbClr val="AD1E2D"/>
    </a:custClr>
    <a:custClr name="Orange 716">
      <a:srgbClr val="ED7700"/>
    </a:custClr>
    <a:custClr name="716 Light">
      <a:srgbClr val="EA9F54"/>
    </a:custClr>
    <a:custClr name="Green 390">
      <a:srgbClr val="7FBA00"/>
    </a:custClr>
    <a:custClr name="BlueGreen 7476">
      <a:srgbClr val="065056"/>
    </a:custClr>
    <a:custClr name="7476 Light">
      <a:srgbClr val="09757D"/>
    </a:custClr>
    <a:custClr name="629 Dark">
      <a:srgbClr val="3A9CB0"/>
    </a:custClr>
    <a:custClr name="Blue 284">
      <a:srgbClr val="6DABE4"/>
    </a:custClr>
    <a:custClr name="Purple 272">
      <a:srgbClr val="7474C1"/>
    </a:custClr>
    <a:custClr name="Purple 269">
      <a:srgbClr val="522D6D"/>
    </a:custClr>
  </a:custClrLst>
  <a:extLst>
    <a:ext uri="{05A4C25C-085E-4340-85A3-A5531E510DB2}">
      <thm15:themeFamily xmlns:thm15="http://schemas.microsoft.com/office/thememl/2012/main" xmlns="" name="Thermo_Fisher-template-external-16x9-w red header option.potx" id="{3B9CAB0F-953B-48FC-9131-B16099CEE7A4}" vid="{E431C433-5846-4FBA-8157-7674BCD754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1261EAA2653249BD6D0CB21313A7EA" ma:contentTypeVersion="0" ma:contentTypeDescription="Create a new document." ma:contentTypeScope="" ma:versionID="820eaa873249ef5d2ea6f956f1192caa">
  <xsd:schema xmlns:xsd="http://www.w3.org/2001/XMLSchema" xmlns:p="http://schemas.microsoft.com/office/2006/metadata/properties" xmlns:ns1="http://schemas.microsoft.com/sharepoint/v3" targetNamespace="http://schemas.microsoft.com/office/2006/metadata/properties" ma:root="true" ma:fieldsID="501ab256bbf0faaccf10f8b767c04d5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3AE219-68B1-48B5-8B97-1ADFB84E39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8B223BE4-9B1A-4E87-839D-9C117E23FED1}">
  <ds:schemaRefs>
    <ds:schemaRef ds:uri="http://schemas.microsoft.com/office/2006/metadata/properties"/>
    <ds:schemaRef ds:uri="http://schemas.microsoft.com/sharepoint/v3"/>
  </ds:schemaRefs>
</ds:datastoreItem>
</file>

<file path=customXml/itemProps3.xml><?xml version="1.0" encoding="utf-8"?>
<ds:datastoreItem xmlns:ds="http://schemas.openxmlformats.org/officeDocument/2006/customXml" ds:itemID="{7306FF6E-F6EC-458F-B540-4C7D5F5B9E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ThermoFisher_Template_External_16x9</Template>
  <TotalTime>72</TotalTime>
  <Words>1202</Words>
  <Application>Microsoft Office PowerPoint</Application>
  <PresentationFormat>Custom</PresentationFormat>
  <Paragraphs>296</Paragraphs>
  <Slides>22</Slides>
  <Notes>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ThermoFisher_Template_External_16x9</vt:lpstr>
      <vt:lpstr>Separation Science That’s Built for Biopharma Taking mAb Characterization into UHPLC </vt:lpstr>
      <vt:lpstr>How to Improve a UHPLC Separation?</vt:lpstr>
      <vt:lpstr>Vanquish Platform Brings You</vt:lpstr>
      <vt:lpstr>Vanquish Platform… Provides More! </vt:lpstr>
      <vt:lpstr>Chromeleon CDS</vt:lpstr>
      <vt:lpstr>Vanquish Flex Quaternary System – Fulfilling the Needs of Biopharma</vt:lpstr>
      <vt:lpstr>Vanquish Flex Quaternary – Peptide Mapping</vt:lpstr>
      <vt:lpstr>Comparing Standard Digestion with SMART Digest Protocol</vt:lpstr>
      <vt:lpstr>Simplified Digestion Protocol for Fast, High Resolution and Reproducibility</vt:lpstr>
      <vt:lpstr>Disulfide Bonds – Determining Ternary Structure</vt:lpstr>
      <vt:lpstr>Increased Speed and Throughput - Retuximab</vt:lpstr>
      <vt:lpstr>Vanquish Flex Quaternary – Aggregate Analysis</vt:lpstr>
      <vt:lpstr>Optimize LC Set-up Prior to SEC Column</vt:lpstr>
      <vt:lpstr>Size Exclusion Chromatography for Aggregation Monitoring</vt:lpstr>
      <vt:lpstr>Shorter Runtimes in SEC</vt:lpstr>
      <vt:lpstr>Vanquish Flex Quaternary – Charge Variant Analysis</vt:lpstr>
      <vt:lpstr>Difference Between Salt and pH Gradient IEX</vt:lpstr>
      <vt:lpstr>Comparison of pH gradient buffer systems</vt:lpstr>
      <vt:lpstr>Fast, Generic and Linear pH Gradient – Vanquish UHPLC</vt:lpstr>
      <vt:lpstr>Infliximab – Vanquish System Ultra-fast Gradients</vt:lpstr>
      <vt:lpstr>AppsLab - Search, Find and Implement Applications</vt:lpstr>
      <vt:lpstr>Slide 22</vt:lpstr>
    </vt:vector>
  </TitlesOfParts>
  <Company>Thermo Fisher Scientific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Template 16:9 Widescreen for External Use</dc:title>
  <dc:creator>Carsten Paul</dc:creator>
  <cp:lastModifiedBy>RVanling</cp:lastModifiedBy>
  <cp:revision>415</cp:revision>
  <dcterms:created xsi:type="dcterms:W3CDTF">2015-12-01T13:43:30Z</dcterms:created>
  <dcterms:modified xsi:type="dcterms:W3CDTF">2016-09-26T09:09:40Z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0x010100AC1261EAA2653249BD6D0CB21313A7EA</vt:lpwstr>
  </property>
</Properties>
</file>